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8" r:id="rId3"/>
    <p:sldId id="267" r:id="rId4"/>
    <p:sldId id="266" r:id="rId5"/>
    <p:sldId id="257" r:id="rId6"/>
    <p:sldId id="260" r:id="rId7"/>
    <p:sldId id="258" r:id="rId8"/>
    <p:sldId id="259" r:id="rId9"/>
    <p:sldId id="261" r:id="rId10"/>
    <p:sldId id="265" r:id="rId11"/>
    <p:sldId id="262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22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F3F813-38F7-481E-8068-D0AFB91D2073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kumimoji="1" lang="ja-JP" altLang="en-US"/>
        </a:p>
      </dgm:t>
    </dgm:pt>
    <dgm:pt modelId="{C7CCB68A-D27E-4DF0-B1B9-D90E1BC3F254}">
      <dgm:prSet phldrT="[テキスト]" custT="1"/>
      <dgm:spPr/>
      <dgm:t>
        <a:bodyPr/>
        <a:lstStyle/>
        <a:p>
          <a:r>
            <a:rPr kumimoji="1" lang="ja-JP" altLang="en-US" sz="2400" dirty="0" smtClean="0"/>
            <a:t>神戸大</a:t>
          </a:r>
          <a:endParaRPr kumimoji="1" lang="ja-JP" altLang="en-US" sz="2400" dirty="0"/>
        </a:p>
      </dgm:t>
    </dgm:pt>
    <dgm:pt modelId="{069392E3-9D6D-4C63-BB14-F56DEFD46353}" type="parTrans" cxnId="{9B959352-8526-49B9-8764-BBE900C6F28A}">
      <dgm:prSet/>
      <dgm:spPr/>
      <dgm:t>
        <a:bodyPr/>
        <a:lstStyle/>
        <a:p>
          <a:endParaRPr kumimoji="1" lang="ja-JP" altLang="en-US"/>
        </a:p>
      </dgm:t>
    </dgm:pt>
    <dgm:pt modelId="{2984FC71-C4B9-4EEC-A7B6-58856F0352F5}" type="sibTrans" cxnId="{9B959352-8526-49B9-8764-BBE900C6F28A}">
      <dgm:prSet/>
      <dgm:spPr/>
      <dgm:t>
        <a:bodyPr/>
        <a:lstStyle/>
        <a:p>
          <a:endParaRPr kumimoji="1" lang="ja-JP" altLang="en-US"/>
        </a:p>
      </dgm:t>
    </dgm:pt>
    <dgm:pt modelId="{61F302F1-6274-4758-9D2B-142679EFC5D7}">
      <dgm:prSet phldrT="[テキスト]"/>
      <dgm:spPr/>
      <dgm:t>
        <a:bodyPr/>
        <a:lstStyle/>
        <a:p>
          <a:r>
            <a:rPr kumimoji="1" lang="ja-JP" altLang="en-US" dirty="0" smtClean="0"/>
            <a:t>神戸市</a:t>
          </a:r>
          <a:endParaRPr kumimoji="1" lang="ja-JP" altLang="en-US" dirty="0"/>
        </a:p>
      </dgm:t>
    </dgm:pt>
    <dgm:pt modelId="{A3308991-D53F-4436-83E7-0D5AEA801D1B}" type="parTrans" cxnId="{BDD60CE6-49E0-4313-A380-3998F18AD227}">
      <dgm:prSet/>
      <dgm:spPr/>
      <dgm:t>
        <a:bodyPr/>
        <a:lstStyle/>
        <a:p>
          <a:endParaRPr kumimoji="1" lang="ja-JP" altLang="en-US"/>
        </a:p>
      </dgm:t>
    </dgm:pt>
    <dgm:pt modelId="{31DE1920-B5F5-40EB-9B2D-88DB96D72BD3}" type="sibTrans" cxnId="{BDD60CE6-49E0-4313-A380-3998F18AD227}">
      <dgm:prSet/>
      <dgm:spPr/>
      <dgm:t>
        <a:bodyPr/>
        <a:lstStyle/>
        <a:p>
          <a:endParaRPr kumimoji="1" lang="ja-JP" altLang="en-US"/>
        </a:p>
      </dgm:t>
    </dgm:pt>
    <dgm:pt modelId="{D4978E54-A836-4B7B-84AD-8419F5E05218}">
      <dgm:prSet phldrT="[テキスト]"/>
      <dgm:spPr/>
      <dgm:t>
        <a:bodyPr/>
        <a:lstStyle/>
        <a:p>
          <a:r>
            <a:rPr kumimoji="1" lang="ja-JP" altLang="en-US" dirty="0" smtClean="0"/>
            <a:t>人と防災未来センター</a:t>
          </a:r>
          <a:endParaRPr kumimoji="1" lang="ja-JP" altLang="en-US" dirty="0"/>
        </a:p>
      </dgm:t>
    </dgm:pt>
    <dgm:pt modelId="{AD76DE04-AC9E-4F92-8522-425BFAEC869E}" type="parTrans" cxnId="{6828D293-DB43-4030-AC84-89E516142353}">
      <dgm:prSet/>
      <dgm:spPr/>
      <dgm:t>
        <a:bodyPr/>
        <a:lstStyle/>
        <a:p>
          <a:endParaRPr kumimoji="1" lang="ja-JP" altLang="en-US"/>
        </a:p>
      </dgm:t>
    </dgm:pt>
    <dgm:pt modelId="{58198861-FAE4-4A70-94EB-349AC1A6D465}" type="sibTrans" cxnId="{6828D293-DB43-4030-AC84-89E516142353}">
      <dgm:prSet/>
      <dgm:spPr/>
      <dgm:t>
        <a:bodyPr/>
        <a:lstStyle/>
        <a:p>
          <a:endParaRPr kumimoji="1" lang="ja-JP" altLang="en-US"/>
        </a:p>
      </dgm:t>
    </dgm:pt>
    <dgm:pt modelId="{C4C89246-8127-4FFF-9D80-F1437B3C5E2A}">
      <dgm:prSet phldrT="[テキスト]"/>
      <dgm:spPr/>
      <dgm:t>
        <a:bodyPr/>
        <a:lstStyle/>
        <a:p>
          <a:r>
            <a:rPr kumimoji="1" lang="ja-JP" altLang="en-US" dirty="0" smtClean="0"/>
            <a:t>まちづくり会館</a:t>
          </a:r>
          <a:endParaRPr kumimoji="1" lang="ja-JP" altLang="en-US" dirty="0"/>
        </a:p>
      </dgm:t>
    </dgm:pt>
    <dgm:pt modelId="{F242BEB6-0806-44E7-B4E6-88E70AEF9B7C}" type="parTrans" cxnId="{3AF85CF0-0FC6-4D46-985A-3C9ACCDFBDBD}">
      <dgm:prSet/>
      <dgm:spPr/>
      <dgm:t>
        <a:bodyPr/>
        <a:lstStyle/>
        <a:p>
          <a:endParaRPr kumimoji="1" lang="ja-JP" altLang="en-US"/>
        </a:p>
      </dgm:t>
    </dgm:pt>
    <dgm:pt modelId="{3CCF2CB1-5013-45C8-B610-7C7285F66CAA}" type="sibTrans" cxnId="{3AF85CF0-0FC6-4D46-985A-3C9ACCDFBDBD}">
      <dgm:prSet/>
      <dgm:spPr/>
      <dgm:t>
        <a:bodyPr/>
        <a:lstStyle/>
        <a:p>
          <a:endParaRPr kumimoji="1" lang="ja-JP" altLang="en-US"/>
        </a:p>
      </dgm:t>
    </dgm:pt>
    <dgm:pt modelId="{C1DAB687-D1F9-48AA-98BD-E21B0E0D669E}">
      <dgm:prSet phldrT="[テキスト]"/>
      <dgm:spPr/>
      <dgm:t>
        <a:bodyPr/>
        <a:lstStyle/>
        <a:p>
          <a:r>
            <a:rPr kumimoji="1" lang="ja-JP" altLang="en-US" dirty="0" smtClean="0"/>
            <a:t>神港</a:t>
          </a:r>
          <a:endParaRPr kumimoji="1" lang="en-US" altLang="ja-JP" dirty="0" smtClean="0"/>
        </a:p>
        <a:p>
          <a:r>
            <a:rPr kumimoji="1" lang="ja-JP" altLang="en-US" dirty="0" smtClean="0"/>
            <a:t>高校</a:t>
          </a:r>
          <a:endParaRPr kumimoji="1" lang="ja-JP" altLang="en-US" dirty="0"/>
        </a:p>
      </dgm:t>
    </dgm:pt>
    <dgm:pt modelId="{05448E8B-4531-46DC-817F-6E0894C9A21B}" type="parTrans" cxnId="{414E84D3-73B4-42BC-8B18-A05FA0F46AFC}">
      <dgm:prSet/>
      <dgm:spPr/>
      <dgm:t>
        <a:bodyPr/>
        <a:lstStyle/>
        <a:p>
          <a:endParaRPr kumimoji="1" lang="ja-JP" altLang="en-US"/>
        </a:p>
      </dgm:t>
    </dgm:pt>
    <dgm:pt modelId="{06953A4A-93EB-45F5-B776-C3D7F3C13D0C}" type="sibTrans" cxnId="{414E84D3-73B4-42BC-8B18-A05FA0F46AFC}">
      <dgm:prSet/>
      <dgm:spPr/>
      <dgm:t>
        <a:bodyPr/>
        <a:lstStyle/>
        <a:p>
          <a:endParaRPr kumimoji="1" lang="ja-JP" altLang="en-US"/>
        </a:p>
      </dgm:t>
    </dgm:pt>
    <dgm:pt modelId="{6912DFBB-C3DC-452F-B5A9-6765F48CA7E2}">
      <dgm:prSet/>
      <dgm:spPr/>
      <dgm:t>
        <a:bodyPr/>
        <a:lstStyle/>
        <a:p>
          <a:r>
            <a:rPr kumimoji="1" lang="ja-JP" altLang="en-US" dirty="0" smtClean="0"/>
            <a:t>自治会</a:t>
          </a:r>
          <a:endParaRPr kumimoji="1" lang="ja-JP" altLang="en-US" dirty="0"/>
        </a:p>
      </dgm:t>
    </dgm:pt>
    <dgm:pt modelId="{4EC3BB5E-E94F-4188-B172-D87C7FD89ECC}" type="parTrans" cxnId="{57AB5A9B-B99E-4E6A-A332-86734A28D03A}">
      <dgm:prSet/>
      <dgm:spPr/>
      <dgm:t>
        <a:bodyPr/>
        <a:lstStyle/>
        <a:p>
          <a:endParaRPr kumimoji="1" lang="ja-JP" altLang="en-US"/>
        </a:p>
      </dgm:t>
    </dgm:pt>
    <dgm:pt modelId="{3967B9FD-FDE0-4278-9EE3-B330F474FC9C}" type="sibTrans" cxnId="{57AB5A9B-B99E-4E6A-A332-86734A28D03A}">
      <dgm:prSet/>
      <dgm:spPr/>
      <dgm:t>
        <a:bodyPr/>
        <a:lstStyle/>
        <a:p>
          <a:endParaRPr kumimoji="1" lang="ja-JP" altLang="en-US"/>
        </a:p>
      </dgm:t>
    </dgm:pt>
    <dgm:pt modelId="{74D5407C-F932-488F-80E7-A6F795416F7E}" type="pres">
      <dgm:prSet presAssocID="{FBF3F813-38F7-481E-8068-D0AFB91D207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00729D3-C1E2-4818-B773-F96F5FE76BBB}" type="pres">
      <dgm:prSet presAssocID="{C7CCB68A-D27E-4DF0-B1B9-D90E1BC3F254}" presName="centerShape" presStyleLbl="node0" presStyleIdx="0" presStyleCnt="1" custLinFactNeighborX="-42703" custLinFactNeighborY="-44681"/>
      <dgm:spPr/>
      <dgm:t>
        <a:bodyPr/>
        <a:lstStyle/>
        <a:p>
          <a:endParaRPr kumimoji="1" lang="ja-JP" altLang="en-US"/>
        </a:p>
      </dgm:t>
    </dgm:pt>
    <dgm:pt modelId="{34EEB78D-E7BE-4D98-B99B-E412F4AD84F9}" type="pres">
      <dgm:prSet presAssocID="{A3308991-D53F-4436-83E7-0D5AEA801D1B}" presName="Name9" presStyleLbl="parChTrans1D2" presStyleIdx="0" presStyleCnt="5"/>
      <dgm:spPr/>
      <dgm:t>
        <a:bodyPr/>
        <a:lstStyle/>
        <a:p>
          <a:endParaRPr kumimoji="1" lang="ja-JP" altLang="en-US"/>
        </a:p>
      </dgm:t>
    </dgm:pt>
    <dgm:pt modelId="{2CE031B6-C79F-4DD8-B08E-030F97AA2320}" type="pres">
      <dgm:prSet presAssocID="{A3308991-D53F-4436-83E7-0D5AEA801D1B}" presName="connTx" presStyleLbl="parChTrans1D2" presStyleIdx="0" presStyleCnt="5"/>
      <dgm:spPr/>
      <dgm:t>
        <a:bodyPr/>
        <a:lstStyle/>
        <a:p>
          <a:endParaRPr kumimoji="1" lang="ja-JP" altLang="en-US"/>
        </a:p>
      </dgm:t>
    </dgm:pt>
    <dgm:pt modelId="{A7A9AA12-3009-4DD6-A8BE-4B88E309B1CB}" type="pres">
      <dgm:prSet presAssocID="{61F302F1-6274-4758-9D2B-142679EFC5D7}" presName="node" presStyleLbl="node1" presStyleIdx="0" presStyleCnt="5" custRadScaleRad="124449" custRadScaleInc="11927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D024DD3-EA49-4312-B60E-36D2E9CD25FA}" type="pres">
      <dgm:prSet presAssocID="{AD76DE04-AC9E-4F92-8522-425BFAEC869E}" presName="Name9" presStyleLbl="parChTrans1D2" presStyleIdx="1" presStyleCnt="5"/>
      <dgm:spPr/>
      <dgm:t>
        <a:bodyPr/>
        <a:lstStyle/>
        <a:p>
          <a:endParaRPr kumimoji="1" lang="ja-JP" altLang="en-US"/>
        </a:p>
      </dgm:t>
    </dgm:pt>
    <dgm:pt modelId="{DB5FE082-5CA5-48A8-BDF9-D180946831EB}" type="pres">
      <dgm:prSet presAssocID="{AD76DE04-AC9E-4F92-8522-425BFAEC869E}" presName="connTx" presStyleLbl="parChTrans1D2" presStyleIdx="1" presStyleCnt="5"/>
      <dgm:spPr/>
      <dgm:t>
        <a:bodyPr/>
        <a:lstStyle/>
        <a:p>
          <a:endParaRPr kumimoji="1" lang="ja-JP" altLang="en-US"/>
        </a:p>
      </dgm:t>
    </dgm:pt>
    <dgm:pt modelId="{58C13524-D8C9-4A63-A560-72B5B0048A38}" type="pres">
      <dgm:prSet presAssocID="{D4978E54-A836-4B7B-84AD-8419F5E05218}" presName="node" presStyleLbl="node1" presStyleIdx="1" presStyleCnt="5" custRadScaleRad="83377" custRadScaleInc="3285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9F0A2C6-E0B3-4098-BAD7-0463BD2262D4}" type="pres">
      <dgm:prSet presAssocID="{F242BEB6-0806-44E7-B4E6-88E70AEF9B7C}" presName="Name9" presStyleLbl="parChTrans1D2" presStyleIdx="2" presStyleCnt="5"/>
      <dgm:spPr/>
      <dgm:t>
        <a:bodyPr/>
        <a:lstStyle/>
        <a:p>
          <a:endParaRPr kumimoji="1" lang="ja-JP" altLang="en-US"/>
        </a:p>
      </dgm:t>
    </dgm:pt>
    <dgm:pt modelId="{B99C97F6-BA62-4F9C-9094-1B0B57D5B111}" type="pres">
      <dgm:prSet presAssocID="{F242BEB6-0806-44E7-B4E6-88E70AEF9B7C}" presName="connTx" presStyleLbl="parChTrans1D2" presStyleIdx="2" presStyleCnt="5"/>
      <dgm:spPr/>
      <dgm:t>
        <a:bodyPr/>
        <a:lstStyle/>
        <a:p>
          <a:endParaRPr kumimoji="1" lang="ja-JP" altLang="en-US"/>
        </a:p>
      </dgm:t>
    </dgm:pt>
    <dgm:pt modelId="{7F0307C9-0ADE-478F-96AC-78F42CDC8B3B}" type="pres">
      <dgm:prSet presAssocID="{C4C89246-8127-4FFF-9D80-F1437B3C5E2A}" presName="node" presStyleLbl="node1" presStyleIdx="2" presStyleCnt="5" custRadScaleRad="61961" custRadScaleInc="1739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0D0C109-2490-4B8B-8749-CB22A292A4E2}" type="pres">
      <dgm:prSet presAssocID="{05448E8B-4531-46DC-817F-6E0894C9A21B}" presName="Name9" presStyleLbl="parChTrans1D2" presStyleIdx="3" presStyleCnt="5"/>
      <dgm:spPr/>
      <dgm:t>
        <a:bodyPr/>
        <a:lstStyle/>
        <a:p>
          <a:endParaRPr kumimoji="1" lang="ja-JP" altLang="en-US"/>
        </a:p>
      </dgm:t>
    </dgm:pt>
    <dgm:pt modelId="{9B50644F-3B08-417E-8778-D1711277CAE2}" type="pres">
      <dgm:prSet presAssocID="{05448E8B-4531-46DC-817F-6E0894C9A21B}" presName="connTx" presStyleLbl="parChTrans1D2" presStyleIdx="3" presStyleCnt="5"/>
      <dgm:spPr/>
      <dgm:t>
        <a:bodyPr/>
        <a:lstStyle/>
        <a:p>
          <a:endParaRPr kumimoji="1" lang="ja-JP" altLang="en-US"/>
        </a:p>
      </dgm:t>
    </dgm:pt>
    <dgm:pt modelId="{0230453A-A73C-4B11-9A56-6CAF54C8EEF8}" type="pres">
      <dgm:prSet presAssocID="{C1DAB687-D1F9-48AA-98BD-E21B0E0D669E}" presName="node" presStyleLbl="node1" presStyleIdx="3" presStyleCnt="5" custRadScaleRad="73609" custRadScaleInc="5022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502A040-D99A-4F8C-85EF-1AA28CE60DDC}" type="pres">
      <dgm:prSet presAssocID="{4EC3BB5E-E94F-4188-B172-D87C7FD89ECC}" presName="Name9" presStyleLbl="parChTrans1D2" presStyleIdx="4" presStyleCnt="5"/>
      <dgm:spPr/>
      <dgm:t>
        <a:bodyPr/>
        <a:lstStyle/>
        <a:p>
          <a:endParaRPr kumimoji="1" lang="ja-JP" altLang="en-US"/>
        </a:p>
      </dgm:t>
    </dgm:pt>
    <dgm:pt modelId="{F5C58AD4-01E7-4D62-9137-1A155D996DC4}" type="pres">
      <dgm:prSet presAssocID="{4EC3BB5E-E94F-4188-B172-D87C7FD89ECC}" presName="connTx" presStyleLbl="parChTrans1D2" presStyleIdx="4" presStyleCnt="5"/>
      <dgm:spPr/>
      <dgm:t>
        <a:bodyPr/>
        <a:lstStyle/>
        <a:p>
          <a:endParaRPr kumimoji="1" lang="ja-JP" altLang="en-US"/>
        </a:p>
      </dgm:t>
    </dgm:pt>
    <dgm:pt modelId="{7BB77AC5-204E-451B-8250-B005CDCE65E5}" type="pres">
      <dgm:prSet presAssocID="{6912DFBB-C3DC-452F-B5A9-6765F48CA7E2}" presName="node" presStyleLbl="node1" presStyleIdx="4" presStyleCnt="5" custRadScaleRad="161793" custRadScaleInc="-9143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828D293-DB43-4030-AC84-89E516142353}" srcId="{C7CCB68A-D27E-4DF0-B1B9-D90E1BC3F254}" destId="{D4978E54-A836-4B7B-84AD-8419F5E05218}" srcOrd="1" destOrd="0" parTransId="{AD76DE04-AC9E-4F92-8522-425BFAEC869E}" sibTransId="{58198861-FAE4-4A70-94EB-349AC1A6D465}"/>
    <dgm:cxn modelId="{9B959352-8526-49B9-8764-BBE900C6F28A}" srcId="{FBF3F813-38F7-481E-8068-D0AFB91D2073}" destId="{C7CCB68A-D27E-4DF0-B1B9-D90E1BC3F254}" srcOrd="0" destOrd="0" parTransId="{069392E3-9D6D-4C63-BB14-F56DEFD46353}" sibTransId="{2984FC71-C4B9-4EEC-A7B6-58856F0352F5}"/>
    <dgm:cxn modelId="{68186BE0-4031-4968-A395-A1F33919F1A0}" type="presOf" srcId="{AD76DE04-AC9E-4F92-8522-425BFAEC869E}" destId="{DB5FE082-5CA5-48A8-BDF9-D180946831EB}" srcOrd="1" destOrd="0" presId="urn:microsoft.com/office/officeart/2005/8/layout/radial1"/>
    <dgm:cxn modelId="{25A9C264-C866-4F2A-8A24-D163494C9839}" type="presOf" srcId="{05448E8B-4531-46DC-817F-6E0894C9A21B}" destId="{10D0C109-2490-4B8B-8749-CB22A292A4E2}" srcOrd="0" destOrd="0" presId="urn:microsoft.com/office/officeart/2005/8/layout/radial1"/>
    <dgm:cxn modelId="{57AB5A9B-B99E-4E6A-A332-86734A28D03A}" srcId="{C7CCB68A-D27E-4DF0-B1B9-D90E1BC3F254}" destId="{6912DFBB-C3DC-452F-B5A9-6765F48CA7E2}" srcOrd="4" destOrd="0" parTransId="{4EC3BB5E-E94F-4188-B172-D87C7FD89ECC}" sibTransId="{3967B9FD-FDE0-4278-9EE3-B330F474FC9C}"/>
    <dgm:cxn modelId="{5812BB45-83F9-46C7-8937-7C0E85427F6D}" type="presOf" srcId="{C7CCB68A-D27E-4DF0-B1B9-D90E1BC3F254}" destId="{D00729D3-C1E2-4818-B773-F96F5FE76BBB}" srcOrd="0" destOrd="0" presId="urn:microsoft.com/office/officeart/2005/8/layout/radial1"/>
    <dgm:cxn modelId="{61A6BCC4-233F-426F-97A2-6C41205F519D}" type="presOf" srcId="{C1DAB687-D1F9-48AA-98BD-E21B0E0D669E}" destId="{0230453A-A73C-4B11-9A56-6CAF54C8EEF8}" srcOrd="0" destOrd="0" presId="urn:microsoft.com/office/officeart/2005/8/layout/radial1"/>
    <dgm:cxn modelId="{463DC16E-4649-4B9D-9702-EFEC439D7563}" type="presOf" srcId="{4EC3BB5E-E94F-4188-B172-D87C7FD89ECC}" destId="{5502A040-D99A-4F8C-85EF-1AA28CE60DDC}" srcOrd="0" destOrd="0" presId="urn:microsoft.com/office/officeart/2005/8/layout/radial1"/>
    <dgm:cxn modelId="{01912DAD-3D1E-4FA5-A8F4-8CCCC15656E5}" type="presOf" srcId="{FBF3F813-38F7-481E-8068-D0AFB91D2073}" destId="{74D5407C-F932-488F-80E7-A6F795416F7E}" srcOrd="0" destOrd="0" presId="urn:microsoft.com/office/officeart/2005/8/layout/radial1"/>
    <dgm:cxn modelId="{62B21E38-4E56-45A7-AE4A-7B42C88AA915}" type="presOf" srcId="{C4C89246-8127-4FFF-9D80-F1437B3C5E2A}" destId="{7F0307C9-0ADE-478F-96AC-78F42CDC8B3B}" srcOrd="0" destOrd="0" presId="urn:microsoft.com/office/officeart/2005/8/layout/radial1"/>
    <dgm:cxn modelId="{F2CAC521-376E-428B-A5E7-58804E79CE51}" type="presOf" srcId="{A3308991-D53F-4436-83E7-0D5AEA801D1B}" destId="{2CE031B6-C79F-4DD8-B08E-030F97AA2320}" srcOrd="1" destOrd="0" presId="urn:microsoft.com/office/officeart/2005/8/layout/radial1"/>
    <dgm:cxn modelId="{ED19E82A-740E-4178-B979-7E53C64A4487}" type="presOf" srcId="{05448E8B-4531-46DC-817F-6E0894C9A21B}" destId="{9B50644F-3B08-417E-8778-D1711277CAE2}" srcOrd="1" destOrd="0" presId="urn:microsoft.com/office/officeart/2005/8/layout/radial1"/>
    <dgm:cxn modelId="{DB7A52C7-8F7D-4A39-923A-EDEA51D2815B}" type="presOf" srcId="{D4978E54-A836-4B7B-84AD-8419F5E05218}" destId="{58C13524-D8C9-4A63-A560-72B5B0048A38}" srcOrd="0" destOrd="0" presId="urn:microsoft.com/office/officeart/2005/8/layout/radial1"/>
    <dgm:cxn modelId="{B96B8181-77EB-404E-9670-2280211E2E58}" type="presOf" srcId="{61F302F1-6274-4758-9D2B-142679EFC5D7}" destId="{A7A9AA12-3009-4DD6-A8BE-4B88E309B1CB}" srcOrd="0" destOrd="0" presId="urn:microsoft.com/office/officeart/2005/8/layout/radial1"/>
    <dgm:cxn modelId="{BDD60CE6-49E0-4313-A380-3998F18AD227}" srcId="{C7CCB68A-D27E-4DF0-B1B9-D90E1BC3F254}" destId="{61F302F1-6274-4758-9D2B-142679EFC5D7}" srcOrd="0" destOrd="0" parTransId="{A3308991-D53F-4436-83E7-0D5AEA801D1B}" sibTransId="{31DE1920-B5F5-40EB-9B2D-88DB96D72BD3}"/>
    <dgm:cxn modelId="{D8B6D244-B29F-47FA-8D19-1C183AFDE845}" type="presOf" srcId="{AD76DE04-AC9E-4F92-8522-425BFAEC869E}" destId="{AD024DD3-EA49-4312-B60E-36D2E9CD25FA}" srcOrd="0" destOrd="0" presId="urn:microsoft.com/office/officeart/2005/8/layout/radial1"/>
    <dgm:cxn modelId="{F57BA76A-6EFD-4FD6-BBEE-4C4F9B0DB78D}" type="presOf" srcId="{F242BEB6-0806-44E7-B4E6-88E70AEF9B7C}" destId="{B99C97F6-BA62-4F9C-9094-1B0B57D5B111}" srcOrd="1" destOrd="0" presId="urn:microsoft.com/office/officeart/2005/8/layout/radial1"/>
    <dgm:cxn modelId="{3AF85CF0-0FC6-4D46-985A-3C9ACCDFBDBD}" srcId="{C7CCB68A-D27E-4DF0-B1B9-D90E1BC3F254}" destId="{C4C89246-8127-4FFF-9D80-F1437B3C5E2A}" srcOrd="2" destOrd="0" parTransId="{F242BEB6-0806-44E7-B4E6-88E70AEF9B7C}" sibTransId="{3CCF2CB1-5013-45C8-B610-7C7285F66CAA}"/>
    <dgm:cxn modelId="{CC1A873E-AB71-438C-B805-74FD07509315}" type="presOf" srcId="{F242BEB6-0806-44E7-B4E6-88E70AEF9B7C}" destId="{E9F0A2C6-E0B3-4098-BAD7-0463BD2262D4}" srcOrd="0" destOrd="0" presId="urn:microsoft.com/office/officeart/2005/8/layout/radial1"/>
    <dgm:cxn modelId="{DDA2D519-9DBB-43CB-B925-2999C50ADE3E}" type="presOf" srcId="{6912DFBB-C3DC-452F-B5A9-6765F48CA7E2}" destId="{7BB77AC5-204E-451B-8250-B005CDCE65E5}" srcOrd="0" destOrd="0" presId="urn:microsoft.com/office/officeart/2005/8/layout/radial1"/>
    <dgm:cxn modelId="{EE898109-1B85-4966-BE14-A352644CA452}" type="presOf" srcId="{4EC3BB5E-E94F-4188-B172-D87C7FD89ECC}" destId="{F5C58AD4-01E7-4D62-9137-1A155D996DC4}" srcOrd="1" destOrd="0" presId="urn:microsoft.com/office/officeart/2005/8/layout/radial1"/>
    <dgm:cxn modelId="{84E43E29-DFD9-47B2-A967-66A372DA026F}" type="presOf" srcId="{A3308991-D53F-4436-83E7-0D5AEA801D1B}" destId="{34EEB78D-E7BE-4D98-B99B-E412F4AD84F9}" srcOrd="0" destOrd="0" presId="urn:microsoft.com/office/officeart/2005/8/layout/radial1"/>
    <dgm:cxn modelId="{414E84D3-73B4-42BC-8B18-A05FA0F46AFC}" srcId="{C7CCB68A-D27E-4DF0-B1B9-D90E1BC3F254}" destId="{C1DAB687-D1F9-48AA-98BD-E21B0E0D669E}" srcOrd="3" destOrd="0" parTransId="{05448E8B-4531-46DC-817F-6E0894C9A21B}" sibTransId="{06953A4A-93EB-45F5-B776-C3D7F3C13D0C}"/>
    <dgm:cxn modelId="{B6600F33-410B-4B24-A417-8C828972718C}" type="presParOf" srcId="{74D5407C-F932-488F-80E7-A6F795416F7E}" destId="{D00729D3-C1E2-4818-B773-F96F5FE76BBB}" srcOrd="0" destOrd="0" presId="urn:microsoft.com/office/officeart/2005/8/layout/radial1"/>
    <dgm:cxn modelId="{BD50E7EC-8EC6-43ED-B3CF-EC9A63AFD295}" type="presParOf" srcId="{74D5407C-F932-488F-80E7-A6F795416F7E}" destId="{34EEB78D-E7BE-4D98-B99B-E412F4AD84F9}" srcOrd="1" destOrd="0" presId="urn:microsoft.com/office/officeart/2005/8/layout/radial1"/>
    <dgm:cxn modelId="{ED6C82C8-DA38-46A4-8457-5E35E80AD57D}" type="presParOf" srcId="{34EEB78D-E7BE-4D98-B99B-E412F4AD84F9}" destId="{2CE031B6-C79F-4DD8-B08E-030F97AA2320}" srcOrd="0" destOrd="0" presId="urn:microsoft.com/office/officeart/2005/8/layout/radial1"/>
    <dgm:cxn modelId="{E5271DA0-E34A-49CE-9E7C-4B0C4759111A}" type="presParOf" srcId="{74D5407C-F932-488F-80E7-A6F795416F7E}" destId="{A7A9AA12-3009-4DD6-A8BE-4B88E309B1CB}" srcOrd="2" destOrd="0" presId="urn:microsoft.com/office/officeart/2005/8/layout/radial1"/>
    <dgm:cxn modelId="{1AEFDAEB-A046-43CC-8C16-5F898FAD0B42}" type="presParOf" srcId="{74D5407C-F932-488F-80E7-A6F795416F7E}" destId="{AD024DD3-EA49-4312-B60E-36D2E9CD25FA}" srcOrd="3" destOrd="0" presId="urn:microsoft.com/office/officeart/2005/8/layout/radial1"/>
    <dgm:cxn modelId="{1A39E26F-55C5-4E79-A785-3C9818C9C628}" type="presParOf" srcId="{AD024DD3-EA49-4312-B60E-36D2E9CD25FA}" destId="{DB5FE082-5CA5-48A8-BDF9-D180946831EB}" srcOrd="0" destOrd="0" presId="urn:microsoft.com/office/officeart/2005/8/layout/radial1"/>
    <dgm:cxn modelId="{52D30D8A-A7E0-45FF-949D-2873AB7EB5EA}" type="presParOf" srcId="{74D5407C-F932-488F-80E7-A6F795416F7E}" destId="{58C13524-D8C9-4A63-A560-72B5B0048A38}" srcOrd="4" destOrd="0" presId="urn:microsoft.com/office/officeart/2005/8/layout/radial1"/>
    <dgm:cxn modelId="{B4D576D7-AADB-4E84-A1F8-111FC345A292}" type="presParOf" srcId="{74D5407C-F932-488F-80E7-A6F795416F7E}" destId="{E9F0A2C6-E0B3-4098-BAD7-0463BD2262D4}" srcOrd="5" destOrd="0" presId="urn:microsoft.com/office/officeart/2005/8/layout/radial1"/>
    <dgm:cxn modelId="{A05B9E00-25BE-4437-AF7D-1030AB2946AE}" type="presParOf" srcId="{E9F0A2C6-E0B3-4098-BAD7-0463BD2262D4}" destId="{B99C97F6-BA62-4F9C-9094-1B0B57D5B111}" srcOrd="0" destOrd="0" presId="urn:microsoft.com/office/officeart/2005/8/layout/radial1"/>
    <dgm:cxn modelId="{0E678698-1A75-4599-B3F9-BD8D6AD1BA09}" type="presParOf" srcId="{74D5407C-F932-488F-80E7-A6F795416F7E}" destId="{7F0307C9-0ADE-478F-96AC-78F42CDC8B3B}" srcOrd="6" destOrd="0" presId="urn:microsoft.com/office/officeart/2005/8/layout/radial1"/>
    <dgm:cxn modelId="{6250B865-EB46-42D3-84BF-93375FCF229D}" type="presParOf" srcId="{74D5407C-F932-488F-80E7-A6F795416F7E}" destId="{10D0C109-2490-4B8B-8749-CB22A292A4E2}" srcOrd="7" destOrd="0" presId="urn:microsoft.com/office/officeart/2005/8/layout/radial1"/>
    <dgm:cxn modelId="{02326482-33AA-4B91-81B4-633BC32447C7}" type="presParOf" srcId="{10D0C109-2490-4B8B-8749-CB22A292A4E2}" destId="{9B50644F-3B08-417E-8778-D1711277CAE2}" srcOrd="0" destOrd="0" presId="urn:microsoft.com/office/officeart/2005/8/layout/radial1"/>
    <dgm:cxn modelId="{B83A5DAD-F025-405C-9C04-D6681125D8AE}" type="presParOf" srcId="{74D5407C-F932-488F-80E7-A6F795416F7E}" destId="{0230453A-A73C-4B11-9A56-6CAF54C8EEF8}" srcOrd="8" destOrd="0" presId="urn:microsoft.com/office/officeart/2005/8/layout/radial1"/>
    <dgm:cxn modelId="{3792AECC-F645-4A99-A6FA-36FB2F2E2F20}" type="presParOf" srcId="{74D5407C-F932-488F-80E7-A6F795416F7E}" destId="{5502A040-D99A-4F8C-85EF-1AA28CE60DDC}" srcOrd="9" destOrd="0" presId="urn:microsoft.com/office/officeart/2005/8/layout/radial1"/>
    <dgm:cxn modelId="{558AAF1C-AEB3-4E22-B355-699D7A65F39B}" type="presParOf" srcId="{5502A040-D99A-4F8C-85EF-1AA28CE60DDC}" destId="{F5C58AD4-01E7-4D62-9137-1A155D996DC4}" srcOrd="0" destOrd="0" presId="urn:microsoft.com/office/officeart/2005/8/layout/radial1"/>
    <dgm:cxn modelId="{C625D488-B7D5-47E4-9FB4-0CFFAE9FD02F}" type="presParOf" srcId="{74D5407C-F932-488F-80E7-A6F795416F7E}" destId="{7BB77AC5-204E-451B-8250-B005CDCE65E5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F3F813-38F7-481E-8068-D0AFB91D2073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kumimoji="1" lang="ja-JP" altLang="en-US"/>
        </a:p>
      </dgm:t>
    </dgm:pt>
    <dgm:pt modelId="{C7CCB68A-D27E-4DF0-B1B9-D90E1BC3F254}">
      <dgm:prSet phldrT="[テキスト]" custT="1"/>
      <dgm:spPr/>
      <dgm:t>
        <a:bodyPr/>
        <a:lstStyle/>
        <a:p>
          <a:r>
            <a:rPr kumimoji="1" lang="ja-JP" altLang="en-US" sz="2400" dirty="0" smtClean="0"/>
            <a:t>神戸大</a:t>
          </a:r>
          <a:endParaRPr kumimoji="1" lang="en-US" altLang="ja-JP" sz="2400" dirty="0" smtClean="0"/>
        </a:p>
        <a:p>
          <a:r>
            <a:rPr kumimoji="1" lang="ja-JP" altLang="en-US" sz="2400" dirty="0" smtClean="0"/>
            <a:t>他大学</a:t>
          </a:r>
          <a:endParaRPr kumimoji="1" lang="ja-JP" altLang="en-US" sz="2400" dirty="0"/>
        </a:p>
      </dgm:t>
    </dgm:pt>
    <dgm:pt modelId="{069392E3-9D6D-4C63-BB14-F56DEFD46353}" type="parTrans" cxnId="{9B959352-8526-49B9-8764-BBE900C6F28A}">
      <dgm:prSet/>
      <dgm:spPr/>
      <dgm:t>
        <a:bodyPr/>
        <a:lstStyle/>
        <a:p>
          <a:endParaRPr kumimoji="1" lang="ja-JP" altLang="en-US"/>
        </a:p>
      </dgm:t>
    </dgm:pt>
    <dgm:pt modelId="{2984FC71-C4B9-4EEC-A7B6-58856F0352F5}" type="sibTrans" cxnId="{9B959352-8526-49B9-8764-BBE900C6F28A}">
      <dgm:prSet/>
      <dgm:spPr/>
      <dgm:t>
        <a:bodyPr/>
        <a:lstStyle/>
        <a:p>
          <a:endParaRPr kumimoji="1" lang="ja-JP" altLang="en-US"/>
        </a:p>
      </dgm:t>
    </dgm:pt>
    <dgm:pt modelId="{61F302F1-6274-4758-9D2B-142679EFC5D7}">
      <dgm:prSet phldrT="[テキスト]"/>
      <dgm:spPr/>
      <dgm:t>
        <a:bodyPr/>
        <a:lstStyle/>
        <a:p>
          <a:r>
            <a:rPr kumimoji="1" lang="ja-JP" altLang="en-US" dirty="0" smtClean="0"/>
            <a:t>神戸市</a:t>
          </a:r>
          <a:endParaRPr kumimoji="1" lang="ja-JP" altLang="en-US" dirty="0"/>
        </a:p>
      </dgm:t>
    </dgm:pt>
    <dgm:pt modelId="{A3308991-D53F-4436-83E7-0D5AEA801D1B}" type="parTrans" cxnId="{BDD60CE6-49E0-4313-A380-3998F18AD227}">
      <dgm:prSet/>
      <dgm:spPr/>
      <dgm:t>
        <a:bodyPr/>
        <a:lstStyle/>
        <a:p>
          <a:endParaRPr kumimoji="1" lang="ja-JP" altLang="en-US"/>
        </a:p>
      </dgm:t>
    </dgm:pt>
    <dgm:pt modelId="{31DE1920-B5F5-40EB-9B2D-88DB96D72BD3}" type="sibTrans" cxnId="{BDD60CE6-49E0-4313-A380-3998F18AD227}">
      <dgm:prSet/>
      <dgm:spPr/>
      <dgm:t>
        <a:bodyPr/>
        <a:lstStyle/>
        <a:p>
          <a:endParaRPr kumimoji="1" lang="ja-JP" altLang="en-US"/>
        </a:p>
      </dgm:t>
    </dgm:pt>
    <dgm:pt modelId="{D4978E54-A836-4B7B-84AD-8419F5E05218}">
      <dgm:prSet phldrT="[テキスト]"/>
      <dgm:spPr/>
      <dgm:t>
        <a:bodyPr/>
        <a:lstStyle/>
        <a:p>
          <a:r>
            <a:rPr kumimoji="1" lang="ja-JP" altLang="en-US" dirty="0" smtClean="0"/>
            <a:t>人と防災未来センター</a:t>
          </a:r>
          <a:endParaRPr kumimoji="1" lang="ja-JP" altLang="en-US" dirty="0"/>
        </a:p>
      </dgm:t>
    </dgm:pt>
    <dgm:pt modelId="{AD76DE04-AC9E-4F92-8522-425BFAEC869E}" type="parTrans" cxnId="{6828D293-DB43-4030-AC84-89E516142353}">
      <dgm:prSet/>
      <dgm:spPr/>
      <dgm:t>
        <a:bodyPr/>
        <a:lstStyle/>
        <a:p>
          <a:endParaRPr kumimoji="1" lang="ja-JP" altLang="en-US"/>
        </a:p>
      </dgm:t>
    </dgm:pt>
    <dgm:pt modelId="{58198861-FAE4-4A70-94EB-349AC1A6D465}" type="sibTrans" cxnId="{6828D293-DB43-4030-AC84-89E516142353}">
      <dgm:prSet/>
      <dgm:spPr/>
      <dgm:t>
        <a:bodyPr/>
        <a:lstStyle/>
        <a:p>
          <a:endParaRPr kumimoji="1" lang="ja-JP" altLang="en-US"/>
        </a:p>
      </dgm:t>
    </dgm:pt>
    <dgm:pt modelId="{C4C89246-8127-4FFF-9D80-F1437B3C5E2A}">
      <dgm:prSet phldrT="[テキスト]"/>
      <dgm:spPr/>
      <dgm:t>
        <a:bodyPr/>
        <a:lstStyle/>
        <a:p>
          <a:r>
            <a:rPr kumimoji="1" lang="ja-JP" altLang="en-US" dirty="0" smtClean="0"/>
            <a:t>まちづくり会館</a:t>
          </a:r>
          <a:endParaRPr kumimoji="1" lang="ja-JP" altLang="en-US" dirty="0"/>
        </a:p>
      </dgm:t>
    </dgm:pt>
    <dgm:pt modelId="{F242BEB6-0806-44E7-B4E6-88E70AEF9B7C}" type="parTrans" cxnId="{3AF85CF0-0FC6-4D46-985A-3C9ACCDFBDBD}">
      <dgm:prSet/>
      <dgm:spPr/>
      <dgm:t>
        <a:bodyPr/>
        <a:lstStyle/>
        <a:p>
          <a:endParaRPr kumimoji="1" lang="ja-JP" altLang="en-US"/>
        </a:p>
      </dgm:t>
    </dgm:pt>
    <dgm:pt modelId="{3CCF2CB1-5013-45C8-B610-7C7285F66CAA}" type="sibTrans" cxnId="{3AF85CF0-0FC6-4D46-985A-3C9ACCDFBDBD}">
      <dgm:prSet/>
      <dgm:spPr/>
      <dgm:t>
        <a:bodyPr/>
        <a:lstStyle/>
        <a:p>
          <a:endParaRPr kumimoji="1" lang="ja-JP" altLang="en-US"/>
        </a:p>
      </dgm:t>
    </dgm:pt>
    <dgm:pt modelId="{C1DAB687-D1F9-48AA-98BD-E21B0E0D669E}">
      <dgm:prSet phldrT="[テキスト]"/>
      <dgm:spPr/>
      <dgm:t>
        <a:bodyPr/>
        <a:lstStyle/>
        <a:p>
          <a:r>
            <a:rPr kumimoji="1" lang="ja-JP" altLang="en-US" dirty="0" smtClean="0"/>
            <a:t>小中高校</a:t>
          </a:r>
          <a:endParaRPr kumimoji="1" lang="en-US" altLang="ja-JP" dirty="0" smtClean="0"/>
        </a:p>
        <a:p>
          <a:r>
            <a:rPr kumimoji="1" lang="ja-JP" altLang="en-US" dirty="0" smtClean="0"/>
            <a:t>（複数）</a:t>
          </a:r>
          <a:endParaRPr kumimoji="1" lang="en-US" altLang="ja-JP" dirty="0" smtClean="0"/>
        </a:p>
      </dgm:t>
    </dgm:pt>
    <dgm:pt modelId="{05448E8B-4531-46DC-817F-6E0894C9A21B}" type="parTrans" cxnId="{414E84D3-73B4-42BC-8B18-A05FA0F46AFC}">
      <dgm:prSet/>
      <dgm:spPr/>
      <dgm:t>
        <a:bodyPr/>
        <a:lstStyle/>
        <a:p>
          <a:endParaRPr kumimoji="1" lang="ja-JP" altLang="en-US"/>
        </a:p>
      </dgm:t>
    </dgm:pt>
    <dgm:pt modelId="{06953A4A-93EB-45F5-B776-C3D7F3C13D0C}" type="sibTrans" cxnId="{414E84D3-73B4-42BC-8B18-A05FA0F46AFC}">
      <dgm:prSet/>
      <dgm:spPr/>
      <dgm:t>
        <a:bodyPr/>
        <a:lstStyle/>
        <a:p>
          <a:endParaRPr kumimoji="1" lang="ja-JP" altLang="en-US"/>
        </a:p>
      </dgm:t>
    </dgm:pt>
    <dgm:pt modelId="{6912DFBB-C3DC-452F-B5A9-6765F48CA7E2}">
      <dgm:prSet custT="1"/>
      <dgm:spPr/>
      <dgm:t>
        <a:bodyPr/>
        <a:lstStyle/>
        <a:p>
          <a:r>
            <a:rPr kumimoji="1" lang="ja-JP" altLang="en-US" sz="2000" b="1" dirty="0" smtClean="0"/>
            <a:t>自治会</a:t>
          </a:r>
          <a:endParaRPr kumimoji="1" lang="en-US" altLang="ja-JP" sz="2000" b="1" dirty="0" smtClean="0"/>
        </a:p>
        <a:p>
          <a:r>
            <a:rPr kumimoji="1" lang="ja-JP" altLang="en-US" sz="2000" b="1" dirty="0" smtClean="0"/>
            <a:t>防災福祉コミュニティ</a:t>
          </a:r>
          <a:endParaRPr kumimoji="1" lang="ja-JP" altLang="en-US" sz="2000" b="1" dirty="0"/>
        </a:p>
      </dgm:t>
    </dgm:pt>
    <dgm:pt modelId="{4EC3BB5E-E94F-4188-B172-D87C7FD89ECC}" type="parTrans" cxnId="{57AB5A9B-B99E-4E6A-A332-86734A28D03A}">
      <dgm:prSet/>
      <dgm:spPr/>
      <dgm:t>
        <a:bodyPr/>
        <a:lstStyle/>
        <a:p>
          <a:endParaRPr kumimoji="1" lang="ja-JP" altLang="en-US"/>
        </a:p>
      </dgm:t>
    </dgm:pt>
    <dgm:pt modelId="{3967B9FD-FDE0-4278-9EE3-B330F474FC9C}" type="sibTrans" cxnId="{57AB5A9B-B99E-4E6A-A332-86734A28D03A}">
      <dgm:prSet/>
      <dgm:spPr/>
      <dgm:t>
        <a:bodyPr/>
        <a:lstStyle/>
        <a:p>
          <a:endParaRPr kumimoji="1" lang="ja-JP" altLang="en-US"/>
        </a:p>
      </dgm:t>
    </dgm:pt>
    <dgm:pt modelId="{74D5407C-F932-488F-80E7-A6F795416F7E}" type="pres">
      <dgm:prSet presAssocID="{FBF3F813-38F7-481E-8068-D0AFB91D207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00729D3-C1E2-4818-B773-F96F5FE76BBB}" type="pres">
      <dgm:prSet presAssocID="{C7CCB68A-D27E-4DF0-B1B9-D90E1BC3F254}" presName="centerShape" presStyleLbl="node0" presStyleIdx="0" presStyleCnt="1" custLinFactNeighborX="-53241" custLinFactNeighborY="-45561"/>
      <dgm:spPr>
        <a:prstGeom prst="flowChartMultidocument">
          <a:avLst/>
        </a:prstGeom>
      </dgm:spPr>
      <dgm:t>
        <a:bodyPr/>
        <a:lstStyle/>
        <a:p>
          <a:endParaRPr kumimoji="1" lang="ja-JP" altLang="en-US"/>
        </a:p>
      </dgm:t>
    </dgm:pt>
    <dgm:pt modelId="{34EEB78D-E7BE-4D98-B99B-E412F4AD84F9}" type="pres">
      <dgm:prSet presAssocID="{A3308991-D53F-4436-83E7-0D5AEA801D1B}" presName="Name9" presStyleLbl="parChTrans1D2" presStyleIdx="0" presStyleCnt="5"/>
      <dgm:spPr/>
      <dgm:t>
        <a:bodyPr/>
        <a:lstStyle/>
        <a:p>
          <a:endParaRPr kumimoji="1" lang="ja-JP" altLang="en-US"/>
        </a:p>
      </dgm:t>
    </dgm:pt>
    <dgm:pt modelId="{2CE031B6-C79F-4DD8-B08E-030F97AA2320}" type="pres">
      <dgm:prSet presAssocID="{A3308991-D53F-4436-83E7-0D5AEA801D1B}" presName="connTx" presStyleLbl="parChTrans1D2" presStyleIdx="0" presStyleCnt="5"/>
      <dgm:spPr/>
      <dgm:t>
        <a:bodyPr/>
        <a:lstStyle/>
        <a:p>
          <a:endParaRPr kumimoji="1" lang="ja-JP" altLang="en-US"/>
        </a:p>
      </dgm:t>
    </dgm:pt>
    <dgm:pt modelId="{A7A9AA12-3009-4DD6-A8BE-4B88E309B1CB}" type="pres">
      <dgm:prSet presAssocID="{61F302F1-6274-4758-9D2B-142679EFC5D7}" presName="node" presStyleLbl="node1" presStyleIdx="0" presStyleCnt="5" custRadScaleRad="124449" custRadScaleInc="11927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D024DD3-EA49-4312-B60E-36D2E9CD25FA}" type="pres">
      <dgm:prSet presAssocID="{AD76DE04-AC9E-4F92-8522-425BFAEC869E}" presName="Name9" presStyleLbl="parChTrans1D2" presStyleIdx="1" presStyleCnt="5"/>
      <dgm:spPr/>
      <dgm:t>
        <a:bodyPr/>
        <a:lstStyle/>
        <a:p>
          <a:endParaRPr kumimoji="1" lang="ja-JP" altLang="en-US"/>
        </a:p>
      </dgm:t>
    </dgm:pt>
    <dgm:pt modelId="{DB5FE082-5CA5-48A8-BDF9-D180946831EB}" type="pres">
      <dgm:prSet presAssocID="{AD76DE04-AC9E-4F92-8522-425BFAEC869E}" presName="connTx" presStyleLbl="parChTrans1D2" presStyleIdx="1" presStyleCnt="5"/>
      <dgm:spPr/>
      <dgm:t>
        <a:bodyPr/>
        <a:lstStyle/>
        <a:p>
          <a:endParaRPr kumimoji="1" lang="ja-JP" altLang="en-US"/>
        </a:p>
      </dgm:t>
    </dgm:pt>
    <dgm:pt modelId="{58C13524-D8C9-4A63-A560-72B5B0048A38}" type="pres">
      <dgm:prSet presAssocID="{D4978E54-A836-4B7B-84AD-8419F5E05218}" presName="node" presStyleLbl="node1" presStyleIdx="1" presStyleCnt="5" custRadScaleRad="83377" custRadScaleInc="3285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9F0A2C6-E0B3-4098-BAD7-0463BD2262D4}" type="pres">
      <dgm:prSet presAssocID="{F242BEB6-0806-44E7-B4E6-88E70AEF9B7C}" presName="Name9" presStyleLbl="parChTrans1D2" presStyleIdx="2" presStyleCnt="5"/>
      <dgm:spPr/>
      <dgm:t>
        <a:bodyPr/>
        <a:lstStyle/>
        <a:p>
          <a:endParaRPr kumimoji="1" lang="ja-JP" altLang="en-US"/>
        </a:p>
      </dgm:t>
    </dgm:pt>
    <dgm:pt modelId="{B99C97F6-BA62-4F9C-9094-1B0B57D5B111}" type="pres">
      <dgm:prSet presAssocID="{F242BEB6-0806-44E7-B4E6-88E70AEF9B7C}" presName="connTx" presStyleLbl="parChTrans1D2" presStyleIdx="2" presStyleCnt="5"/>
      <dgm:spPr/>
      <dgm:t>
        <a:bodyPr/>
        <a:lstStyle/>
        <a:p>
          <a:endParaRPr kumimoji="1" lang="ja-JP" altLang="en-US"/>
        </a:p>
      </dgm:t>
    </dgm:pt>
    <dgm:pt modelId="{7F0307C9-0ADE-478F-96AC-78F42CDC8B3B}" type="pres">
      <dgm:prSet presAssocID="{C4C89246-8127-4FFF-9D80-F1437B3C5E2A}" presName="node" presStyleLbl="node1" presStyleIdx="2" presStyleCnt="5" custRadScaleRad="64448" custRadScaleInc="3515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0D0C109-2490-4B8B-8749-CB22A292A4E2}" type="pres">
      <dgm:prSet presAssocID="{05448E8B-4531-46DC-817F-6E0894C9A21B}" presName="Name9" presStyleLbl="parChTrans1D2" presStyleIdx="3" presStyleCnt="5"/>
      <dgm:spPr/>
      <dgm:t>
        <a:bodyPr/>
        <a:lstStyle/>
        <a:p>
          <a:endParaRPr kumimoji="1" lang="ja-JP" altLang="en-US"/>
        </a:p>
      </dgm:t>
    </dgm:pt>
    <dgm:pt modelId="{9B50644F-3B08-417E-8778-D1711277CAE2}" type="pres">
      <dgm:prSet presAssocID="{05448E8B-4531-46DC-817F-6E0894C9A21B}" presName="connTx" presStyleLbl="parChTrans1D2" presStyleIdx="3" presStyleCnt="5"/>
      <dgm:spPr/>
      <dgm:t>
        <a:bodyPr/>
        <a:lstStyle/>
        <a:p>
          <a:endParaRPr kumimoji="1" lang="ja-JP" altLang="en-US"/>
        </a:p>
      </dgm:t>
    </dgm:pt>
    <dgm:pt modelId="{0230453A-A73C-4B11-9A56-6CAF54C8EEF8}" type="pres">
      <dgm:prSet presAssocID="{C1DAB687-D1F9-48AA-98BD-E21B0E0D669E}" presName="node" presStyleLbl="node1" presStyleIdx="3" presStyleCnt="5" custRadScaleRad="81202" custRadScaleInc="62758">
        <dgm:presLayoutVars>
          <dgm:bulletEnabled val="1"/>
        </dgm:presLayoutVars>
      </dgm:prSet>
      <dgm:spPr>
        <a:prstGeom prst="flowChartMultidocument">
          <a:avLst/>
        </a:prstGeom>
      </dgm:spPr>
      <dgm:t>
        <a:bodyPr/>
        <a:lstStyle/>
        <a:p>
          <a:endParaRPr kumimoji="1" lang="ja-JP" altLang="en-US"/>
        </a:p>
      </dgm:t>
    </dgm:pt>
    <dgm:pt modelId="{5502A040-D99A-4F8C-85EF-1AA28CE60DDC}" type="pres">
      <dgm:prSet presAssocID="{4EC3BB5E-E94F-4188-B172-D87C7FD89ECC}" presName="Name9" presStyleLbl="parChTrans1D2" presStyleIdx="4" presStyleCnt="5"/>
      <dgm:spPr/>
      <dgm:t>
        <a:bodyPr/>
        <a:lstStyle/>
        <a:p>
          <a:endParaRPr kumimoji="1" lang="ja-JP" altLang="en-US"/>
        </a:p>
      </dgm:t>
    </dgm:pt>
    <dgm:pt modelId="{F5C58AD4-01E7-4D62-9137-1A155D996DC4}" type="pres">
      <dgm:prSet presAssocID="{4EC3BB5E-E94F-4188-B172-D87C7FD89ECC}" presName="connTx" presStyleLbl="parChTrans1D2" presStyleIdx="4" presStyleCnt="5"/>
      <dgm:spPr/>
      <dgm:t>
        <a:bodyPr/>
        <a:lstStyle/>
        <a:p>
          <a:endParaRPr kumimoji="1" lang="ja-JP" altLang="en-US"/>
        </a:p>
      </dgm:t>
    </dgm:pt>
    <dgm:pt modelId="{7BB77AC5-204E-451B-8250-B005CDCE65E5}" type="pres">
      <dgm:prSet presAssocID="{6912DFBB-C3DC-452F-B5A9-6765F48CA7E2}" presName="node" presStyleLbl="node1" presStyleIdx="4" presStyleCnt="5" custRadScaleRad="161793" custRadScaleInc="-91431">
        <dgm:presLayoutVars>
          <dgm:bulletEnabled val="1"/>
        </dgm:presLayoutVars>
      </dgm:prSet>
      <dgm:spPr>
        <a:prstGeom prst="flowChartMultidocument">
          <a:avLst/>
        </a:prstGeom>
      </dgm:spPr>
      <dgm:t>
        <a:bodyPr/>
        <a:lstStyle/>
        <a:p>
          <a:endParaRPr kumimoji="1" lang="ja-JP" altLang="en-US"/>
        </a:p>
      </dgm:t>
    </dgm:pt>
  </dgm:ptLst>
  <dgm:cxnLst>
    <dgm:cxn modelId="{6828D293-DB43-4030-AC84-89E516142353}" srcId="{C7CCB68A-D27E-4DF0-B1B9-D90E1BC3F254}" destId="{D4978E54-A836-4B7B-84AD-8419F5E05218}" srcOrd="1" destOrd="0" parTransId="{AD76DE04-AC9E-4F92-8522-425BFAEC869E}" sibTransId="{58198861-FAE4-4A70-94EB-349AC1A6D465}"/>
    <dgm:cxn modelId="{9B959352-8526-49B9-8764-BBE900C6F28A}" srcId="{FBF3F813-38F7-481E-8068-D0AFB91D2073}" destId="{C7CCB68A-D27E-4DF0-B1B9-D90E1BC3F254}" srcOrd="0" destOrd="0" parTransId="{069392E3-9D6D-4C63-BB14-F56DEFD46353}" sibTransId="{2984FC71-C4B9-4EEC-A7B6-58856F0352F5}"/>
    <dgm:cxn modelId="{194E6967-AE43-4F55-BE61-04BD14A05695}" type="presOf" srcId="{D4978E54-A836-4B7B-84AD-8419F5E05218}" destId="{58C13524-D8C9-4A63-A560-72B5B0048A38}" srcOrd="0" destOrd="0" presId="urn:microsoft.com/office/officeart/2005/8/layout/radial1"/>
    <dgm:cxn modelId="{57AB5A9B-B99E-4E6A-A332-86734A28D03A}" srcId="{C7CCB68A-D27E-4DF0-B1B9-D90E1BC3F254}" destId="{6912DFBB-C3DC-452F-B5A9-6765F48CA7E2}" srcOrd="4" destOrd="0" parTransId="{4EC3BB5E-E94F-4188-B172-D87C7FD89ECC}" sibTransId="{3967B9FD-FDE0-4278-9EE3-B330F474FC9C}"/>
    <dgm:cxn modelId="{9BDBE48D-2233-4058-B17E-FA77BDDB2884}" type="presOf" srcId="{61F302F1-6274-4758-9D2B-142679EFC5D7}" destId="{A7A9AA12-3009-4DD6-A8BE-4B88E309B1CB}" srcOrd="0" destOrd="0" presId="urn:microsoft.com/office/officeart/2005/8/layout/radial1"/>
    <dgm:cxn modelId="{7098455B-63C8-4424-B069-5F7BA65D72D2}" type="presOf" srcId="{4EC3BB5E-E94F-4188-B172-D87C7FD89ECC}" destId="{5502A040-D99A-4F8C-85EF-1AA28CE60DDC}" srcOrd="0" destOrd="0" presId="urn:microsoft.com/office/officeart/2005/8/layout/radial1"/>
    <dgm:cxn modelId="{6B3D7527-A26D-4C76-BEF3-D4C01ECAB38B}" type="presOf" srcId="{6912DFBB-C3DC-452F-B5A9-6765F48CA7E2}" destId="{7BB77AC5-204E-451B-8250-B005CDCE65E5}" srcOrd="0" destOrd="0" presId="urn:microsoft.com/office/officeart/2005/8/layout/radial1"/>
    <dgm:cxn modelId="{14C86A38-592C-4DDC-9F18-74C9A3494968}" type="presOf" srcId="{AD76DE04-AC9E-4F92-8522-425BFAEC869E}" destId="{AD024DD3-EA49-4312-B60E-36D2E9CD25FA}" srcOrd="0" destOrd="0" presId="urn:microsoft.com/office/officeart/2005/8/layout/radial1"/>
    <dgm:cxn modelId="{6F24F556-EC6A-4A9C-984D-5D868A2869A2}" type="presOf" srcId="{C4C89246-8127-4FFF-9D80-F1437B3C5E2A}" destId="{7F0307C9-0ADE-478F-96AC-78F42CDC8B3B}" srcOrd="0" destOrd="0" presId="urn:microsoft.com/office/officeart/2005/8/layout/radial1"/>
    <dgm:cxn modelId="{994193F0-770E-4F6E-8D6E-18B6F5DF03E5}" type="presOf" srcId="{05448E8B-4531-46DC-817F-6E0894C9A21B}" destId="{9B50644F-3B08-417E-8778-D1711277CAE2}" srcOrd="1" destOrd="0" presId="urn:microsoft.com/office/officeart/2005/8/layout/radial1"/>
    <dgm:cxn modelId="{A29197AF-2790-4BFA-9FF6-9CC13FA344D9}" type="presOf" srcId="{FBF3F813-38F7-481E-8068-D0AFB91D2073}" destId="{74D5407C-F932-488F-80E7-A6F795416F7E}" srcOrd="0" destOrd="0" presId="urn:microsoft.com/office/officeart/2005/8/layout/radial1"/>
    <dgm:cxn modelId="{BDD60CE6-49E0-4313-A380-3998F18AD227}" srcId="{C7CCB68A-D27E-4DF0-B1B9-D90E1BC3F254}" destId="{61F302F1-6274-4758-9D2B-142679EFC5D7}" srcOrd="0" destOrd="0" parTransId="{A3308991-D53F-4436-83E7-0D5AEA801D1B}" sibTransId="{31DE1920-B5F5-40EB-9B2D-88DB96D72BD3}"/>
    <dgm:cxn modelId="{3AF85CF0-0FC6-4D46-985A-3C9ACCDFBDBD}" srcId="{C7CCB68A-D27E-4DF0-B1B9-D90E1BC3F254}" destId="{C4C89246-8127-4FFF-9D80-F1437B3C5E2A}" srcOrd="2" destOrd="0" parTransId="{F242BEB6-0806-44E7-B4E6-88E70AEF9B7C}" sibTransId="{3CCF2CB1-5013-45C8-B610-7C7285F66CAA}"/>
    <dgm:cxn modelId="{5C2BA818-C397-44B1-831A-4FCE1168E504}" type="presOf" srcId="{4EC3BB5E-E94F-4188-B172-D87C7FD89ECC}" destId="{F5C58AD4-01E7-4D62-9137-1A155D996DC4}" srcOrd="1" destOrd="0" presId="urn:microsoft.com/office/officeart/2005/8/layout/radial1"/>
    <dgm:cxn modelId="{CCE7D557-DBE3-409C-A38D-F32A73855473}" type="presOf" srcId="{05448E8B-4531-46DC-817F-6E0894C9A21B}" destId="{10D0C109-2490-4B8B-8749-CB22A292A4E2}" srcOrd="0" destOrd="0" presId="urn:microsoft.com/office/officeart/2005/8/layout/radial1"/>
    <dgm:cxn modelId="{5501CEAB-AF3E-4A93-9831-80BD66AF96B6}" type="presOf" srcId="{F242BEB6-0806-44E7-B4E6-88E70AEF9B7C}" destId="{E9F0A2C6-E0B3-4098-BAD7-0463BD2262D4}" srcOrd="0" destOrd="0" presId="urn:microsoft.com/office/officeart/2005/8/layout/radial1"/>
    <dgm:cxn modelId="{FF98B13A-6D78-4D63-A55D-9DDB7A824BD7}" type="presOf" srcId="{AD76DE04-AC9E-4F92-8522-425BFAEC869E}" destId="{DB5FE082-5CA5-48A8-BDF9-D180946831EB}" srcOrd="1" destOrd="0" presId="urn:microsoft.com/office/officeart/2005/8/layout/radial1"/>
    <dgm:cxn modelId="{43C30AF2-1545-4F44-B48C-F965696D7F8E}" type="presOf" srcId="{C1DAB687-D1F9-48AA-98BD-E21B0E0D669E}" destId="{0230453A-A73C-4B11-9A56-6CAF54C8EEF8}" srcOrd="0" destOrd="0" presId="urn:microsoft.com/office/officeart/2005/8/layout/radial1"/>
    <dgm:cxn modelId="{4BD7DCD8-91AC-408F-B644-67E1228B8AC6}" type="presOf" srcId="{C7CCB68A-D27E-4DF0-B1B9-D90E1BC3F254}" destId="{D00729D3-C1E2-4818-B773-F96F5FE76BBB}" srcOrd="0" destOrd="0" presId="urn:microsoft.com/office/officeart/2005/8/layout/radial1"/>
    <dgm:cxn modelId="{F0527894-0ACD-4887-ABAA-AD20305AE5DB}" type="presOf" srcId="{A3308991-D53F-4436-83E7-0D5AEA801D1B}" destId="{2CE031B6-C79F-4DD8-B08E-030F97AA2320}" srcOrd="1" destOrd="0" presId="urn:microsoft.com/office/officeart/2005/8/layout/radial1"/>
    <dgm:cxn modelId="{2D3B6BA1-BD81-4E3F-8E4C-3D725760C807}" type="presOf" srcId="{A3308991-D53F-4436-83E7-0D5AEA801D1B}" destId="{34EEB78D-E7BE-4D98-B99B-E412F4AD84F9}" srcOrd="0" destOrd="0" presId="urn:microsoft.com/office/officeart/2005/8/layout/radial1"/>
    <dgm:cxn modelId="{957E8DC0-E83C-480E-907C-C62324200E0C}" type="presOf" srcId="{F242BEB6-0806-44E7-B4E6-88E70AEF9B7C}" destId="{B99C97F6-BA62-4F9C-9094-1B0B57D5B111}" srcOrd="1" destOrd="0" presId="urn:microsoft.com/office/officeart/2005/8/layout/radial1"/>
    <dgm:cxn modelId="{414E84D3-73B4-42BC-8B18-A05FA0F46AFC}" srcId="{C7CCB68A-D27E-4DF0-B1B9-D90E1BC3F254}" destId="{C1DAB687-D1F9-48AA-98BD-E21B0E0D669E}" srcOrd="3" destOrd="0" parTransId="{05448E8B-4531-46DC-817F-6E0894C9A21B}" sibTransId="{06953A4A-93EB-45F5-B776-C3D7F3C13D0C}"/>
    <dgm:cxn modelId="{F245EF99-5636-40AC-9302-B7844FAC99BF}" type="presParOf" srcId="{74D5407C-F932-488F-80E7-A6F795416F7E}" destId="{D00729D3-C1E2-4818-B773-F96F5FE76BBB}" srcOrd="0" destOrd="0" presId="urn:microsoft.com/office/officeart/2005/8/layout/radial1"/>
    <dgm:cxn modelId="{970839D1-65AF-4A20-9052-8583B7FC2AD2}" type="presParOf" srcId="{74D5407C-F932-488F-80E7-A6F795416F7E}" destId="{34EEB78D-E7BE-4D98-B99B-E412F4AD84F9}" srcOrd="1" destOrd="0" presId="urn:microsoft.com/office/officeart/2005/8/layout/radial1"/>
    <dgm:cxn modelId="{681364CA-6E05-4401-8167-1F50035C9585}" type="presParOf" srcId="{34EEB78D-E7BE-4D98-B99B-E412F4AD84F9}" destId="{2CE031B6-C79F-4DD8-B08E-030F97AA2320}" srcOrd="0" destOrd="0" presId="urn:microsoft.com/office/officeart/2005/8/layout/radial1"/>
    <dgm:cxn modelId="{EC912B05-2092-4A7A-A4D9-D372686B5306}" type="presParOf" srcId="{74D5407C-F932-488F-80E7-A6F795416F7E}" destId="{A7A9AA12-3009-4DD6-A8BE-4B88E309B1CB}" srcOrd="2" destOrd="0" presId="urn:microsoft.com/office/officeart/2005/8/layout/radial1"/>
    <dgm:cxn modelId="{71755784-445B-47CF-9073-A39A9728D0E0}" type="presParOf" srcId="{74D5407C-F932-488F-80E7-A6F795416F7E}" destId="{AD024DD3-EA49-4312-B60E-36D2E9CD25FA}" srcOrd="3" destOrd="0" presId="urn:microsoft.com/office/officeart/2005/8/layout/radial1"/>
    <dgm:cxn modelId="{39F1743A-4923-47F7-AB42-B8777FEC70A7}" type="presParOf" srcId="{AD024DD3-EA49-4312-B60E-36D2E9CD25FA}" destId="{DB5FE082-5CA5-48A8-BDF9-D180946831EB}" srcOrd="0" destOrd="0" presId="urn:microsoft.com/office/officeart/2005/8/layout/radial1"/>
    <dgm:cxn modelId="{B5DDB6C2-2BC5-401C-AE1E-FCE0C6054694}" type="presParOf" srcId="{74D5407C-F932-488F-80E7-A6F795416F7E}" destId="{58C13524-D8C9-4A63-A560-72B5B0048A38}" srcOrd="4" destOrd="0" presId="urn:microsoft.com/office/officeart/2005/8/layout/radial1"/>
    <dgm:cxn modelId="{6E12614E-6B79-4895-8FBB-1613D4334697}" type="presParOf" srcId="{74D5407C-F932-488F-80E7-A6F795416F7E}" destId="{E9F0A2C6-E0B3-4098-BAD7-0463BD2262D4}" srcOrd="5" destOrd="0" presId="urn:microsoft.com/office/officeart/2005/8/layout/radial1"/>
    <dgm:cxn modelId="{6B144467-5971-4FE3-BE73-E171D52726D5}" type="presParOf" srcId="{E9F0A2C6-E0B3-4098-BAD7-0463BD2262D4}" destId="{B99C97F6-BA62-4F9C-9094-1B0B57D5B111}" srcOrd="0" destOrd="0" presId="urn:microsoft.com/office/officeart/2005/8/layout/radial1"/>
    <dgm:cxn modelId="{63483812-FF56-4910-8258-6CB55895EEEB}" type="presParOf" srcId="{74D5407C-F932-488F-80E7-A6F795416F7E}" destId="{7F0307C9-0ADE-478F-96AC-78F42CDC8B3B}" srcOrd="6" destOrd="0" presId="urn:microsoft.com/office/officeart/2005/8/layout/radial1"/>
    <dgm:cxn modelId="{8CC07CC6-FF9C-44EC-A3B9-8B3EEE0A630B}" type="presParOf" srcId="{74D5407C-F932-488F-80E7-A6F795416F7E}" destId="{10D0C109-2490-4B8B-8749-CB22A292A4E2}" srcOrd="7" destOrd="0" presId="urn:microsoft.com/office/officeart/2005/8/layout/radial1"/>
    <dgm:cxn modelId="{4C886EF4-16CE-4F39-BD86-40428762DB98}" type="presParOf" srcId="{10D0C109-2490-4B8B-8749-CB22A292A4E2}" destId="{9B50644F-3B08-417E-8778-D1711277CAE2}" srcOrd="0" destOrd="0" presId="urn:microsoft.com/office/officeart/2005/8/layout/radial1"/>
    <dgm:cxn modelId="{72ACFDE0-BAE3-4F6E-9D70-ECA2885CF6D2}" type="presParOf" srcId="{74D5407C-F932-488F-80E7-A6F795416F7E}" destId="{0230453A-A73C-4B11-9A56-6CAF54C8EEF8}" srcOrd="8" destOrd="0" presId="urn:microsoft.com/office/officeart/2005/8/layout/radial1"/>
    <dgm:cxn modelId="{074A219A-1D6C-4A31-8CA8-38D34EB59836}" type="presParOf" srcId="{74D5407C-F932-488F-80E7-A6F795416F7E}" destId="{5502A040-D99A-4F8C-85EF-1AA28CE60DDC}" srcOrd="9" destOrd="0" presId="urn:microsoft.com/office/officeart/2005/8/layout/radial1"/>
    <dgm:cxn modelId="{DCEF4531-5D7E-4B3A-8931-17168F2EB2AC}" type="presParOf" srcId="{5502A040-D99A-4F8C-85EF-1AA28CE60DDC}" destId="{F5C58AD4-01E7-4D62-9137-1A155D996DC4}" srcOrd="0" destOrd="0" presId="urn:microsoft.com/office/officeart/2005/8/layout/radial1"/>
    <dgm:cxn modelId="{6C8FD89F-08F5-456C-9958-6208BDC091CD}" type="presParOf" srcId="{74D5407C-F932-488F-80E7-A6F795416F7E}" destId="{7BB77AC5-204E-451B-8250-B005CDCE65E5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729D3-C1E2-4818-B773-F96F5FE76BBB}">
      <dsp:nvSpPr>
        <dsp:cNvPr id="0" name=""/>
        <dsp:cNvSpPr/>
      </dsp:nvSpPr>
      <dsp:spPr>
        <a:xfrm>
          <a:off x="1248336" y="200811"/>
          <a:ext cx="1437593" cy="1437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dirty="0" smtClean="0"/>
            <a:t>神戸大</a:t>
          </a:r>
          <a:endParaRPr kumimoji="1" lang="ja-JP" altLang="en-US" sz="2400" kern="1200" dirty="0"/>
        </a:p>
      </dsp:txBody>
      <dsp:txXfrm>
        <a:off x="1458867" y="411342"/>
        <a:ext cx="1016531" cy="1016531"/>
      </dsp:txXfrm>
    </dsp:sp>
    <dsp:sp modelId="{34EEB78D-E7BE-4D98-B99B-E412F4AD84F9}">
      <dsp:nvSpPr>
        <dsp:cNvPr id="0" name=""/>
        <dsp:cNvSpPr/>
      </dsp:nvSpPr>
      <dsp:spPr>
        <a:xfrm rot="21564717">
          <a:off x="2685845" y="885125"/>
          <a:ext cx="1745294" cy="36298"/>
        </a:xfrm>
        <a:custGeom>
          <a:avLst/>
          <a:gdLst/>
          <a:ahLst/>
          <a:cxnLst/>
          <a:rect l="0" t="0" r="0" b="0"/>
          <a:pathLst>
            <a:path>
              <a:moveTo>
                <a:pt x="0" y="18149"/>
              </a:moveTo>
              <a:lnTo>
                <a:pt x="1745294" y="1814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600" kern="1200"/>
        </a:p>
      </dsp:txBody>
      <dsp:txXfrm>
        <a:off x="3514861" y="859642"/>
        <a:ext cx="87264" cy="87264"/>
      </dsp:txXfrm>
    </dsp:sp>
    <dsp:sp modelId="{A7A9AA12-3009-4DD6-A8BE-4B88E309B1CB}">
      <dsp:nvSpPr>
        <dsp:cNvPr id="0" name=""/>
        <dsp:cNvSpPr/>
      </dsp:nvSpPr>
      <dsp:spPr>
        <a:xfrm>
          <a:off x="4431057" y="168145"/>
          <a:ext cx="1437593" cy="14375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神戸市</a:t>
          </a:r>
          <a:endParaRPr kumimoji="1" lang="ja-JP" altLang="en-US" sz="2200" kern="1200" dirty="0"/>
        </a:p>
      </dsp:txBody>
      <dsp:txXfrm>
        <a:off x="4641588" y="378676"/>
        <a:ext cx="1016531" cy="1016531"/>
      </dsp:txXfrm>
    </dsp:sp>
    <dsp:sp modelId="{AD024DD3-EA49-4312-B60E-36D2E9CD25FA}">
      <dsp:nvSpPr>
        <dsp:cNvPr id="0" name=""/>
        <dsp:cNvSpPr/>
      </dsp:nvSpPr>
      <dsp:spPr>
        <a:xfrm rot="1532050">
          <a:off x="2515578" y="1653261"/>
          <a:ext cx="2050650" cy="36298"/>
        </a:xfrm>
        <a:custGeom>
          <a:avLst/>
          <a:gdLst/>
          <a:ahLst/>
          <a:cxnLst/>
          <a:rect l="0" t="0" r="0" b="0"/>
          <a:pathLst>
            <a:path>
              <a:moveTo>
                <a:pt x="0" y="18149"/>
              </a:moveTo>
              <a:lnTo>
                <a:pt x="2050650" y="1814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700" kern="1200"/>
        </a:p>
      </dsp:txBody>
      <dsp:txXfrm>
        <a:off x="3489637" y="1620144"/>
        <a:ext cx="102532" cy="102532"/>
      </dsp:txXfrm>
    </dsp:sp>
    <dsp:sp modelId="{58C13524-D8C9-4A63-A560-72B5B0048A38}">
      <dsp:nvSpPr>
        <dsp:cNvPr id="0" name=""/>
        <dsp:cNvSpPr/>
      </dsp:nvSpPr>
      <dsp:spPr>
        <a:xfrm>
          <a:off x="4395877" y="1704416"/>
          <a:ext cx="1437593" cy="14375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人と防災未来センター</a:t>
          </a:r>
          <a:endParaRPr kumimoji="1" lang="ja-JP" altLang="en-US" sz="2200" kern="1200" dirty="0"/>
        </a:p>
      </dsp:txBody>
      <dsp:txXfrm>
        <a:off x="4606408" y="1914947"/>
        <a:ext cx="1016531" cy="1016531"/>
      </dsp:txXfrm>
    </dsp:sp>
    <dsp:sp modelId="{E9F0A2C6-E0B3-4098-BAD7-0463BD2262D4}">
      <dsp:nvSpPr>
        <dsp:cNvPr id="0" name=""/>
        <dsp:cNvSpPr/>
      </dsp:nvSpPr>
      <dsp:spPr>
        <a:xfrm rot="3056978">
          <a:off x="2048114" y="2240179"/>
          <a:ext cx="2010085" cy="36298"/>
        </a:xfrm>
        <a:custGeom>
          <a:avLst/>
          <a:gdLst/>
          <a:ahLst/>
          <a:cxnLst/>
          <a:rect l="0" t="0" r="0" b="0"/>
          <a:pathLst>
            <a:path>
              <a:moveTo>
                <a:pt x="0" y="18149"/>
              </a:moveTo>
              <a:lnTo>
                <a:pt x="2010085" y="1814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700" kern="1200"/>
        </a:p>
      </dsp:txBody>
      <dsp:txXfrm>
        <a:off x="3002905" y="2208076"/>
        <a:ext cx="100504" cy="100504"/>
      </dsp:txXfrm>
    </dsp:sp>
    <dsp:sp modelId="{7F0307C9-0ADE-478F-96AC-78F42CDC8B3B}">
      <dsp:nvSpPr>
        <dsp:cNvPr id="0" name=""/>
        <dsp:cNvSpPr/>
      </dsp:nvSpPr>
      <dsp:spPr>
        <a:xfrm>
          <a:off x="3420385" y="2878253"/>
          <a:ext cx="1437593" cy="14375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まちづくり会館</a:t>
          </a:r>
          <a:endParaRPr kumimoji="1" lang="ja-JP" altLang="en-US" sz="2200" kern="1200" dirty="0"/>
        </a:p>
      </dsp:txBody>
      <dsp:txXfrm>
        <a:off x="3630916" y="3088784"/>
        <a:ext cx="1016531" cy="1016531"/>
      </dsp:txXfrm>
    </dsp:sp>
    <dsp:sp modelId="{10D0C109-2490-4B8B-8749-CB22A292A4E2}">
      <dsp:nvSpPr>
        <dsp:cNvPr id="0" name=""/>
        <dsp:cNvSpPr/>
      </dsp:nvSpPr>
      <dsp:spPr>
        <a:xfrm rot="4739230">
          <a:off x="1664452" y="2140892"/>
          <a:ext cx="1087779" cy="36298"/>
        </a:xfrm>
        <a:custGeom>
          <a:avLst/>
          <a:gdLst/>
          <a:ahLst/>
          <a:cxnLst/>
          <a:rect l="0" t="0" r="0" b="0"/>
          <a:pathLst>
            <a:path>
              <a:moveTo>
                <a:pt x="0" y="18149"/>
              </a:moveTo>
              <a:lnTo>
                <a:pt x="1087779" y="1814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2181148" y="2131847"/>
        <a:ext cx="54388" cy="54388"/>
      </dsp:txXfrm>
    </dsp:sp>
    <dsp:sp modelId="{0230453A-A73C-4B11-9A56-6CAF54C8EEF8}">
      <dsp:nvSpPr>
        <dsp:cNvPr id="0" name=""/>
        <dsp:cNvSpPr/>
      </dsp:nvSpPr>
      <dsp:spPr>
        <a:xfrm>
          <a:off x="1730755" y="2679678"/>
          <a:ext cx="1437593" cy="14375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神港</a:t>
          </a:r>
          <a:endParaRPr kumimoji="1" lang="en-US" altLang="ja-JP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高校</a:t>
          </a:r>
          <a:endParaRPr kumimoji="1" lang="ja-JP" altLang="en-US" sz="2200" kern="1200" dirty="0"/>
        </a:p>
      </dsp:txBody>
      <dsp:txXfrm>
        <a:off x="1941286" y="2890209"/>
        <a:ext cx="1016531" cy="1016531"/>
      </dsp:txXfrm>
    </dsp:sp>
    <dsp:sp modelId="{5502A040-D99A-4F8C-85EF-1AA28CE60DDC}">
      <dsp:nvSpPr>
        <dsp:cNvPr id="0" name=""/>
        <dsp:cNvSpPr/>
      </dsp:nvSpPr>
      <dsp:spPr>
        <a:xfrm rot="7019961">
          <a:off x="686881" y="2126492"/>
          <a:ext cx="1312165" cy="36298"/>
        </a:xfrm>
        <a:custGeom>
          <a:avLst/>
          <a:gdLst/>
          <a:ahLst/>
          <a:cxnLst/>
          <a:rect l="0" t="0" r="0" b="0"/>
          <a:pathLst>
            <a:path>
              <a:moveTo>
                <a:pt x="0" y="18149"/>
              </a:moveTo>
              <a:lnTo>
                <a:pt x="1312165" y="1814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 rot="10800000">
        <a:off x="1310160" y="2111837"/>
        <a:ext cx="65608" cy="65608"/>
      </dsp:txXfrm>
    </dsp:sp>
    <dsp:sp modelId="{7BB77AC5-204E-451B-8250-B005CDCE65E5}">
      <dsp:nvSpPr>
        <dsp:cNvPr id="0" name=""/>
        <dsp:cNvSpPr/>
      </dsp:nvSpPr>
      <dsp:spPr>
        <a:xfrm>
          <a:off x="0" y="2650879"/>
          <a:ext cx="1437593" cy="143759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自治会</a:t>
          </a:r>
          <a:endParaRPr kumimoji="1" lang="ja-JP" altLang="en-US" sz="2200" kern="1200" dirty="0"/>
        </a:p>
      </dsp:txBody>
      <dsp:txXfrm>
        <a:off x="210531" y="2861410"/>
        <a:ext cx="1016531" cy="10165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729D3-C1E2-4818-B773-F96F5FE76BBB}">
      <dsp:nvSpPr>
        <dsp:cNvPr id="0" name=""/>
        <dsp:cNvSpPr/>
      </dsp:nvSpPr>
      <dsp:spPr>
        <a:xfrm>
          <a:off x="854173" y="167896"/>
          <a:ext cx="1437593" cy="1437593"/>
        </a:xfrm>
        <a:prstGeom prst="flowChartMultidocumen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dirty="0" smtClean="0"/>
            <a:t>神戸大</a:t>
          </a:r>
          <a:endParaRPr kumimoji="1" lang="en-US" altLang="ja-JP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dirty="0" smtClean="0"/>
            <a:t>他大学</a:t>
          </a:r>
          <a:endParaRPr kumimoji="1" lang="ja-JP" altLang="en-US" sz="2400" kern="1200" dirty="0"/>
        </a:p>
      </dsp:txBody>
      <dsp:txXfrm>
        <a:off x="854173" y="412486"/>
        <a:ext cx="1237595" cy="1138561"/>
      </dsp:txXfrm>
    </dsp:sp>
    <dsp:sp modelId="{34EEB78D-E7BE-4D98-B99B-E412F4AD84F9}">
      <dsp:nvSpPr>
        <dsp:cNvPr id="0" name=""/>
        <dsp:cNvSpPr/>
      </dsp:nvSpPr>
      <dsp:spPr>
        <a:xfrm rot="239">
          <a:off x="2291766" y="868667"/>
          <a:ext cx="2139290" cy="36298"/>
        </a:xfrm>
        <a:custGeom>
          <a:avLst/>
          <a:gdLst/>
          <a:ahLst/>
          <a:cxnLst/>
          <a:rect l="0" t="0" r="0" b="0"/>
          <a:pathLst>
            <a:path>
              <a:moveTo>
                <a:pt x="0" y="18149"/>
              </a:moveTo>
              <a:lnTo>
                <a:pt x="2139290" y="1814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700" kern="1200"/>
        </a:p>
      </dsp:txBody>
      <dsp:txXfrm>
        <a:off x="3307929" y="833334"/>
        <a:ext cx="106964" cy="106964"/>
      </dsp:txXfrm>
    </dsp:sp>
    <dsp:sp modelId="{A7A9AA12-3009-4DD6-A8BE-4B88E309B1CB}">
      <dsp:nvSpPr>
        <dsp:cNvPr id="0" name=""/>
        <dsp:cNvSpPr/>
      </dsp:nvSpPr>
      <dsp:spPr>
        <a:xfrm>
          <a:off x="4431057" y="168145"/>
          <a:ext cx="1437593" cy="14375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神戸市</a:t>
          </a:r>
          <a:endParaRPr kumimoji="1" lang="ja-JP" altLang="en-US" sz="2200" kern="1200" dirty="0"/>
        </a:p>
      </dsp:txBody>
      <dsp:txXfrm>
        <a:off x="4641588" y="378676"/>
        <a:ext cx="1016531" cy="1016531"/>
      </dsp:txXfrm>
    </dsp:sp>
    <dsp:sp modelId="{AD024DD3-EA49-4312-B60E-36D2E9CD25FA}">
      <dsp:nvSpPr>
        <dsp:cNvPr id="0" name=""/>
        <dsp:cNvSpPr/>
      </dsp:nvSpPr>
      <dsp:spPr>
        <a:xfrm rot="1407177">
          <a:off x="2132297" y="1636803"/>
          <a:ext cx="2423050" cy="36298"/>
        </a:xfrm>
        <a:custGeom>
          <a:avLst/>
          <a:gdLst/>
          <a:ahLst/>
          <a:cxnLst/>
          <a:rect l="0" t="0" r="0" b="0"/>
          <a:pathLst>
            <a:path>
              <a:moveTo>
                <a:pt x="0" y="18149"/>
              </a:moveTo>
              <a:lnTo>
                <a:pt x="2423050" y="1814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800" kern="1200"/>
        </a:p>
      </dsp:txBody>
      <dsp:txXfrm>
        <a:off x="3283245" y="1594376"/>
        <a:ext cx="121152" cy="121152"/>
      </dsp:txXfrm>
    </dsp:sp>
    <dsp:sp modelId="{58C13524-D8C9-4A63-A560-72B5B0048A38}">
      <dsp:nvSpPr>
        <dsp:cNvPr id="0" name=""/>
        <dsp:cNvSpPr/>
      </dsp:nvSpPr>
      <dsp:spPr>
        <a:xfrm>
          <a:off x="4395877" y="1704416"/>
          <a:ext cx="1437593" cy="14375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人と防災未来センター</a:t>
          </a:r>
          <a:endParaRPr kumimoji="1" lang="ja-JP" altLang="en-US" sz="2200" kern="1200" dirty="0"/>
        </a:p>
      </dsp:txBody>
      <dsp:txXfrm>
        <a:off x="4606408" y="1914947"/>
        <a:ext cx="1016531" cy="1016531"/>
      </dsp:txXfrm>
    </dsp:sp>
    <dsp:sp modelId="{E9F0A2C6-E0B3-4098-BAD7-0463BD2262D4}">
      <dsp:nvSpPr>
        <dsp:cNvPr id="0" name=""/>
        <dsp:cNvSpPr/>
      </dsp:nvSpPr>
      <dsp:spPr>
        <a:xfrm rot="2922200">
          <a:off x="1655678" y="2273941"/>
          <a:ext cx="2303636" cy="36298"/>
        </a:xfrm>
        <a:custGeom>
          <a:avLst/>
          <a:gdLst/>
          <a:ahLst/>
          <a:cxnLst/>
          <a:rect l="0" t="0" r="0" b="0"/>
          <a:pathLst>
            <a:path>
              <a:moveTo>
                <a:pt x="0" y="18149"/>
              </a:moveTo>
              <a:lnTo>
                <a:pt x="2303636" y="1814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800" kern="1200"/>
        </a:p>
      </dsp:txBody>
      <dsp:txXfrm>
        <a:off x="2749906" y="2234499"/>
        <a:ext cx="115181" cy="115181"/>
      </dsp:txXfrm>
    </dsp:sp>
    <dsp:sp modelId="{7F0307C9-0ADE-478F-96AC-78F42CDC8B3B}">
      <dsp:nvSpPr>
        <dsp:cNvPr id="0" name=""/>
        <dsp:cNvSpPr/>
      </dsp:nvSpPr>
      <dsp:spPr>
        <a:xfrm>
          <a:off x="3323227" y="2978691"/>
          <a:ext cx="1437593" cy="14375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まちづくり会館</a:t>
          </a:r>
          <a:endParaRPr kumimoji="1" lang="ja-JP" altLang="en-US" sz="2200" kern="1200" dirty="0"/>
        </a:p>
      </dsp:txBody>
      <dsp:txXfrm>
        <a:off x="3533758" y="3189222"/>
        <a:ext cx="1016531" cy="1016531"/>
      </dsp:txXfrm>
    </dsp:sp>
    <dsp:sp modelId="{10D0C109-2490-4B8B-8749-CB22A292A4E2}">
      <dsp:nvSpPr>
        <dsp:cNvPr id="0" name=""/>
        <dsp:cNvSpPr/>
      </dsp:nvSpPr>
      <dsp:spPr>
        <a:xfrm rot="4465894">
          <a:off x="1344111" y="2116318"/>
          <a:ext cx="1153004" cy="36298"/>
        </a:xfrm>
        <a:custGeom>
          <a:avLst/>
          <a:gdLst/>
          <a:ahLst/>
          <a:cxnLst/>
          <a:rect l="0" t="0" r="0" b="0"/>
          <a:pathLst>
            <a:path>
              <a:moveTo>
                <a:pt x="0" y="18149"/>
              </a:moveTo>
              <a:lnTo>
                <a:pt x="1153004" y="1814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1891788" y="2105642"/>
        <a:ext cx="57650" cy="57650"/>
      </dsp:txXfrm>
    </dsp:sp>
    <dsp:sp modelId="{0230453A-A73C-4B11-9A56-6CAF54C8EEF8}">
      <dsp:nvSpPr>
        <dsp:cNvPr id="0" name=""/>
        <dsp:cNvSpPr/>
      </dsp:nvSpPr>
      <dsp:spPr>
        <a:xfrm>
          <a:off x="1549461" y="2663446"/>
          <a:ext cx="1437593" cy="1437593"/>
        </a:xfrm>
        <a:prstGeom prst="flowChartMultidocumen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小中高校</a:t>
          </a:r>
          <a:endParaRPr kumimoji="1" lang="en-US" altLang="ja-JP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（複数）</a:t>
          </a:r>
          <a:endParaRPr kumimoji="1" lang="en-US" altLang="ja-JP" sz="2200" kern="1200" dirty="0" smtClean="0"/>
        </a:p>
      </dsp:txBody>
      <dsp:txXfrm>
        <a:off x="1549461" y="2908036"/>
        <a:ext cx="1237595" cy="1138561"/>
      </dsp:txXfrm>
    </dsp:sp>
    <dsp:sp modelId="{5502A040-D99A-4F8C-85EF-1AA28CE60DDC}">
      <dsp:nvSpPr>
        <dsp:cNvPr id="0" name=""/>
        <dsp:cNvSpPr/>
      </dsp:nvSpPr>
      <dsp:spPr>
        <a:xfrm rot="6539026">
          <a:off x="551780" y="2110034"/>
          <a:ext cx="1188205" cy="36298"/>
        </a:xfrm>
        <a:custGeom>
          <a:avLst/>
          <a:gdLst/>
          <a:ahLst/>
          <a:cxnLst/>
          <a:rect l="0" t="0" r="0" b="0"/>
          <a:pathLst>
            <a:path>
              <a:moveTo>
                <a:pt x="0" y="18149"/>
              </a:moveTo>
              <a:lnTo>
                <a:pt x="1188205" y="1814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 rot="10800000">
        <a:off x="1116178" y="2098479"/>
        <a:ext cx="59410" cy="59410"/>
      </dsp:txXfrm>
    </dsp:sp>
    <dsp:sp modelId="{7BB77AC5-204E-451B-8250-B005CDCE65E5}">
      <dsp:nvSpPr>
        <dsp:cNvPr id="0" name=""/>
        <dsp:cNvSpPr/>
      </dsp:nvSpPr>
      <dsp:spPr>
        <a:xfrm>
          <a:off x="0" y="2650879"/>
          <a:ext cx="1437593" cy="1437593"/>
        </a:xfrm>
        <a:prstGeom prst="flowChartMultidocumen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/>
            <a:t>自治会</a:t>
          </a:r>
          <a:endParaRPr kumimoji="1" lang="en-US" altLang="ja-JP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/>
            <a:t>防災福祉コミュニティ</a:t>
          </a:r>
          <a:endParaRPr kumimoji="1" lang="ja-JP" altLang="en-US" sz="2000" b="1" kern="1200" dirty="0"/>
        </a:p>
      </dsp:txBody>
      <dsp:txXfrm>
        <a:off x="0" y="2895469"/>
        <a:ext cx="1237595" cy="1138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8D80-4813-4AAE-91C0-C96F475BEB4D}" type="datetimeFigureOut">
              <a:rPr kumimoji="1" lang="ja-JP" altLang="en-US" smtClean="0"/>
              <a:pPr/>
              <a:t>2017/3/9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717-A3B1-478E-A269-91DEA70B3E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8D80-4813-4AAE-91C0-C96F475BEB4D}" type="datetimeFigureOut">
              <a:rPr kumimoji="1" lang="ja-JP" altLang="en-US" smtClean="0"/>
              <a:pPr/>
              <a:t>2017/3/9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717-A3B1-478E-A269-91DEA70B3E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8D80-4813-4AAE-91C0-C96F475BEB4D}" type="datetimeFigureOut">
              <a:rPr kumimoji="1" lang="ja-JP" altLang="en-US" smtClean="0"/>
              <a:pPr/>
              <a:t>2017/3/9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717-A3B1-478E-A269-91DEA70B3E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8D80-4813-4AAE-91C0-C96F475BEB4D}" type="datetimeFigureOut">
              <a:rPr kumimoji="1" lang="ja-JP" altLang="en-US" smtClean="0"/>
              <a:pPr/>
              <a:t>2017/3/9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717-A3B1-478E-A269-91DEA70B3E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8D80-4813-4AAE-91C0-C96F475BEB4D}" type="datetimeFigureOut">
              <a:rPr kumimoji="1" lang="ja-JP" altLang="en-US" smtClean="0"/>
              <a:pPr/>
              <a:t>2017/3/9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717-A3B1-478E-A269-91DEA70B3E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8D80-4813-4AAE-91C0-C96F475BEB4D}" type="datetimeFigureOut">
              <a:rPr kumimoji="1" lang="ja-JP" altLang="en-US" smtClean="0"/>
              <a:pPr/>
              <a:t>2017/3/9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717-A3B1-478E-A269-91DEA70B3E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8D80-4813-4AAE-91C0-C96F475BEB4D}" type="datetimeFigureOut">
              <a:rPr kumimoji="1" lang="ja-JP" altLang="en-US" smtClean="0"/>
              <a:pPr/>
              <a:t>2017/3/9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717-A3B1-478E-A269-91DEA70B3E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8D80-4813-4AAE-91C0-C96F475BEB4D}" type="datetimeFigureOut">
              <a:rPr kumimoji="1" lang="ja-JP" altLang="en-US" smtClean="0"/>
              <a:pPr/>
              <a:t>2017/3/9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717-A3B1-478E-A269-91DEA70B3E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8D80-4813-4AAE-91C0-C96F475BEB4D}" type="datetimeFigureOut">
              <a:rPr kumimoji="1" lang="ja-JP" altLang="en-US" smtClean="0"/>
              <a:pPr/>
              <a:t>2017/3/9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717-A3B1-478E-A269-91DEA70B3E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8D80-4813-4AAE-91C0-C96F475BEB4D}" type="datetimeFigureOut">
              <a:rPr kumimoji="1" lang="ja-JP" altLang="en-US" smtClean="0"/>
              <a:pPr/>
              <a:t>2017/3/9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717-A3B1-478E-A269-91DEA70B3E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8D80-4813-4AAE-91C0-C96F475BEB4D}" type="datetimeFigureOut">
              <a:rPr kumimoji="1" lang="ja-JP" altLang="en-US" smtClean="0"/>
              <a:pPr/>
              <a:t>2017/3/9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717-A3B1-478E-A269-91DEA70B3E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B8D80-4813-4AAE-91C0-C96F475BEB4D}" type="datetimeFigureOut">
              <a:rPr kumimoji="1" lang="ja-JP" altLang="en-US" smtClean="0"/>
              <a:pPr/>
              <a:t>2017/3/9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2A717-A3B1-478E-A269-91DEA70B3E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C:\Users\kondo-labo\Desktop\山本の整理箱\研究室\地域連携推進室2016年度\TWまちあるき2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6"/>
            <a:ext cx="9144000" cy="6860213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</p:pic>
      <p:sp>
        <p:nvSpPr>
          <p:cNvPr id="2" name="テキスト ボックス 1"/>
          <p:cNvSpPr txBox="1"/>
          <p:nvPr/>
        </p:nvSpPr>
        <p:spPr>
          <a:xfrm>
            <a:off x="1001274" y="2797998"/>
            <a:ext cx="7141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神戸市　</a:t>
            </a:r>
            <a:endParaRPr lang="en-US" altLang="ja-JP" sz="2800" b="1" u="sng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51620" y="3549436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震災タイムスリップウォーク</a:t>
            </a:r>
            <a:endParaRPr kumimoji="1" lang="ja-JP" altLang="en-US" sz="40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01274" y="2780928"/>
            <a:ext cx="7141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神戸市　</a:t>
            </a:r>
            <a:endParaRPr lang="en-US" altLang="ja-JP" sz="2800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51620" y="3526155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震災タイムスリップウォーク</a:t>
            </a:r>
            <a:endParaRPr kumimoji="1" lang="ja-JP" altLang="en-US" sz="4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47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ja-JP" altLang="en-US" sz="4000" dirty="0" smtClean="0"/>
              <a:t>非</a:t>
            </a:r>
            <a:r>
              <a:rPr lang="ja-JP" altLang="en-US" sz="4000" dirty="0"/>
              <a:t>体験</a:t>
            </a:r>
            <a:r>
              <a:rPr kumimoji="1" lang="ja-JP" altLang="en-US" sz="4000" dirty="0" smtClean="0"/>
              <a:t>世代が自分の言葉で伝える減災</a:t>
            </a:r>
            <a:endParaRPr kumimoji="1" lang="ja-JP" altLang="en-US" sz="4000" dirty="0"/>
          </a:p>
        </p:txBody>
      </p:sp>
      <p:pic>
        <p:nvPicPr>
          <p:cNvPr id="2050" name="Picture 2" descr="C:\Users\095156\Pictures\20161215神港高校\OCG2016②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5328592" cy="399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095156\Pictures\20161215神港高校\OCG2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99" y="1797413"/>
            <a:ext cx="7086049" cy="397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095156\Pictures\20161215神港高校\OCG2016③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99" y="1748462"/>
            <a:ext cx="7086049" cy="404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095156\Pictures\20161215神港高校\OCG2016④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99" y="1772816"/>
            <a:ext cx="7081763" cy="399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095156\Pictures\20161215神港高校\OCG2016⑤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64" y="1745765"/>
            <a:ext cx="7219206" cy="404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095156\Pictures\20161215神港高校\OCG2016⑥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99" y="1748462"/>
            <a:ext cx="7157502" cy="404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095156\Pictures\20161215神港高校\OCG2016⑦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472" y="1772816"/>
            <a:ext cx="7080457" cy="405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095156\Pictures\20161215神港高校\OCG2016⑧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472" y="1807452"/>
            <a:ext cx="7120486" cy="402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095156\Pictures\20161215神港高校\OCG2016⑨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64" y="1751273"/>
            <a:ext cx="7255402" cy="401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48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4215534645"/>
              </p:ext>
            </p:extLst>
          </p:nvPr>
        </p:nvGraphicFramePr>
        <p:xfrm>
          <a:off x="1007604" y="1556792"/>
          <a:ext cx="712879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6876256" y="3748390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アプリ開発運用・公開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74140" y="224603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学習連携先調整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96136" y="512729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地域連携調整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565783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語り部派遣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9065" y="225906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全体調整支援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696236" y="1484784"/>
            <a:ext cx="2447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震災データ公開充実</a:t>
            </a:r>
            <a:endParaRPr kumimoji="1" lang="en-US" altLang="ja-JP" dirty="0" smtClean="0"/>
          </a:p>
          <a:p>
            <a:r>
              <a:rPr lang="ja-JP" altLang="en-US" u="sng" dirty="0" smtClean="0"/>
              <a:t>学習者を意識した整理</a:t>
            </a:r>
            <a:endParaRPr kumimoji="1" lang="ja-JP" altLang="en-US" u="sng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67744" y="5713164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授業実施校種拡大</a:t>
            </a:r>
            <a:endParaRPr kumimoji="1" lang="en-US" altLang="ja-JP" dirty="0" smtClean="0"/>
          </a:p>
          <a:p>
            <a:r>
              <a:rPr kumimoji="1" lang="ja-JP" altLang="en-US" dirty="0" smtClean="0"/>
              <a:t>（高校⇒小中）</a:t>
            </a:r>
            <a:endParaRPr kumimoji="1" lang="en-US" altLang="ja-JP" dirty="0" smtClean="0"/>
          </a:p>
          <a:p>
            <a:r>
              <a:rPr lang="ja-JP" altLang="en-US" dirty="0" smtClean="0"/>
              <a:t>非体験世代学習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47108" y="60056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市民画像発掘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821081" y="5441411"/>
            <a:ext cx="2123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市民啓発</a:t>
            </a:r>
            <a:endParaRPr kumimoji="1" lang="en-US" altLang="ja-JP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883072" y="4120021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地図アプリ充実</a:t>
            </a:r>
            <a:endParaRPr kumimoji="1" lang="en-US" altLang="ja-JP" dirty="0" smtClean="0"/>
          </a:p>
          <a:p>
            <a:r>
              <a:rPr lang="ja-JP" altLang="en-US" dirty="0" smtClean="0"/>
              <a:t>修学旅行生学習</a:t>
            </a:r>
            <a:endParaRPr lang="en-US" altLang="ja-JP" dirty="0" smtClean="0"/>
          </a:p>
          <a:p>
            <a:r>
              <a:rPr kumimoji="1" lang="ja-JP" altLang="en-US" dirty="0" smtClean="0"/>
              <a:t>海外専門家研修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1520" y="631670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防災訓練活用</a:t>
            </a:r>
            <a:endParaRPr kumimoji="1" lang="ja-JP" altLang="en-US" dirty="0"/>
          </a:p>
        </p:txBody>
      </p:sp>
      <p:sp>
        <p:nvSpPr>
          <p:cNvPr id="22" name="タイトル 3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0609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市民</a:t>
            </a:r>
            <a:r>
              <a:rPr kumimoji="1" lang="en-US" altLang="ja-JP" dirty="0" smtClean="0"/>
              <a:t>/</a:t>
            </a:r>
            <a:r>
              <a:rPr lang="ja-JP" altLang="en-US" dirty="0"/>
              <a:t>学生</a:t>
            </a:r>
            <a:r>
              <a:rPr kumimoji="1" lang="ja-JP" altLang="en-US" dirty="0" smtClean="0"/>
              <a:t>と自治体の連携状況</a:t>
            </a:r>
            <a:r>
              <a:rPr kumimoji="1" lang="ja-JP" altLang="en-US" sz="3600" dirty="0" smtClean="0"/>
              <a:t>（</a:t>
            </a:r>
            <a:r>
              <a:rPr kumimoji="1" lang="en-US" altLang="ja-JP" sz="3600" dirty="0" smtClean="0"/>
              <a:t>2017</a:t>
            </a:r>
            <a:r>
              <a:rPr kumimoji="1" lang="ja-JP" altLang="en-US" sz="3600" dirty="0" smtClean="0"/>
              <a:t>年～）</a:t>
            </a:r>
            <a:r>
              <a:rPr kumimoji="1" lang="en-US" altLang="ja-JP" sz="1800" dirty="0" smtClean="0"/>
              <a:t/>
            </a:r>
            <a:br>
              <a:rPr kumimoji="1" lang="en-US" altLang="ja-JP" sz="1800" dirty="0" smtClean="0"/>
            </a:br>
            <a:r>
              <a:rPr kumimoji="1" lang="ja-JP" altLang="en-US" sz="1800" dirty="0" smtClean="0"/>
              <a:t>④今後の方針：震災画像オープンデータとアプリを活用した減災教育の伝承充実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711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G_5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 4"/>
          <p:cNvSpPr/>
          <p:nvPr/>
        </p:nvSpPr>
        <p:spPr>
          <a:xfrm>
            <a:off x="266328" y="188641"/>
            <a:ext cx="3801616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66328" y="26064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アプリを使ったまち歩き学習　</a:t>
            </a:r>
            <a:endParaRPr kumimoji="1" lang="ja-JP" altLang="en-US" sz="2400" b="1" dirty="0"/>
          </a:p>
        </p:txBody>
      </p:sp>
      <p:sp>
        <p:nvSpPr>
          <p:cNvPr id="8" name="円/楕円 7"/>
          <p:cNvSpPr/>
          <p:nvPr/>
        </p:nvSpPr>
        <p:spPr>
          <a:xfrm>
            <a:off x="5703833" y="815811"/>
            <a:ext cx="3008741" cy="1050503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46064" y="999947"/>
            <a:ext cx="2766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アプリ</a:t>
            </a:r>
            <a:r>
              <a:rPr lang="ja-JP" altLang="en-US" dirty="0" smtClean="0"/>
              <a:t>を使うと、</a:t>
            </a:r>
            <a:endParaRPr lang="en-US" altLang="ja-JP" dirty="0" smtClean="0"/>
          </a:p>
          <a:p>
            <a:r>
              <a:rPr kumimoji="1" lang="ja-JP" altLang="en-US" dirty="0"/>
              <a:t>どんなこと</a:t>
            </a:r>
            <a:r>
              <a:rPr kumimoji="1" lang="ja-JP" altLang="en-US" dirty="0" smtClean="0"/>
              <a:t>が学べるかな？</a:t>
            </a:r>
            <a:endParaRPr kumimoji="1" lang="en-US" altLang="ja-JP" dirty="0" smtClean="0"/>
          </a:p>
        </p:txBody>
      </p:sp>
      <p:sp>
        <p:nvSpPr>
          <p:cNvPr id="10" name="円/楕円 9"/>
          <p:cNvSpPr/>
          <p:nvPr/>
        </p:nvSpPr>
        <p:spPr>
          <a:xfrm>
            <a:off x="6626611" y="1994392"/>
            <a:ext cx="636476" cy="354488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6951725" y="2472090"/>
            <a:ext cx="318238" cy="16482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7901352" y="6488668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b="1" dirty="0">
                <a:solidFill>
                  <a:schemeClr val="bg1"/>
                </a:solidFill>
              </a:rPr>
              <a:t>2016.10.24</a:t>
            </a:r>
            <a:endParaRPr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2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震災タイムスリップウォーク写真\IMG_25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266328" y="188641"/>
            <a:ext cx="3081536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6328" y="26064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語り部による講義学習　</a:t>
            </a:r>
            <a:endParaRPr lang="ja-JP" altLang="en-US" sz="2400" b="1" dirty="0"/>
          </a:p>
        </p:txBody>
      </p:sp>
      <p:sp>
        <p:nvSpPr>
          <p:cNvPr id="6" name="円/楕円 5"/>
          <p:cNvSpPr/>
          <p:nvPr/>
        </p:nvSpPr>
        <p:spPr>
          <a:xfrm>
            <a:off x="5724128" y="1628801"/>
            <a:ext cx="3384376" cy="1252588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19858" y="1990581"/>
            <a:ext cx="308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アプリだけだと分からなかった阪神・淡路大震災のこと</a:t>
            </a:r>
            <a:endParaRPr kumimoji="1" lang="en-US" altLang="ja-JP" dirty="0" smtClean="0"/>
          </a:p>
        </p:txBody>
      </p:sp>
      <p:sp>
        <p:nvSpPr>
          <p:cNvPr id="8" name="円/楕円 7"/>
          <p:cNvSpPr/>
          <p:nvPr/>
        </p:nvSpPr>
        <p:spPr>
          <a:xfrm>
            <a:off x="7084876" y="2928979"/>
            <a:ext cx="636476" cy="354488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7372908" y="3429000"/>
            <a:ext cx="318238" cy="16482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7865856" y="6488668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</a:rPr>
              <a:t>2016.10.31</a:t>
            </a:r>
            <a:endParaRPr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8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震災タイムスリップウォーク写真\IMG_26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 4"/>
          <p:cNvSpPr/>
          <p:nvPr/>
        </p:nvSpPr>
        <p:spPr>
          <a:xfrm>
            <a:off x="266328" y="188641"/>
            <a:ext cx="2601990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6328" y="26064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ワークショップ学習　</a:t>
            </a:r>
            <a:endParaRPr lang="ja-JP" altLang="en-US" sz="2400" b="1" dirty="0"/>
          </a:p>
        </p:txBody>
      </p:sp>
      <p:sp>
        <p:nvSpPr>
          <p:cNvPr id="4" name="円/楕円 3"/>
          <p:cNvSpPr/>
          <p:nvPr/>
        </p:nvSpPr>
        <p:spPr>
          <a:xfrm>
            <a:off x="122312" y="1628800"/>
            <a:ext cx="2721496" cy="1050503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4360" y="1830885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もっと知りたい！</a:t>
            </a:r>
            <a:endParaRPr kumimoji="1" lang="en-US" altLang="ja-JP" dirty="0" smtClean="0"/>
          </a:p>
          <a:p>
            <a:r>
              <a:rPr lang="ja-JP" altLang="en-US" dirty="0"/>
              <a:t>私たち</a:t>
            </a:r>
            <a:r>
              <a:rPr lang="ja-JP" altLang="en-US" dirty="0" smtClean="0"/>
              <a:t>が伝えたい！</a:t>
            </a:r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2550080" y="2502059"/>
            <a:ext cx="636476" cy="354488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3203848" y="2904138"/>
            <a:ext cx="318238" cy="16482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7869376" y="6488668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</a:rPr>
              <a:t>2016.11.14</a:t>
            </a:r>
            <a:endParaRPr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19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83768" y="5046786"/>
            <a:ext cx="172819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まち歩き学習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44008" y="4317414"/>
            <a:ext cx="172819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調べ学習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04248" y="3606626"/>
            <a:ext cx="172819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語り継ぎ実践</a:t>
            </a:r>
            <a:endParaRPr kumimoji="1" lang="ja-JP" altLang="en-US" dirty="0"/>
          </a:p>
        </p:txBody>
      </p:sp>
      <p:cxnSp>
        <p:nvCxnSpPr>
          <p:cNvPr id="35" name="直線コネクタ 34"/>
          <p:cNvCxnSpPr/>
          <p:nvPr/>
        </p:nvCxnSpPr>
        <p:spPr>
          <a:xfrm flipV="1">
            <a:off x="2267744" y="4768046"/>
            <a:ext cx="0" cy="72008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2267744" y="4768046"/>
            <a:ext cx="2160240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V="1">
            <a:off x="4427984" y="4047966"/>
            <a:ext cx="0" cy="72008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4427984" y="4047966"/>
            <a:ext cx="2160240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V="1">
            <a:off x="6588224" y="3327886"/>
            <a:ext cx="0" cy="72008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6588224" y="3327886"/>
            <a:ext cx="2160240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2339752" y="4768046"/>
            <a:ext cx="648072" cy="2616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dirty="0">
                <a:latin typeface="Adobe Gothic Std B" pitchFamily="34" charset="-128"/>
                <a:ea typeface="Adobe Gothic Std B" pitchFamily="34" charset="-128"/>
              </a:rPr>
              <a:t>S</a:t>
            </a:r>
            <a:r>
              <a:rPr kumimoji="1" lang="en-US" altLang="ja-JP" sz="1100" dirty="0" smtClean="0">
                <a:latin typeface="Adobe Gothic Std B" pitchFamily="34" charset="-128"/>
                <a:ea typeface="Adobe Gothic Std B" pitchFamily="34" charset="-128"/>
              </a:rPr>
              <a:t>tep1</a:t>
            </a:r>
            <a:endParaRPr kumimoji="1" lang="ja-JP" altLang="en-US" sz="11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499992" y="4047966"/>
            <a:ext cx="648072" cy="2616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dirty="0" smtClean="0">
                <a:latin typeface="Adobe Gothic Std B" pitchFamily="34" charset="-128"/>
                <a:ea typeface="Adobe Gothic Std B" pitchFamily="34" charset="-128"/>
              </a:rPr>
              <a:t>S</a:t>
            </a:r>
            <a:r>
              <a:rPr kumimoji="1" lang="en-US" altLang="ja-JP" sz="1100" dirty="0" smtClean="0">
                <a:latin typeface="Adobe Gothic Std B" pitchFamily="34" charset="-128"/>
                <a:ea typeface="Adobe Gothic Std B" pitchFamily="34" charset="-128"/>
              </a:rPr>
              <a:t>tep2</a:t>
            </a:r>
            <a:endParaRPr kumimoji="1" lang="ja-JP" altLang="en-US" sz="11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660232" y="3327886"/>
            <a:ext cx="648072" cy="2616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dirty="0" smtClean="0">
                <a:latin typeface="Adobe Gothic Std B" pitchFamily="34" charset="-128"/>
                <a:ea typeface="Adobe Gothic Std B" pitchFamily="34" charset="-128"/>
              </a:rPr>
              <a:t>S</a:t>
            </a:r>
            <a:r>
              <a:rPr kumimoji="1" lang="en-US" altLang="ja-JP" sz="1100" dirty="0" smtClean="0">
                <a:latin typeface="Adobe Gothic Std B" pitchFamily="34" charset="-128"/>
                <a:ea typeface="Adobe Gothic Std B" pitchFamily="34" charset="-128"/>
              </a:rPr>
              <a:t>tep3</a:t>
            </a:r>
            <a:endParaRPr kumimoji="1" lang="ja-JP" altLang="en-US" sz="11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67544" y="735598"/>
            <a:ext cx="619268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震災非体験世代による語り継ぎ教育の導入</a:t>
            </a:r>
            <a:endParaRPr kumimoji="1"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6732240" y="2823830"/>
            <a:ext cx="19442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震災の語り部</a:t>
            </a:r>
            <a:endParaRPr kumimoji="1" lang="ja-JP" altLang="en-US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95536" y="4984070"/>
            <a:ext cx="172819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震災非経験者</a:t>
            </a:r>
            <a:endParaRPr kumimoji="1" lang="ja-JP" altLang="en-US" dirty="0"/>
          </a:p>
        </p:txBody>
      </p:sp>
      <p:cxnSp>
        <p:nvCxnSpPr>
          <p:cNvPr id="69" name="直線コネクタ 68"/>
          <p:cNvCxnSpPr/>
          <p:nvPr/>
        </p:nvCxnSpPr>
        <p:spPr>
          <a:xfrm>
            <a:off x="107504" y="5488126"/>
            <a:ext cx="2160240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72"/>
          <p:cNvSpPr txBox="1"/>
          <p:nvPr/>
        </p:nvSpPr>
        <p:spPr>
          <a:xfrm rot="20451381">
            <a:off x="3255208" y="3524728"/>
            <a:ext cx="144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Ｓｔｅｐ Ｕｐ</a:t>
            </a:r>
            <a:r>
              <a:rPr lang="ja-JP" altLang="en-US" dirty="0" smtClean="0"/>
              <a:t>！</a:t>
            </a:r>
            <a:endParaRPr kumimoji="1" lang="ja-JP" altLang="en-US" dirty="0"/>
          </a:p>
        </p:txBody>
      </p:sp>
      <p:sp>
        <p:nvSpPr>
          <p:cNvPr id="76" name="円弧 75"/>
          <p:cNvSpPr/>
          <p:nvPr/>
        </p:nvSpPr>
        <p:spPr>
          <a:xfrm rot="17654213">
            <a:off x="1702439" y="4476651"/>
            <a:ext cx="1625112" cy="1548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弧 76"/>
          <p:cNvSpPr/>
          <p:nvPr/>
        </p:nvSpPr>
        <p:spPr>
          <a:xfrm rot="17078656">
            <a:off x="3777624" y="3751751"/>
            <a:ext cx="1625112" cy="1548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弧 77"/>
          <p:cNvSpPr/>
          <p:nvPr/>
        </p:nvSpPr>
        <p:spPr>
          <a:xfrm rot="16596104">
            <a:off x="5701849" y="3017991"/>
            <a:ext cx="1625112" cy="1548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366266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アイデア１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テキスト ボックス 53"/>
          <p:cNvSpPr txBox="1"/>
          <p:nvPr/>
        </p:nvSpPr>
        <p:spPr>
          <a:xfrm>
            <a:off x="467544" y="735087"/>
            <a:ext cx="619268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震災関連アーカイブの再構築</a:t>
            </a:r>
            <a:endParaRPr kumimoji="1"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115616" y="2793702"/>
            <a:ext cx="1728192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ja-JP" dirty="0" smtClean="0"/>
          </a:p>
          <a:p>
            <a:pPr algn="ctr"/>
            <a:r>
              <a:rPr lang="ja-JP" altLang="en-US" dirty="0" smtClean="0">
                <a:latin typeface="+mn-ea"/>
              </a:rPr>
              <a:t>神戸市</a:t>
            </a:r>
            <a:endParaRPr lang="en-US" altLang="ja-JP" dirty="0" smtClean="0">
              <a:latin typeface="+mn-ea"/>
            </a:endParaRPr>
          </a:p>
          <a:p>
            <a:pPr algn="ctr"/>
            <a:r>
              <a:rPr lang="ja-JP" altLang="en-US" dirty="0" smtClean="0">
                <a:latin typeface="+mn-ea"/>
              </a:rPr>
              <a:t>ｵｰﾌﾟﾝﾃﾞｰﾀ</a:t>
            </a:r>
            <a:endParaRPr lang="en-US" altLang="ja-JP" dirty="0" smtClean="0">
              <a:latin typeface="+mn-ea"/>
            </a:endParaRPr>
          </a:p>
          <a:p>
            <a:pPr algn="ctr"/>
            <a:endParaRPr kumimoji="1" lang="ja-JP" altLang="en-US" dirty="0"/>
          </a:p>
        </p:txBody>
      </p:sp>
      <p:sp>
        <p:nvSpPr>
          <p:cNvPr id="56" name="右矢印 55"/>
          <p:cNvSpPr/>
          <p:nvPr/>
        </p:nvSpPr>
        <p:spPr>
          <a:xfrm>
            <a:off x="3203848" y="3225750"/>
            <a:ext cx="1368152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860032" y="2793702"/>
            <a:ext cx="1728192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ja-JP" dirty="0" smtClean="0"/>
          </a:p>
          <a:p>
            <a:pPr algn="ctr"/>
            <a:r>
              <a:rPr lang="ja-JP" altLang="en-US" dirty="0" smtClean="0">
                <a:latin typeface="+mn-ea"/>
              </a:rPr>
              <a:t>神戸市</a:t>
            </a:r>
            <a:endParaRPr lang="en-US" altLang="ja-JP" dirty="0" smtClean="0">
              <a:latin typeface="+mn-ea"/>
            </a:endParaRPr>
          </a:p>
          <a:p>
            <a:pPr algn="ctr"/>
            <a:r>
              <a:rPr lang="ja-JP" altLang="en-US" dirty="0" smtClean="0">
                <a:latin typeface="+mn-ea"/>
              </a:rPr>
              <a:t>ｵｰﾌﾟﾝﾃﾞｰﾀ</a:t>
            </a:r>
            <a:endParaRPr lang="en-US" altLang="ja-JP" dirty="0" smtClean="0">
              <a:latin typeface="+mn-ea"/>
            </a:endParaRPr>
          </a:p>
          <a:p>
            <a:pPr algn="ctr"/>
            <a:endParaRPr kumimoji="1" lang="ja-JP" altLang="en-US" dirty="0"/>
          </a:p>
        </p:txBody>
      </p:sp>
      <p:cxnSp>
        <p:nvCxnSpPr>
          <p:cNvPr id="59" name="直線矢印コネクタ 58"/>
          <p:cNvCxnSpPr/>
          <p:nvPr/>
        </p:nvCxnSpPr>
        <p:spPr>
          <a:xfrm flipV="1">
            <a:off x="3563888" y="3657798"/>
            <a:ext cx="288032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2915816" y="4341202"/>
            <a:ext cx="172819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調べ学習</a:t>
            </a:r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771800" y="4071754"/>
            <a:ext cx="648072" cy="2616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dirty="0" smtClean="0">
                <a:latin typeface="Adobe Gothic Std B" pitchFamily="34" charset="-128"/>
                <a:ea typeface="Adobe Gothic Std B" pitchFamily="34" charset="-128"/>
              </a:rPr>
              <a:t>S</a:t>
            </a:r>
            <a:r>
              <a:rPr kumimoji="1" lang="en-US" altLang="ja-JP" sz="1100" dirty="0" smtClean="0">
                <a:latin typeface="Adobe Gothic Std B" pitchFamily="34" charset="-128"/>
                <a:ea typeface="Adobe Gothic Std B" pitchFamily="34" charset="-128"/>
              </a:rPr>
              <a:t>tep2</a:t>
            </a:r>
            <a:endParaRPr kumimoji="1" lang="ja-JP" altLang="en-US" sz="11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228184" y="2937718"/>
            <a:ext cx="172819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○○が知りたい</a:t>
            </a:r>
            <a:endParaRPr kumimoji="1" lang="ja-JP" altLang="en-US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300192" y="3801814"/>
            <a:ext cx="1728192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ja-JP" dirty="0" smtClean="0">
              <a:latin typeface="+mn-ea"/>
            </a:endParaRPr>
          </a:p>
          <a:p>
            <a:pPr algn="ctr"/>
            <a:r>
              <a:rPr lang="en-US" altLang="ja-JP" dirty="0" smtClean="0">
                <a:latin typeface="+mn-ea"/>
              </a:rPr>
              <a:t>+</a:t>
            </a:r>
            <a:r>
              <a:rPr lang="ja-JP" altLang="en-US" dirty="0" smtClean="0">
                <a:latin typeface="+mn-ea"/>
              </a:rPr>
              <a:t>新しい記録</a:t>
            </a:r>
            <a:endParaRPr lang="en-US" altLang="ja-JP" dirty="0" smtClean="0">
              <a:latin typeface="+mn-ea"/>
            </a:endParaRPr>
          </a:p>
          <a:p>
            <a:pPr algn="ctr"/>
            <a:endParaRPr kumimoji="1" lang="ja-JP" altLang="en-US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6588224" y="2721694"/>
            <a:ext cx="1224136" cy="2616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 smtClean="0">
                <a:latin typeface="Adobe Gothic Std B" pitchFamily="34" charset="-128"/>
                <a:ea typeface="Adobe Gothic Std B" pitchFamily="34" charset="-128"/>
              </a:rPr>
              <a:t>検索キーワード</a:t>
            </a:r>
            <a:endParaRPr kumimoji="1" lang="ja-JP" altLang="en-US" sz="11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95536" y="366266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アイデア</a:t>
            </a:r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220072" y="49786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“</a:t>
            </a:r>
            <a:r>
              <a:rPr kumimoji="1" lang="ja-JP" altLang="en-US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学習者のための教材</a:t>
            </a:r>
            <a:r>
              <a:rPr kumimoji="1" lang="ja-JP" altLang="en-US" dirty="0" smtClean="0"/>
              <a:t>”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88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7544" y="188640"/>
            <a:ext cx="619268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★アイデアの論拠</a:t>
            </a:r>
            <a:endParaRPr kumimoji="1"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052736"/>
            <a:ext cx="172819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神戸市の提案と課題設定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19872" y="1844824"/>
            <a:ext cx="172819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提案</a:t>
            </a:r>
            <a:r>
              <a:rPr lang="ja-JP" altLang="en-US" dirty="0" smtClean="0"/>
              <a:t>の実践と評価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76256" y="1187460"/>
            <a:ext cx="172819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アイデア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2782669"/>
            <a:ext cx="172819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アプリ</a:t>
            </a:r>
            <a:r>
              <a:rPr lang="ja-JP" altLang="en-US" dirty="0" smtClean="0"/>
              <a:t>を使った語り継ぎ学習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4798893"/>
            <a:ext cx="172819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語り部</a:t>
            </a:r>
            <a:r>
              <a:rPr lang="ja-JP" altLang="en-US" dirty="0" smtClean="0"/>
              <a:t>の減少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5807005"/>
            <a:ext cx="172819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神戸市ｵｰﾌﾟﾝﾃﾞｰﾀの未整理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19872" y="4149080"/>
            <a:ext cx="172819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課題</a:t>
            </a:r>
            <a:r>
              <a:rPr lang="ja-JP" altLang="en-US" dirty="0" smtClean="0"/>
              <a:t>の具体化</a:t>
            </a:r>
            <a:endParaRPr kumimoji="1" lang="ja-JP" altLang="en-US" dirty="0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2339752" y="3140968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2339752" y="6165304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2339752" y="5013176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915816" y="2691497"/>
            <a:ext cx="2736304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・アプリは興味を引き起こすツール</a:t>
            </a:r>
            <a:endParaRPr kumimoji="1" lang="en-US" altLang="ja-JP" sz="1400" dirty="0" smtClean="0"/>
          </a:p>
          <a:p>
            <a:pPr algn="ctr"/>
            <a:r>
              <a:rPr lang="ja-JP" altLang="en-US" sz="1400" dirty="0" smtClean="0"/>
              <a:t>・アプリで得られるデータは限定的</a:t>
            </a:r>
            <a:endParaRPr lang="en-US" altLang="ja-JP" sz="1400" dirty="0" smtClean="0"/>
          </a:p>
          <a:p>
            <a:pPr algn="ctr"/>
            <a:r>
              <a:rPr kumimoji="1" lang="ja-JP" altLang="en-US" sz="1400" dirty="0" smtClean="0"/>
              <a:t>・ｵｰﾌﾟﾝﾃﾞｰﾀは高校生の知りたい</a:t>
            </a:r>
            <a:r>
              <a:rPr lang="ja-JP" altLang="en-US" sz="1400" dirty="0"/>
              <a:t>こと</a:t>
            </a:r>
            <a:r>
              <a:rPr lang="ja-JP" altLang="en-US" sz="1400" dirty="0" smtClean="0"/>
              <a:t>を網羅できていない</a:t>
            </a:r>
            <a:endParaRPr kumimoji="1" lang="ja-JP" altLang="en-US" sz="1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915816" y="4823574"/>
            <a:ext cx="2736304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/>
              <a:t>・経年による阪神・淡路大震災　　経験者の減少</a:t>
            </a:r>
            <a:endParaRPr kumimoji="1" lang="en-US" altLang="ja-JP" sz="1400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915816" y="5939698"/>
            <a:ext cx="2736304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/>
              <a:t>・公表が学習者のためにデザインされていない</a:t>
            </a:r>
            <a:endParaRPr kumimoji="1" lang="en-US" altLang="ja-JP" sz="1400" dirty="0" smtClean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264188" y="2691497"/>
            <a:ext cx="2736304" cy="116955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・アプリを使ったまち歩き学習</a:t>
            </a:r>
            <a:endParaRPr lang="en-US" altLang="ja-JP" sz="1400" dirty="0"/>
          </a:p>
          <a:p>
            <a:r>
              <a:rPr kumimoji="1" lang="ja-JP" altLang="en-US" sz="1400" dirty="0" smtClean="0"/>
              <a:t>・フォローアップ調べ学習　　　　　　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・高校生がｵｰﾌﾟﾝﾃﾞｰﾀを使い調べ学習をし、足りないデータは自ら集め補う</a:t>
            </a:r>
            <a:endParaRPr kumimoji="1" lang="en-US" altLang="ja-JP" sz="1400" dirty="0" smtClean="0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5724128" y="3140968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>
            <a:off x="5724128" y="6165304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5724128" y="5013176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6264188" y="4823574"/>
            <a:ext cx="2736304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/>
              <a:t>・阪神・淡路大震災非経験者を語り部として育成する</a:t>
            </a:r>
            <a:endParaRPr kumimoji="1" lang="en-US" altLang="ja-JP" sz="1400" dirty="0" smtClean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264188" y="5939698"/>
            <a:ext cx="2736304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/>
              <a:t>・ｵｰﾌﾟﾝﾃﾞｰﾀを使いながら学習者自身</a:t>
            </a:r>
            <a:r>
              <a:rPr lang="ja-JP" altLang="en-US" sz="1400" dirty="0" smtClean="0"/>
              <a:t>が学習者の為に整理</a:t>
            </a:r>
            <a:r>
              <a:rPr lang="ja-JP" altLang="en-US" sz="1400" dirty="0" smtClean="0"/>
              <a:t>する</a:t>
            </a:r>
            <a:endParaRPr kumimoji="1" lang="en-US" altLang="ja-JP" sz="1400" dirty="0" smtClean="0"/>
          </a:p>
        </p:txBody>
      </p:sp>
      <p:cxnSp>
        <p:nvCxnSpPr>
          <p:cNvPr id="40" name="直線矢印コネクタ 39"/>
          <p:cNvCxnSpPr/>
          <p:nvPr/>
        </p:nvCxnSpPr>
        <p:spPr>
          <a:xfrm>
            <a:off x="2339752" y="1340768"/>
            <a:ext cx="446449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7544" y="188640"/>
            <a:ext cx="619268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★アイデア実現まで</a:t>
            </a:r>
            <a:endParaRPr kumimoji="1"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052736"/>
            <a:ext cx="295232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Ｈ</a:t>
            </a:r>
            <a:r>
              <a:rPr lang="en-US" altLang="ja-JP" dirty="0" smtClean="0"/>
              <a:t>29</a:t>
            </a:r>
            <a:r>
              <a:rPr lang="ja-JP" altLang="en-US" dirty="0" smtClean="0"/>
              <a:t>年度の取り組み予定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3779748"/>
            <a:ext cx="316835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Ｈ</a:t>
            </a:r>
            <a:r>
              <a:rPr lang="en-US" altLang="ja-JP" dirty="0"/>
              <a:t>30</a:t>
            </a:r>
            <a:r>
              <a:rPr lang="ja-JP" altLang="en-US" dirty="0" smtClean="0"/>
              <a:t>年度以降の取り組み予定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1700808"/>
            <a:ext cx="8136904" cy="203132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/>
              <a:t>1</a:t>
            </a:r>
            <a:r>
              <a:rPr lang="en-US" altLang="ja-JP" dirty="0" smtClean="0"/>
              <a:t>.</a:t>
            </a:r>
            <a:r>
              <a:rPr lang="ja-JP" altLang="en-US" dirty="0" smtClean="0"/>
              <a:t>神戸市立神港高校生との実践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→アイデアの実践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dirty="0"/>
              <a:t>2</a:t>
            </a:r>
            <a:r>
              <a:rPr lang="en-US" altLang="ja-JP" dirty="0" smtClean="0"/>
              <a:t>.</a:t>
            </a:r>
            <a:r>
              <a:rPr lang="ja-JP" altLang="en-US" dirty="0" smtClean="0"/>
              <a:t>兵庫県立舞子高校生との実践「被災地外の高校生に対しての伝承教育の実施」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→普段見慣れないまちから阪神・淡路大震災当時への疑似的なタイムスリップが</a:t>
            </a:r>
            <a:endParaRPr lang="en-US" altLang="ja-JP" dirty="0" smtClean="0"/>
          </a:p>
          <a:p>
            <a:r>
              <a:rPr lang="ja-JP" altLang="en-US" dirty="0" smtClean="0"/>
              <a:t>　　有効に働くかを検証する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576" y="4437112"/>
            <a:ext cx="8136904" cy="147732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/>
              <a:t>1</a:t>
            </a:r>
            <a:r>
              <a:rPr lang="en-US" altLang="ja-JP" dirty="0" smtClean="0"/>
              <a:t>.</a:t>
            </a:r>
            <a:r>
              <a:rPr lang="ja-JP" altLang="en-US" dirty="0" smtClean="0"/>
              <a:t>神戸市内にある小学校～高等学校に対して実施していき、学習者・語り部の数を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増やしていく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dirty="0"/>
              <a:t>2</a:t>
            </a:r>
            <a:r>
              <a:rPr lang="en-US" altLang="ja-JP" dirty="0" smtClean="0"/>
              <a:t>.</a:t>
            </a:r>
            <a:r>
              <a:rPr lang="ja-JP" altLang="en-US" dirty="0" smtClean="0"/>
              <a:t>神戸市外からの学習者が神戸市にて、震災タイムスリップウォークを実施する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→修学旅行生や旅行客を想定して計画 する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98215" y="476672"/>
            <a:ext cx="8947570" cy="70609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市民</a:t>
            </a:r>
            <a:r>
              <a:rPr kumimoji="1" lang="en-US" altLang="ja-JP" dirty="0" smtClean="0"/>
              <a:t>/</a:t>
            </a:r>
            <a:r>
              <a:rPr lang="ja-JP" altLang="en-US" dirty="0"/>
              <a:t>学生</a:t>
            </a:r>
            <a:r>
              <a:rPr kumimoji="1" lang="ja-JP" altLang="en-US" dirty="0" smtClean="0"/>
              <a:t>と自治体の連携状況</a:t>
            </a:r>
            <a:r>
              <a:rPr kumimoji="1" lang="ja-JP" altLang="en-US" sz="3600" dirty="0" smtClean="0"/>
              <a:t>（</a:t>
            </a:r>
            <a:r>
              <a:rPr kumimoji="1" lang="en-US" altLang="ja-JP" sz="3600" dirty="0" smtClean="0"/>
              <a:t>2016</a:t>
            </a:r>
            <a:r>
              <a:rPr kumimoji="1" lang="ja-JP" altLang="en-US" sz="3600" dirty="0" smtClean="0"/>
              <a:t>年）</a:t>
            </a:r>
            <a:endParaRPr kumimoji="1" lang="ja-JP" altLang="en-US" sz="3600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221327" y="1556792"/>
            <a:ext cx="8815169" cy="4824536"/>
            <a:chOff x="221327" y="1556792"/>
            <a:chExt cx="8815169" cy="4824536"/>
          </a:xfrm>
        </p:grpSpPr>
        <p:graphicFrame>
          <p:nvGraphicFramePr>
            <p:cNvPr id="7" name="図表 6"/>
            <p:cNvGraphicFramePr/>
            <p:nvPr>
              <p:extLst>
                <p:ext uri="{D42A27DB-BD31-4B8C-83A1-F6EECF244321}">
                  <p14:modId xmlns:p14="http://schemas.microsoft.com/office/powerpoint/2010/main" val="2494648691"/>
                </p:ext>
              </p:extLst>
            </p:nvPr>
          </p:nvGraphicFramePr>
          <p:xfrm>
            <a:off x="1007604" y="1556792"/>
            <a:ext cx="7128792" cy="48245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テキスト ボックス 9"/>
            <p:cNvSpPr txBox="1"/>
            <p:nvPr/>
          </p:nvSpPr>
          <p:spPr>
            <a:xfrm>
              <a:off x="6730784" y="3670256"/>
              <a:ext cx="23057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/>
                <a:t>②市民</a:t>
              </a:r>
              <a:r>
                <a:rPr lang="en-US" altLang="ja-JP" sz="1200" dirty="0"/>
                <a:t>/</a:t>
              </a:r>
              <a:r>
                <a:rPr lang="ja-JP" altLang="en-US" sz="1200" dirty="0"/>
                <a:t>学生サポート</a:t>
              </a:r>
              <a:r>
                <a:rPr lang="ja-JP" altLang="en-US" sz="1200" dirty="0" smtClean="0"/>
                <a:t>状況</a:t>
              </a:r>
              <a:endParaRPr kumimoji="1" lang="en-US" altLang="ja-JP" sz="1200" dirty="0" smtClean="0"/>
            </a:p>
            <a:p>
              <a:pPr algn="ctr"/>
              <a:r>
                <a:rPr kumimoji="1" lang="ja-JP" altLang="en-US" dirty="0" smtClean="0"/>
                <a:t>アプリ開発運用</a:t>
              </a:r>
              <a:endParaRPr kumimoji="1" lang="ja-JP" altLang="en-US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614660" y="5242331"/>
              <a:ext cx="32072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/>
                <a:t>②市民</a:t>
              </a:r>
              <a:r>
                <a:rPr lang="en-US" altLang="ja-JP" sz="1200" dirty="0"/>
                <a:t>/</a:t>
              </a:r>
              <a:r>
                <a:rPr lang="ja-JP" altLang="en-US" sz="1200" dirty="0"/>
                <a:t>学生サポート</a:t>
              </a:r>
              <a:r>
                <a:rPr lang="ja-JP" altLang="en-US" sz="1200" dirty="0" smtClean="0"/>
                <a:t>状況</a:t>
              </a:r>
              <a:endParaRPr kumimoji="1" lang="en-US" altLang="ja-JP" sz="1200" dirty="0" smtClean="0"/>
            </a:p>
            <a:p>
              <a:pPr algn="ctr"/>
              <a:r>
                <a:rPr kumimoji="1" lang="ja-JP" altLang="en-US" dirty="0" smtClean="0"/>
                <a:t>地域連携調整</a:t>
              </a:r>
              <a:endParaRPr kumimoji="1" lang="en-US" altLang="ja-JP" dirty="0" smtClean="0"/>
            </a:p>
            <a:p>
              <a:pPr algn="ctr"/>
              <a:r>
                <a:rPr lang="ja-JP" altLang="en-US" dirty="0" smtClean="0"/>
                <a:t>震災写真展＆トークショー開催</a:t>
              </a:r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699792" y="5684917"/>
              <a:ext cx="19874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/>
                <a:t>②市民</a:t>
              </a:r>
              <a:r>
                <a:rPr lang="en-US" altLang="ja-JP" sz="1200" dirty="0"/>
                <a:t>/</a:t>
              </a:r>
              <a:r>
                <a:rPr lang="ja-JP" altLang="en-US" sz="1200" dirty="0"/>
                <a:t>学生サポート状況</a:t>
              </a:r>
              <a:endParaRPr lang="en-US" altLang="ja-JP" sz="1200" dirty="0"/>
            </a:p>
            <a:p>
              <a:pPr algn="ctr"/>
              <a:r>
                <a:rPr kumimoji="1" lang="ja-JP" altLang="en-US" dirty="0" smtClean="0"/>
                <a:t>モデル授業実施</a:t>
              </a:r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51520" y="5657831"/>
              <a:ext cx="194421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/>
                <a:t>②市民</a:t>
              </a:r>
              <a:r>
                <a:rPr lang="en-US" altLang="ja-JP" sz="1200" dirty="0"/>
                <a:t>/</a:t>
              </a:r>
              <a:r>
                <a:rPr lang="ja-JP" altLang="en-US" sz="1200" dirty="0"/>
                <a:t>学生サポート</a:t>
              </a:r>
              <a:r>
                <a:rPr lang="ja-JP" altLang="en-US" sz="1200" dirty="0" smtClean="0"/>
                <a:t>状況</a:t>
              </a:r>
              <a:endParaRPr kumimoji="1" lang="en-US" altLang="ja-JP" sz="1200" dirty="0" smtClean="0"/>
            </a:p>
            <a:p>
              <a:pPr algn="ctr"/>
              <a:r>
                <a:rPr kumimoji="1" lang="ja-JP" altLang="en-US" dirty="0" smtClean="0"/>
                <a:t>語り部派遣</a:t>
              </a:r>
              <a:endParaRPr kumimoji="1" lang="ja-JP" altLang="en-US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21327" y="2351398"/>
              <a:ext cx="197440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 smtClean="0"/>
                <a:t>②市民</a:t>
              </a:r>
              <a:r>
                <a:rPr kumimoji="1" lang="en-US" altLang="ja-JP" sz="1200" dirty="0" smtClean="0"/>
                <a:t>/</a:t>
              </a:r>
              <a:r>
                <a:rPr kumimoji="1" lang="ja-JP" altLang="en-US" sz="1200" dirty="0" smtClean="0"/>
                <a:t>学生サポート状況</a:t>
              </a:r>
              <a:endParaRPr kumimoji="1" lang="en-US" altLang="ja-JP" sz="1200" dirty="0" smtClean="0"/>
            </a:p>
            <a:p>
              <a:pPr algn="ctr"/>
              <a:r>
                <a:rPr kumimoji="1" lang="ja-JP" altLang="en-US" dirty="0" smtClean="0"/>
                <a:t>　全体企画調整</a:t>
              </a:r>
              <a:endParaRPr kumimoji="1" lang="ja-JP" altLang="en-US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6730784" y="1612734"/>
              <a:ext cx="20911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 smtClean="0"/>
                <a:t>①データ公開状況</a:t>
              </a:r>
              <a:endParaRPr kumimoji="1" lang="en-US" altLang="ja-JP" sz="1200" dirty="0" smtClean="0"/>
            </a:p>
            <a:p>
              <a:pPr algn="ctr"/>
              <a:r>
                <a:rPr kumimoji="1" lang="ja-JP" altLang="en-US" dirty="0" smtClean="0"/>
                <a:t>震災</a:t>
              </a:r>
              <a:r>
                <a:rPr kumimoji="1" lang="en-US" altLang="ja-JP" dirty="0" smtClean="0"/>
                <a:t>OD</a:t>
              </a:r>
              <a:r>
                <a:rPr kumimoji="1" lang="ja-JP" altLang="en-US" dirty="0" smtClean="0"/>
                <a:t>データ公開</a:t>
              </a:r>
              <a:endParaRPr kumimoji="1" lang="en-US" altLang="ja-JP" dirty="0" smtClean="0"/>
            </a:p>
            <a:p>
              <a:pPr algn="ctr"/>
              <a:r>
                <a:rPr lang="ja-JP" altLang="en-US" sz="1200" dirty="0" smtClean="0"/>
                <a:t>（阪神大震災</a:t>
              </a:r>
              <a:r>
                <a:rPr lang="en-US" altLang="ja-JP" sz="1200" dirty="0" smtClean="0"/>
                <a:t>1.17</a:t>
              </a:r>
              <a:r>
                <a:rPr lang="ja-JP" altLang="en-US" sz="1200" dirty="0" smtClean="0"/>
                <a:t>の記録）</a:t>
              </a:r>
              <a:endParaRPr kumimoji="1" lang="ja-JP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552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450</Words>
  <Application>Microsoft Office PowerPoint</Application>
  <PresentationFormat>画面に合わせる (4:3)</PresentationFormat>
  <Paragraphs>123</Paragraphs>
  <Slides>11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市民/学生と自治体の連携状況（2016年）</vt:lpstr>
      <vt:lpstr>非体験世代が自分の言葉で伝える減災</vt:lpstr>
      <vt:lpstr>市民/学生と自治体の連携状況（2017年～） ④今後の方針：震災画像オープンデータとアプリを活用した減災教育の伝承充実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山本　舜一</dc:creator>
  <cp:lastModifiedBy>yama</cp:lastModifiedBy>
  <cp:revision>51</cp:revision>
  <dcterms:created xsi:type="dcterms:W3CDTF">2017-02-23T10:29:01Z</dcterms:created>
  <dcterms:modified xsi:type="dcterms:W3CDTF">2017-03-09T02:34:48Z</dcterms:modified>
</cp:coreProperties>
</file>