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856"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2393C-5354-D34C-898C-DD7689795E2B}" type="datetimeFigureOut">
              <a:rPr kumimoji="1" lang="ja-JP" altLang="en-US" smtClean="0"/>
              <a:t>17/03/06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AA20E-FD30-9047-A7C4-314060461518}" type="slidenum">
              <a:rPr kumimoji="1" lang="ja-JP" altLang="en-US" smtClean="0"/>
              <a:t>‹#›</a:t>
            </a:fld>
            <a:endParaRPr kumimoji="1" lang="ja-JP" altLang="en-US"/>
          </a:p>
        </p:txBody>
      </p:sp>
    </p:spTree>
    <p:extLst>
      <p:ext uri="{BB962C8B-B14F-4D97-AF65-F5344CB8AC3E}">
        <p14:creationId xmlns:p14="http://schemas.microsoft.com/office/powerpoint/2010/main" val="40753866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ウォーキングカフェ会津は、昨年、会津若松市健康増進課と地域づくり課、情報政策課と共に地域の健康課題の解決に取り組むために協働チームを結成し、１年弱プロジェクトを実施してきました。表題の</a:t>
            </a:r>
            <a:r>
              <a:rPr kumimoji="1" lang="en-US" altLang="ja-JP" dirty="0" smtClean="0"/>
              <a:t>ICT</a:t>
            </a:r>
            <a:r>
              <a:rPr kumimoji="1" lang="ja-JP" altLang="en-US" dirty="0" smtClean="0"/>
              <a:t>はアプリ開発を、そしてコミュニティづくりは「ウォーキングカフェ」というコミュニティカフェ開催を並行して行い、両者の利点がどのような相乗効果を生み出すのか実証実験を行いました。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AA20E-FD30-9047-A7C4-314060461518}" type="slidenum">
              <a:rPr kumimoji="1" lang="ja-JP" altLang="en-US" smtClean="0"/>
              <a:t>1</a:t>
            </a:fld>
            <a:endParaRPr kumimoji="1" lang="ja-JP" altLang="en-US"/>
          </a:p>
        </p:txBody>
      </p:sp>
    </p:spTree>
    <p:extLst>
      <p:ext uri="{BB962C8B-B14F-4D97-AF65-F5344CB8AC3E}">
        <p14:creationId xmlns:p14="http://schemas.microsoft.com/office/powerpoint/2010/main" val="246605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同様なプロジェクト</a:t>
            </a:r>
            <a:r>
              <a:rPr kumimoji="1" lang="ja-JP" altLang="en-US" dirty="0" smtClean="0"/>
              <a:t>で</a:t>
            </a:r>
            <a:r>
              <a:rPr kumimoji="1" lang="ja-JP" altLang="en-US" dirty="0" smtClean="0"/>
              <a:t>の</a:t>
            </a:r>
            <a:r>
              <a:rPr kumimoji="1" lang="ja-JP" altLang="en-US" dirty="0" smtClean="0"/>
              <a:t>よく</a:t>
            </a:r>
            <a:r>
              <a:rPr kumimoji="1" lang="ja-JP" altLang="en-US" dirty="0" smtClean="0"/>
              <a:t>あるパターンを左側に示しています。それぞれが単発で実施され、</a:t>
            </a:r>
            <a:r>
              <a:rPr kumimoji="1" lang="ja-JP" altLang="en-US" dirty="0" smtClean="0"/>
              <a:t>成果物</a:t>
            </a:r>
            <a:r>
              <a:rPr kumimoji="1" lang="ja-JP" altLang="en-US" dirty="0" smtClean="0"/>
              <a:t>を</a:t>
            </a:r>
            <a:r>
              <a:rPr kumimoji="1" lang="ja-JP" altLang="en-US" dirty="0" smtClean="0"/>
              <a:t>公開したら</a:t>
            </a:r>
            <a:r>
              <a:rPr kumimoji="1" lang="ja-JP" altLang="en-US" dirty="0" smtClean="0"/>
              <a:t>事業が終わってしまい</a:t>
            </a:r>
            <a:r>
              <a:rPr kumimoji="1" lang="ja-JP" altLang="en-US" dirty="0" smtClean="0"/>
              <a:t>が</a:t>
            </a:r>
            <a:r>
              <a:rPr kumimoji="1" lang="ja-JP" altLang="en-US" dirty="0" smtClean="0"/>
              <a:t>ちです。</a:t>
            </a:r>
            <a:r>
              <a:rPr kumimoji="1" lang="ja-JP" altLang="en-US" dirty="0" smtClean="0"/>
              <a:t>本プロジェクト</a:t>
            </a:r>
            <a:r>
              <a:rPr kumimoji="1" lang="ja-JP" altLang="en-US" dirty="0" smtClean="0"/>
              <a:t>ではコミュニティづくりをベースにそこにターゲットを呼び込み、健康に関する知識の提供やウォーキングの実践、そして</a:t>
            </a:r>
            <a:r>
              <a:rPr kumimoji="1" lang="ja-JP" altLang="en-US" dirty="0" smtClean="0"/>
              <a:t>参加者</a:t>
            </a:r>
            <a:r>
              <a:rPr kumimoji="1" lang="ja-JP" altLang="en-US" dirty="0" smtClean="0"/>
              <a:t>同士で</a:t>
            </a:r>
            <a:r>
              <a:rPr kumimoji="1" lang="ja-JP" altLang="en-US" dirty="0" smtClean="0"/>
              <a:t>アイデア</a:t>
            </a:r>
            <a:r>
              <a:rPr kumimoji="1" lang="ja-JP" altLang="en-US" dirty="0" smtClean="0"/>
              <a:t>や困りごとをシェアすること</a:t>
            </a:r>
            <a:r>
              <a:rPr kumimoji="1" lang="ja-JP" altLang="en-US" dirty="0" smtClean="0"/>
              <a:t>で</a:t>
            </a:r>
            <a:r>
              <a:rPr kumimoji="1" lang="ja-JP" altLang="en-US" dirty="0" smtClean="0"/>
              <a:t>健康</a:t>
            </a:r>
            <a:r>
              <a:rPr kumimoji="1" lang="ja-JP" altLang="en-US" dirty="0" smtClean="0"/>
              <a:t>課題</a:t>
            </a:r>
            <a:r>
              <a:rPr kumimoji="1" lang="ja-JP" altLang="en-US" dirty="0" smtClean="0"/>
              <a:t>を「自分ごと化」してもらいました</a:t>
            </a:r>
            <a:r>
              <a:rPr kumimoji="1" lang="ja-JP" altLang="en-US" dirty="0" smtClean="0"/>
              <a:t>。</a:t>
            </a:r>
            <a:r>
              <a:rPr kumimoji="1" lang="ja-JP" altLang="en-US" dirty="0" smtClean="0"/>
              <a:t>一方で</a:t>
            </a:r>
            <a:r>
              <a:rPr kumimoji="1" lang="ja-JP" altLang="en-US" dirty="0" smtClean="0"/>
              <a:t>、</a:t>
            </a:r>
            <a:r>
              <a:rPr kumimoji="1" lang="ja-JP" altLang="en-US" dirty="0" smtClean="0"/>
              <a:t>アプリ開発を並行して行い、最終的に「アプリを活用した街歩き</a:t>
            </a:r>
            <a:r>
              <a:rPr kumimoji="1" lang="ja-JP" altLang="en-US" dirty="0" smtClean="0"/>
              <a:t>」を実施</a:t>
            </a:r>
            <a:r>
              <a:rPr kumimoji="1" lang="ja-JP" altLang="en-US" dirty="0" smtClean="0"/>
              <a:t>して</a:t>
            </a:r>
            <a:r>
              <a:rPr kumimoji="1" lang="ja-JP" altLang="en-US" dirty="0" smtClean="0"/>
              <a:t>効果</a:t>
            </a:r>
            <a:r>
              <a:rPr kumimoji="1" lang="ja-JP" altLang="en-US" dirty="0" smtClean="0"/>
              <a:t>測定を行いました。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AA20E-FD30-9047-A7C4-314060461518}" type="slidenum">
              <a:rPr kumimoji="1" lang="ja-JP" altLang="en-US" smtClean="0"/>
              <a:t>2</a:t>
            </a:fld>
            <a:endParaRPr kumimoji="1" lang="ja-JP" altLang="en-US"/>
          </a:p>
        </p:txBody>
      </p:sp>
    </p:spTree>
    <p:extLst>
      <p:ext uri="{BB962C8B-B14F-4D97-AF65-F5344CB8AC3E}">
        <p14:creationId xmlns:p14="http://schemas.microsoft.com/office/powerpoint/2010/main" val="206410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プロジェクトは</a:t>
            </a:r>
            <a:r>
              <a:rPr kumimoji="1" lang="ja-JP" altLang="en-US" dirty="0" smtClean="0"/>
              <a:t>協働</a:t>
            </a:r>
            <a:r>
              <a:rPr kumimoji="1" lang="ja-JP" altLang="en-US" dirty="0" smtClean="0"/>
              <a:t>と</a:t>
            </a:r>
            <a:r>
              <a:rPr kumimoji="1" lang="ja-JP" altLang="en-US" dirty="0" smtClean="0"/>
              <a:t>役割分担</a:t>
            </a:r>
            <a:r>
              <a:rPr kumimoji="1" lang="ja-JP" altLang="en-US" dirty="0" smtClean="0"/>
              <a:t>をバランスよく、また実施のフェーズでは</a:t>
            </a:r>
            <a:r>
              <a:rPr kumimoji="1" lang="en-US" altLang="ja-JP" dirty="0" smtClean="0"/>
              <a:t>PDCA</a:t>
            </a:r>
            <a:r>
              <a:rPr kumimoji="1" lang="ja-JP" altLang="en-US" dirty="0" smtClean="0"/>
              <a:t>のサイクルを回しています。</a:t>
            </a:r>
            <a:r>
              <a:rPr kumimoji="1" lang="ja-JP" altLang="en-US" dirty="0" smtClean="0"/>
              <a:t>コミュニティづくり</a:t>
            </a:r>
            <a:r>
              <a:rPr kumimoji="1" lang="ja-JP" altLang="en-US" dirty="0" smtClean="0"/>
              <a:t>においては</a:t>
            </a:r>
            <a:r>
              <a:rPr kumimoji="1" lang="ja-JP" altLang="en-US" dirty="0" smtClean="0"/>
              <a:t>コンセプトメイキング</a:t>
            </a:r>
            <a:r>
              <a:rPr kumimoji="1" lang="ja-JP" altLang="en-US" dirty="0" smtClean="0"/>
              <a:t>、企画の実施、実施後のフィードバックからの</a:t>
            </a:r>
            <a:r>
              <a:rPr kumimoji="1" lang="ja-JP" altLang="en-US" dirty="0" smtClean="0"/>
              <a:t>改善</a:t>
            </a:r>
            <a:r>
              <a:rPr kumimoji="1" lang="ja-JP" altLang="en-US" dirty="0" smtClean="0"/>
              <a:t>案の協議</a:t>
            </a:r>
            <a:r>
              <a:rPr kumimoji="1" lang="ja-JP" altLang="en-US" dirty="0" smtClean="0"/>
              <a:t>など</a:t>
            </a:r>
            <a:r>
              <a:rPr kumimoji="1" lang="ja-JP" altLang="en-US" dirty="0" smtClean="0"/>
              <a:t>を協働で行い、具体的な企画や実施に必要な備品調達、人脈の形成を役割分担しました。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AA20E-FD30-9047-A7C4-314060461518}" type="slidenum">
              <a:rPr kumimoji="1" lang="ja-JP" altLang="en-US" smtClean="0"/>
              <a:t>3</a:t>
            </a:fld>
            <a:endParaRPr kumimoji="1" lang="ja-JP" altLang="en-US"/>
          </a:p>
        </p:txBody>
      </p:sp>
    </p:spTree>
    <p:extLst>
      <p:ext uri="{BB962C8B-B14F-4D97-AF65-F5344CB8AC3E}">
        <p14:creationId xmlns:p14="http://schemas.microsoft.com/office/powerpoint/2010/main" val="63195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アプリ開発でも同様に、コンセプトメイキング、テストやフィードバックを協働で、設計やアプリ開発を役割分担しました。特</a:t>
            </a:r>
            <a:r>
              <a:rPr kumimoji="1" lang="ja-JP" altLang="en-US" dirty="0" smtClean="0"/>
              <a:t>にアプリ</a:t>
            </a:r>
            <a:r>
              <a:rPr kumimoji="1" lang="ja-JP" altLang="en-US" dirty="0" smtClean="0"/>
              <a:t>の開発作業</a:t>
            </a:r>
            <a:r>
              <a:rPr kumimoji="1" lang="ja-JP" altLang="en-US" dirty="0" smtClean="0"/>
              <a:t>は</a:t>
            </a:r>
            <a:r>
              <a:rPr kumimoji="1" lang="ja-JP" altLang="en-US" dirty="0" smtClean="0"/>
              <a:t>当団体や自治体でまかなえなかったため、</a:t>
            </a:r>
            <a:r>
              <a:rPr kumimoji="1" lang="ja-JP" altLang="en-US" dirty="0" smtClean="0"/>
              <a:t>地元</a:t>
            </a:r>
            <a:r>
              <a:rPr kumimoji="1" lang="ja-JP" altLang="en-US" dirty="0" smtClean="0"/>
              <a:t>の</a:t>
            </a:r>
            <a:r>
              <a:rPr kumimoji="1" lang="en-US" altLang="ja-JP" dirty="0" smtClean="0"/>
              <a:t>IT</a:t>
            </a:r>
            <a:r>
              <a:rPr kumimoji="1" lang="ja-JP" altLang="en-US" dirty="0" smtClean="0"/>
              <a:t>系大学である会津大学の学生に</a:t>
            </a:r>
            <a:r>
              <a:rPr kumimoji="1" lang="ja-JP" altLang="en-US" dirty="0" smtClean="0"/>
              <a:t>依頼</a:t>
            </a:r>
            <a:r>
              <a:rPr kumimoji="1" lang="ja-JP" altLang="en-US" dirty="0" smtClean="0"/>
              <a:t>することで</a:t>
            </a:r>
            <a:r>
              <a:rPr kumimoji="1" lang="ja-JP" altLang="en-US" dirty="0" smtClean="0"/>
              <a:t>アプリ</a:t>
            </a:r>
            <a:r>
              <a:rPr kumimoji="1" lang="ja-JP" altLang="en-US" dirty="0" smtClean="0"/>
              <a:t>の公開まで実施することが</a:t>
            </a:r>
            <a:r>
              <a:rPr kumimoji="1" lang="ja-JP" altLang="en-US" dirty="0" smtClean="0"/>
              <a:t>でき</a:t>
            </a:r>
            <a:r>
              <a:rPr kumimoji="1" lang="ja-JP" altLang="en-US" dirty="0" smtClean="0"/>
              <a:t>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48AA20E-FD30-9047-A7C4-314060461518}" type="slidenum">
              <a:rPr kumimoji="1" lang="ja-JP" altLang="en-US" smtClean="0"/>
              <a:t>4</a:t>
            </a:fld>
            <a:endParaRPr kumimoji="1" lang="ja-JP" altLang="en-US"/>
          </a:p>
        </p:txBody>
      </p:sp>
    </p:spTree>
    <p:extLst>
      <p:ext uri="{BB962C8B-B14F-4D97-AF65-F5344CB8AC3E}">
        <p14:creationId xmlns:p14="http://schemas.microsoft.com/office/powerpoint/2010/main" val="309851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最後に、コミュニティづくりと</a:t>
            </a:r>
            <a:r>
              <a:rPr kumimoji="1" lang="en-US" altLang="ja-JP" dirty="0" smtClean="0"/>
              <a:t>ICT</a:t>
            </a:r>
            <a:r>
              <a:rPr kumimoji="1" lang="ja-JP" altLang="en-US" dirty="0" smtClean="0"/>
              <a:t>の利点の相乗効果を測るためのイベントとし「アプリとまち歩き」を実施しました。街を歩くだけの行為に付加価値を与えるアプリ、参加者がお互いに仲を深めていくコミュニティづくり。これらが組み合わさることで参加者の満足度や継続参加への意欲を垣間見ることができ、今後も継続していく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C48AA20E-FD30-9047-A7C4-314060461518}" type="slidenum">
              <a:rPr kumimoji="1" lang="ja-JP" altLang="en-US" smtClean="0"/>
              <a:t>5</a:t>
            </a:fld>
            <a:endParaRPr kumimoji="1" lang="ja-JP" altLang="en-US"/>
          </a:p>
        </p:txBody>
      </p:sp>
    </p:spTree>
    <p:extLst>
      <p:ext uri="{BB962C8B-B14F-4D97-AF65-F5344CB8AC3E}">
        <p14:creationId xmlns:p14="http://schemas.microsoft.com/office/powerpoint/2010/main" val="365806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53671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59086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117777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31644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23786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11497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217190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20119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18336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31607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AF72AE-77A7-BD42-860C-AC9452163556}" type="datetimeFigureOut">
              <a:rPr kumimoji="1" lang="ja-JP" altLang="en-US" smtClean="0"/>
              <a:t>17/03/06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176330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F72AE-77A7-BD42-860C-AC9452163556}" type="datetimeFigureOut">
              <a:rPr kumimoji="1" lang="ja-JP" altLang="en-US" smtClean="0"/>
              <a:t>17/03/06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BCA23-2C74-F842-8F62-1E41C2B0A891}" type="slidenum">
              <a:rPr kumimoji="1" lang="ja-JP" altLang="en-US" smtClean="0"/>
              <a:t>‹#›</a:t>
            </a:fld>
            <a:endParaRPr kumimoji="1" lang="ja-JP" altLang="en-US"/>
          </a:p>
        </p:txBody>
      </p:sp>
    </p:spTree>
    <p:extLst>
      <p:ext uri="{BB962C8B-B14F-4D97-AF65-F5344CB8AC3E}">
        <p14:creationId xmlns:p14="http://schemas.microsoft.com/office/powerpoint/2010/main" val="39231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2259" y="3083725"/>
            <a:ext cx="8514797" cy="2170900"/>
          </a:xfrm>
        </p:spPr>
        <p:txBody>
          <a:bodyPr>
            <a:normAutofit/>
          </a:bodyPr>
          <a:lstStyle/>
          <a:p>
            <a:pPr>
              <a:lnSpc>
                <a:spcPct val="120000"/>
              </a:lnSpc>
            </a:pPr>
            <a:r>
              <a:rPr lang="ja-JP" altLang="en-US" sz="4000" dirty="0">
                <a:solidFill>
                  <a:schemeClr val="accent5">
                    <a:lumMod val="75000"/>
                  </a:schemeClr>
                </a:solidFill>
                <a:latin typeface="メイリオ"/>
                <a:ea typeface="メイリオ"/>
                <a:cs typeface="メイリオ"/>
              </a:rPr>
              <a:t>ＩＣＴとコミュニティづくりによるウォーキング習慣化実証事業</a:t>
            </a:r>
            <a:endParaRPr kumimoji="1" lang="ja-JP" altLang="en-US" sz="4000" dirty="0">
              <a:solidFill>
                <a:schemeClr val="accent5">
                  <a:lumMod val="75000"/>
                </a:schemeClr>
              </a:solidFill>
              <a:latin typeface="メイリオ"/>
              <a:ea typeface="メイリオ"/>
              <a:cs typeface="メイリオ"/>
            </a:endParaRPr>
          </a:p>
        </p:txBody>
      </p:sp>
      <p:sp>
        <p:nvSpPr>
          <p:cNvPr id="3" name="サブタイトル 2"/>
          <p:cNvSpPr>
            <a:spLocks noGrp="1"/>
          </p:cNvSpPr>
          <p:nvPr>
            <p:ph type="subTitle" idx="1"/>
          </p:nvPr>
        </p:nvSpPr>
        <p:spPr>
          <a:xfrm>
            <a:off x="1371600" y="5397500"/>
            <a:ext cx="6400800" cy="1111250"/>
          </a:xfrm>
        </p:spPr>
        <p:txBody>
          <a:bodyPr>
            <a:normAutofit/>
          </a:bodyPr>
          <a:lstStyle/>
          <a:p>
            <a:r>
              <a:rPr kumimoji="1" lang="ja-JP" altLang="en-US" sz="2400" dirty="0" smtClean="0"/>
              <a:t>福島県会津若松市</a:t>
            </a:r>
            <a:endParaRPr kumimoji="1" lang="en-US" altLang="ja-JP" sz="2400" dirty="0" smtClean="0"/>
          </a:p>
          <a:p>
            <a:r>
              <a:rPr lang="ja-JP" altLang="en-US" sz="2400" dirty="0" smtClean="0"/>
              <a:t>ウォーキングカフェ会津</a:t>
            </a:r>
            <a:endParaRPr kumimoji="1" lang="ja-JP" altLang="en-US" sz="2400" dirty="0"/>
          </a:p>
        </p:txBody>
      </p:sp>
      <p:pic>
        <p:nvPicPr>
          <p:cNvPr id="5" name="図 4"/>
          <p:cNvPicPr>
            <a:picLocks noChangeAspect="1"/>
          </p:cNvPicPr>
          <p:nvPr/>
        </p:nvPicPr>
        <p:blipFill>
          <a:blip r:embed="rId3"/>
          <a:stretch>
            <a:fillRect/>
          </a:stretch>
        </p:blipFill>
        <p:spPr>
          <a:xfrm>
            <a:off x="0" y="0"/>
            <a:ext cx="9144000" cy="3051974"/>
          </a:xfrm>
          <a:prstGeom prst="rect">
            <a:avLst/>
          </a:prstGeom>
        </p:spPr>
      </p:pic>
    </p:spTree>
    <p:extLst>
      <p:ext uri="{BB962C8B-B14F-4D97-AF65-F5344CB8AC3E}">
        <p14:creationId xmlns:p14="http://schemas.microsoft.com/office/powerpoint/2010/main" val="200735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名称未設定_ke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66" y="218363"/>
            <a:ext cx="8773536" cy="6427988"/>
          </a:xfrm>
          <a:prstGeom prst="rect">
            <a:avLst/>
          </a:prstGeom>
        </p:spPr>
      </p:pic>
    </p:spTree>
    <p:extLst>
      <p:ext uri="{BB962C8B-B14F-4D97-AF65-F5344CB8AC3E}">
        <p14:creationId xmlns:p14="http://schemas.microsoft.com/office/powerpoint/2010/main" val="37005077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OG発表資料_ke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8938186" cy="6606486"/>
          </a:xfrm>
          <a:prstGeom prst="rect">
            <a:avLst/>
          </a:prstGeom>
        </p:spPr>
      </p:pic>
    </p:spTree>
    <p:extLst>
      <p:ext uri="{BB962C8B-B14F-4D97-AF65-F5344CB8AC3E}">
        <p14:creationId xmlns:p14="http://schemas.microsoft.com/office/powerpoint/2010/main" val="36781688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OG発表資料_ke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684381" cy="6858000"/>
          </a:xfrm>
          <a:prstGeom prst="rect">
            <a:avLst/>
          </a:prstGeom>
        </p:spPr>
      </p:pic>
    </p:spTree>
    <p:extLst>
      <p:ext uri="{BB962C8B-B14F-4D97-AF65-F5344CB8AC3E}">
        <p14:creationId xmlns:p14="http://schemas.microsoft.com/office/powerpoint/2010/main" val="35194968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descr="COG発表資料_k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10" y="198844"/>
            <a:ext cx="8867622" cy="6379926"/>
          </a:xfrm>
          <a:prstGeom prst="rect">
            <a:avLst/>
          </a:prstGeom>
        </p:spPr>
      </p:pic>
    </p:spTree>
    <p:extLst>
      <p:ext uri="{BB962C8B-B14F-4D97-AF65-F5344CB8AC3E}">
        <p14:creationId xmlns:p14="http://schemas.microsoft.com/office/powerpoint/2010/main" val="33296020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1291</TotalTime>
  <Words>417</Words>
  <Application>Microsoft Macintosh PowerPoint</Application>
  <PresentationFormat>画面に合わせる (4:3)</PresentationFormat>
  <Paragraphs>13</Paragraphs>
  <Slides>5</Slides>
  <Notes>5</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ホワイト</vt:lpstr>
      <vt:lpstr>ＩＣＴとコミュニティづくりによるウォーキング習慣化実証事業</vt:lpstr>
      <vt:lpstr>PowerPoint プレゼンテーション</vt:lpstr>
      <vt:lpstr>PowerPoint プレゼンテーション</vt:lpstr>
      <vt:lpstr>PowerPoint プレゼンテーション</vt:lpstr>
      <vt:lpstr>PowerPoint プレゼンテーション</vt:lpstr>
    </vt:vector>
  </TitlesOfParts>
  <Company>株式会社デザイニウム</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ＩＣＴとコミュニティづくりによるウォーキング習慣化実証事業</dc:title>
  <dc:creator>西本 浩幸</dc:creator>
  <cp:lastModifiedBy>西本 浩幸</cp:lastModifiedBy>
  <cp:revision>9</cp:revision>
  <dcterms:created xsi:type="dcterms:W3CDTF">2017-03-04T10:09:30Z</dcterms:created>
  <dcterms:modified xsi:type="dcterms:W3CDTF">2017-03-06T06:02:59Z</dcterms:modified>
</cp:coreProperties>
</file>