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77" r:id="rId2"/>
    <p:sldId id="273" r:id="rId3"/>
    <p:sldId id="375" r:id="rId4"/>
    <p:sldId id="257" r:id="rId5"/>
    <p:sldId id="363" r:id="rId6"/>
    <p:sldId id="258" r:id="rId7"/>
    <p:sldId id="338" r:id="rId8"/>
    <p:sldId id="265" r:id="rId9"/>
    <p:sldId id="369" r:id="rId10"/>
    <p:sldId id="374" r:id="rId11"/>
    <p:sldId id="376" r:id="rId12"/>
    <p:sldId id="283" r:id="rId13"/>
    <p:sldId id="339" r:id="rId14"/>
    <p:sldId id="340" r:id="rId15"/>
    <p:sldId id="370" r:id="rId16"/>
    <p:sldId id="341" r:id="rId17"/>
    <p:sldId id="342" r:id="rId18"/>
    <p:sldId id="343" r:id="rId19"/>
    <p:sldId id="344" r:id="rId20"/>
    <p:sldId id="345" r:id="rId21"/>
    <p:sldId id="347" r:id="rId22"/>
    <p:sldId id="348" r:id="rId23"/>
    <p:sldId id="346" r:id="rId24"/>
    <p:sldId id="329" r:id="rId25"/>
    <p:sldId id="335" r:id="rId26"/>
    <p:sldId id="290" r:id="rId27"/>
    <p:sldId id="291" r:id="rId28"/>
    <p:sldId id="349" r:id="rId29"/>
    <p:sldId id="362" r:id="rId30"/>
    <p:sldId id="353" r:id="rId31"/>
    <p:sldId id="354" r:id="rId32"/>
    <p:sldId id="364" r:id="rId33"/>
    <p:sldId id="356" r:id="rId34"/>
    <p:sldId id="355" r:id="rId35"/>
    <p:sldId id="358" r:id="rId36"/>
    <p:sldId id="365" r:id="rId37"/>
    <p:sldId id="359" r:id="rId38"/>
    <p:sldId id="360" r:id="rId39"/>
    <p:sldId id="361" r:id="rId40"/>
    <p:sldId id="366" r:id="rId41"/>
    <p:sldId id="367" r:id="rId42"/>
    <p:sldId id="371" r:id="rId43"/>
    <p:sldId id="373" r:id="rId44"/>
    <p:sldId id="372" r:id="rId45"/>
    <p:sldId id="368"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1" d="100"/>
          <a:sy n="121" d="100"/>
        </p:scale>
        <p:origin x="1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792B6-D6DB-4246-8D57-07A5C207F029}" type="datetimeFigureOut">
              <a:rPr kumimoji="1" lang="ja-JP" altLang="en-US" smtClean="0"/>
              <a:t>2024/3/11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4A65D-8C95-4F1B-9B8E-FE0C998FF28E}" type="slidenum">
              <a:rPr kumimoji="1" lang="ja-JP" altLang="en-US" smtClean="0"/>
              <a:t>‹#›</a:t>
            </a:fld>
            <a:endParaRPr kumimoji="1" lang="ja-JP" altLang="en-US"/>
          </a:p>
        </p:txBody>
      </p:sp>
    </p:spTree>
    <p:extLst>
      <p:ext uri="{BB962C8B-B14F-4D97-AF65-F5344CB8AC3E}">
        <p14:creationId xmlns:p14="http://schemas.microsoft.com/office/powerpoint/2010/main" val="39034222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アイデア名　未来を選び取る力を育むオンラインフリースクール</a:t>
            </a:r>
            <a:r>
              <a:rPr kumimoji="1" lang="en-US" altLang="ja-JP" dirty="0"/>
              <a:t>choice</a:t>
            </a:r>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a:t>
            </a:fld>
            <a:endParaRPr kumimoji="1" lang="ja-JP" altLang="en-US"/>
          </a:p>
        </p:txBody>
      </p:sp>
    </p:spTree>
    <p:extLst>
      <p:ext uri="{BB962C8B-B14F-4D97-AF65-F5344CB8AC3E}">
        <p14:creationId xmlns:p14="http://schemas.microsoft.com/office/powerpoint/2010/main" val="283536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加古川市の現状も見てみましょう</a:t>
            </a:r>
            <a:r>
              <a:rPr kumimoji="1" lang="en-US" altLang="ja-JP" dirty="0"/>
              <a:t>(</a:t>
            </a:r>
            <a:r>
              <a:rPr kumimoji="1" lang="ja-JP" altLang="en-US" dirty="0"/>
              <a:t>クリック</a:t>
            </a:r>
            <a:r>
              <a:rPr kumimoji="1" lang="en-US" altLang="ja-JP" dirty="0"/>
              <a:t>)</a:t>
            </a:r>
            <a:endParaRPr kumimoji="1" lang="ja-JP" altLang="en-US" dirty="0"/>
          </a:p>
          <a:p>
            <a:endParaRPr kumimoji="1" lang="en-US" altLang="ja-JP" dirty="0"/>
          </a:p>
          <a:p>
            <a:r>
              <a:rPr kumimoji="1" lang="ja-JP" altLang="en-US" dirty="0"/>
              <a:t>約</a:t>
            </a:r>
            <a:r>
              <a:rPr kumimoji="1" lang="en-US" altLang="ja-JP" dirty="0"/>
              <a:t>700</a:t>
            </a:r>
            <a:r>
              <a:rPr kumimoji="1" lang="ja-JP" altLang="en-US" dirty="0"/>
              <a:t>人の児童生徒が不登校になっています。</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11</a:t>
            </a:fld>
            <a:endParaRPr kumimoji="1" lang="ja-JP" altLang="en-US"/>
          </a:p>
        </p:txBody>
      </p:sp>
    </p:spTree>
    <p:extLst>
      <p:ext uri="{BB962C8B-B14F-4D97-AF65-F5344CB8AC3E}">
        <p14:creationId xmlns:p14="http://schemas.microsoft.com/office/powerpoint/2010/main" val="114355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不登校傾向も含めた数字がこちら</a:t>
            </a:r>
            <a:r>
              <a:rPr kumimoji="1" lang="en-US" altLang="ja-JP" dirty="0"/>
              <a:t>(</a:t>
            </a:r>
            <a:r>
              <a:rPr kumimoji="1" lang="ja-JP" altLang="en-US" dirty="0"/>
              <a:t>クリック</a:t>
            </a:r>
            <a:r>
              <a:rPr kumimoji="1" lang="en-US" altLang="ja-JP" dirty="0"/>
              <a:t>)</a:t>
            </a:r>
          </a:p>
          <a:p>
            <a:endParaRPr kumimoji="1" lang="en-US" altLang="ja-JP" dirty="0"/>
          </a:p>
          <a:p>
            <a:r>
              <a:rPr kumimoji="1" lang="ja-JP" altLang="en-US" dirty="0"/>
              <a:t>約</a:t>
            </a:r>
            <a:r>
              <a:rPr kumimoji="1" lang="en-US" altLang="ja-JP" dirty="0"/>
              <a:t>40</a:t>
            </a:r>
            <a:r>
              <a:rPr kumimoji="1" lang="ja-JP" altLang="en-US" dirty="0"/>
              <a:t>万人になっています</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12</a:t>
            </a:fld>
            <a:endParaRPr kumimoji="1" lang="ja-JP" altLang="en-US"/>
          </a:p>
        </p:txBody>
      </p:sp>
    </p:spTree>
    <p:extLst>
      <p:ext uri="{BB962C8B-B14F-4D97-AF65-F5344CB8AC3E}">
        <p14:creationId xmlns:p14="http://schemas.microsoft.com/office/powerpoint/2010/main" val="188387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更にそのまま引きこもりにつながる割合です</a:t>
            </a:r>
            <a:r>
              <a:rPr kumimoji="1" lang="en-US" altLang="ja-JP" dirty="0"/>
              <a:t>(</a:t>
            </a:r>
            <a:r>
              <a:rPr kumimoji="1" lang="ja-JP" altLang="en-US" dirty="0"/>
              <a:t>クリック</a:t>
            </a:r>
            <a:r>
              <a:rPr kumimoji="1" lang="en-US" altLang="ja-JP" dirty="0"/>
              <a:t>)</a:t>
            </a:r>
            <a:endParaRPr kumimoji="1" lang="ja-JP" altLang="en-US" dirty="0"/>
          </a:p>
          <a:p>
            <a:endParaRPr kumimoji="1" lang="en-US" altLang="ja-JP" dirty="0"/>
          </a:p>
          <a:p>
            <a:r>
              <a:rPr kumimoji="1" lang="ja-JP" altLang="en-US" dirty="0"/>
              <a:t>約</a:t>
            </a:r>
            <a:r>
              <a:rPr kumimoji="1" lang="en-US" altLang="ja-JP" dirty="0"/>
              <a:t>20</a:t>
            </a:r>
            <a:r>
              <a:rPr kumimoji="1" lang="ja-JP" altLang="en-US" dirty="0"/>
              <a:t>％</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13</a:t>
            </a:fld>
            <a:endParaRPr kumimoji="1" lang="ja-JP" altLang="en-US"/>
          </a:p>
        </p:txBody>
      </p:sp>
    </p:spTree>
    <p:extLst>
      <p:ext uri="{BB962C8B-B14F-4D97-AF65-F5344CB8AC3E}">
        <p14:creationId xmlns:p14="http://schemas.microsoft.com/office/powerpoint/2010/main" val="23250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不登校からそのまま引きこもってしまう子が多くいるのが分かります。</a:t>
            </a:r>
            <a:endParaRPr kumimoji="1" lang="en-US" altLang="ja-JP" dirty="0"/>
          </a:p>
          <a:p>
            <a:endParaRPr kumimoji="1" lang="en-US" altLang="ja-JP" dirty="0"/>
          </a:p>
          <a:p>
            <a:r>
              <a:rPr kumimoji="1" lang="ja-JP" altLang="en-US" dirty="0"/>
              <a:t>ここに来ている方々なら、この数字がもたらす社会損失をイメージ出来るのではないかと思います。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14</a:t>
            </a:fld>
            <a:endParaRPr kumimoji="1" lang="ja-JP" altLang="en-US"/>
          </a:p>
        </p:txBody>
      </p:sp>
    </p:spTree>
    <p:extLst>
      <p:ext uri="{BB962C8B-B14F-4D97-AF65-F5344CB8AC3E}">
        <p14:creationId xmlns:p14="http://schemas.microsoft.com/office/powerpoint/2010/main" val="288359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支援を行うにあたって兵庫県内の支援団体のマッピングマップを作成しました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15</a:t>
            </a:fld>
            <a:endParaRPr kumimoji="1" lang="ja-JP" altLang="en-US"/>
          </a:p>
        </p:txBody>
      </p:sp>
    </p:spTree>
    <p:extLst>
      <p:ext uri="{BB962C8B-B14F-4D97-AF65-F5344CB8AC3E}">
        <p14:creationId xmlns:p14="http://schemas.microsoft.com/office/powerpoint/2010/main" val="2796172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加古川市では通常のフリースクールが現在</a:t>
            </a:r>
            <a:r>
              <a:rPr kumimoji="1" lang="en-US" altLang="ja-JP" dirty="0"/>
              <a:t>2</a:t>
            </a:r>
            <a:r>
              <a:rPr kumimoji="1" lang="ja-JP" altLang="en-US" dirty="0"/>
              <a:t>つ　</a:t>
            </a:r>
            <a:endParaRPr kumimoji="1" lang="en-US" altLang="ja-JP" dirty="0"/>
          </a:p>
          <a:p>
            <a:endParaRPr kumimoji="1" lang="en-US" altLang="ja-JP" dirty="0"/>
          </a:p>
          <a:p>
            <a:r>
              <a:rPr kumimoji="1" lang="ja-JP" altLang="en-US" dirty="0"/>
              <a:t>不登校支援を行っている居場所が数か所ありました</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16</a:t>
            </a:fld>
            <a:endParaRPr kumimoji="1" lang="ja-JP" altLang="en-US"/>
          </a:p>
        </p:txBody>
      </p:sp>
    </p:spTree>
    <p:extLst>
      <p:ext uri="{BB962C8B-B14F-4D97-AF65-F5344CB8AC3E}">
        <p14:creationId xmlns:p14="http://schemas.microsoft.com/office/powerpoint/2010/main" val="310388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情報を集めていく中で分かった事が</a:t>
            </a:r>
            <a:endParaRPr kumimoji="1" lang="en-US" altLang="ja-JP" dirty="0"/>
          </a:p>
          <a:p>
            <a:endParaRPr kumimoji="1" lang="en-US" altLang="ja-JP" dirty="0"/>
          </a:p>
          <a:p>
            <a:r>
              <a:rPr kumimoji="1" lang="ja-JP" altLang="en-US" dirty="0"/>
              <a:t>フリースクールにも行けない子どももいると言う事</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17</a:t>
            </a:fld>
            <a:endParaRPr kumimoji="1" lang="ja-JP" altLang="en-US"/>
          </a:p>
        </p:txBody>
      </p:sp>
    </p:spTree>
    <p:extLst>
      <p:ext uri="{BB962C8B-B14F-4D97-AF65-F5344CB8AC3E}">
        <p14:creationId xmlns:p14="http://schemas.microsoft.com/office/powerpoint/2010/main" val="27057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いけない背景としては　人が怖い　話せない　朝起きれない等色んな要因がありました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18</a:t>
            </a:fld>
            <a:endParaRPr kumimoji="1" lang="ja-JP" altLang="en-US"/>
          </a:p>
        </p:txBody>
      </p:sp>
    </p:spTree>
    <p:extLst>
      <p:ext uri="{BB962C8B-B14F-4D97-AF65-F5344CB8AC3E}">
        <p14:creationId xmlns:p14="http://schemas.microsoft.com/office/powerpoint/2010/main" val="1538204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支援先を見て分かる通りフリースクールにも行けない子どもの受け皿がなかった</a:t>
            </a:r>
            <a:endParaRPr kumimoji="1" lang="en-US" altLang="ja-JP" dirty="0"/>
          </a:p>
          <a:p>
            <a:endParaRPr kumimoji="1" lang="en-US" altLang="ja-JP" dirty="0"/>
          </a:p>
          <a:p>
            <a:r>
              <a:rPr kumimoji="1" lang="ja-JP" altLang="en-US" dirty="0"/>
              <a:t>そういった現状に対して自分が出来る範囲の支援を考えていきました</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19</a:t>
            </a:fld>
            <a:endParaRPr kumimoji="1" lang="ja-JP" altLang="en-US"/>
          </a:p>
        </p:txBody>
      </p:sp>
    </p:spTree>
    <p:extLst>
      <p:ext uri="{BB962C8B-B14F-4D97-AF65-F5344CB8AC3E}">
        <p14:creationId xmlns:p14="http://schemas.microsoft.com/office/powerpoint/2010/main" val="272793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先程の現状を踏まえて</a:t>
            </a:r>
            <a:r>
              <a:rPr kumimoji="1" lang="en-US" altLang="ja-JP" dirty="0"/>
              <a:t>choice</a:t>
            </a:r>
            <a:r>
              <a:rPr kumimoji="1" lang="ja-JP" altLang="en-US" dirty="0"/>
              <a:t>と加古川市とで</a:t>
            </a:r>
            <a:endParaRPr kumimoji="1" lang="en-US" altLang="ja-JP" dirty="0"/>
          </a:p>
          <a:p>
            <a:endParaRPr kumimoji="1" lang="en-US" altLang="ja-JP" dirty="0"/>
          </a:p>
          <a:p>
            <a:r>
              <a:rPr kumimoji="1" lang="ja-JP" altLang="en-US" dirty="0"/>
              <a:t>デジタルを活用した仕組みや仕様を丁寧にデザインしていきました</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20</a:t>
            </a:fld>
            <a:endParaRPr kumimoji="1" lang="ja-JP" altLang="en-US"/>
          </a:p>
        </p:txBody>
      </p:sp>
    </p:spTree>
    <p:extLst>
      <p:ext uri="{BB962C8B-B14F-4D97-AF65-F5344CB8AC3E}">
        <p14:creationId xmlns:p14="http://schemas.microsoft.com/office/powerpoint/2010/main" val="2414747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C329-ED87-744F-2993-0F54E2CD6D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434AED-248A-6891-0AA3-63654B35E8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D09A5C-5F46-C678-E909-030C270901F7}"/>
              </a:ext>
            </a:extLst>
          </p:cNvPr>
          <p:cNvSpPr>
            <a:spLocks noGrp="1"/>
          </p:cNvSpPr>
          <p:nvPr>
            <p:ph type="body" idx="1"/>
          </p:nvPr>
        </p:nvSpPr>
        <p:spPr/>
        <p:txBody>
          <a:bodyPr/>
          <a:lstStyle/>
          <a:p>
            <a:r>
              <a:rPr kumimoji="1" lang="ja-JP" altLang="en-US" dirty="0"/>
              <a:t>加古川市と</a:t>
            </a:r>
            <a:r>
              <a:rPr lang="en-US" altLang="ja-JP" b="0" i="0" dirty="0">
                <a:solidFill>
                  <a:srgbClr val="3C3C3C"/>
                </a:solidFill>
                <a:effectLst/>
                <a:latin typeface="Verdana" panose="020B0604030504040204" pitchFamily="34" charset="0"/>
              </a:rPr>
              <a:t>choice</a:t>
            </a:r>
            <a:r>
              <a:rPr lang="ja-JP" altLang="en-US" b="0" i="0" dirty="0">
                <a:solidFill>
                  <a:srgbClr val="3C3C3C"/>
                </a:solidFill>
                <a:effectLst/>
                <a:latin typeface="Verdana" panose="020B0604030504040204" pitchFamily="34" charset="0"/>
              </a:rPr>
              <a:t>の共通の想いは（クリック）</a:t>
            </a:r>
            <a:endParaRPr lang="en-US" altLang="ja-JP" b="0" i="0" dirty="0">
              <a:solidFill>
                <a:srgbClr val="3C3C3C"/>
              </a:solidFill>
              <a:effectLst/>
              <a:latin typeface="Verdana" panose="020B0604030504040204" pitchFamily="34" charset="0"/>
            </a:endParaRPr>
          </a:p>
          <a:p>
            <a:endParaRPr lang="en-US" altLang="ja-JP" b="0" i="0" dirty="0">
              <a:solidFill>
                <a:srgbClr val="3C3C3C"/>
              </a:solidFill>
              <a:effectLst/>
              <a:latin typeface="Verdana" panose="020B0604030504040204" pitchFamily="34" charset="0"/>
            </a:endParaRPr>
          </a:p>
          <a:p>
            <a:r>
              <a:rPr lang="ja-JP" altLang="en-US" b="0" i="0" dirty="0">
                <a:solidFill>
                  <a:srgbClr val="3C3C3C"/>
                </a:solidFill>
                <a:effectLst/>
                <a:latin typeface="Verdana" panose="020B0604030504040204" pitchFamily="34" charset="0"/>
              </a:rPr>
              <a:t>誰一人取り残さない地域づくりです</a:t>
            </a:r>
            <a:endParaRPr kumimoji="1" lang="ja-JP" altLang="en-US" dirty="0"/>
          </a:p>
        </p:txBody>
      </p:sp>
      <p:sp>
        <p:nvSpPr>
          <p:cNvPr id="4" name="スライド番号プレースホルダー 3">
            <a:extLst>
              <a:ext uri="{FF2B5EF4-FFF2-40B4-BE49-F238E27FC236}">
                <a16:creationId xmlns:a16="http://schemas.microsoft.com/office/drawing/2014/main" id="{60EB6F07-4B97-74F1-EDB8-25C4F436D830}"/>
              </a:ext>
            </a:extLst>
          </p:cNvPr>
          <p:cNvSpPr>
            <a:spLocks noGrp="1"/>
          </p:cNvSpPr>
          <p:nvPr>
            <p:ph type="sldNum" sz="quarter" idx="5"/>
          </p:nvPr>
        </p:nvSpPr>
        <p:spPr/>
        <p:txBody>
          <a:bodyPr/>
          <a:lstStyle/>
          <a:p>
            <a:fld id="{AB33DF62-1F23-4ACD-887F-EFDFE4AE7CB0}" type="slidenum">
              <a:rPr kumimoji="1" lang="ja-JP" altLang="en-US" smtClean="0"/>
              <a:t>3</a:t>
            </a:fld>
            <a:endParaRPr kumimoji="1" lang="ja-JP" altLang="en-US"/>
          </a:p>
        </p:txBody>
      </p:sp>
    </p:spTree>
    <p:extLst>
      <p:ext uri="{BB962C8B-B14F-4D97-AF65-F5344CB8AC3E}">
        <p14:creationId xmlns:p14="http://schemas.microsoft.com/office/powerpoint/2010/main" val="3294365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不登校支援をしていく上で行政との協働は必須なので</a:t>
            </a:r>
            <a:endParaRPr kumimoji="1" lang="en-US" altLang="ja-JP" dirty="0"/>
          </a:p>
          <a:p>
            <a:endParaRPr kumimoji="1" lang="en-US" altLang="ja-JP" dirty="0"/>
          </a:p>
          <a:p>
            <a:r>
              <a:rPr kumimoji="1" lang="ja-JP" altLang="en-US" dirty="0"/>
              <a:t>市が出していた補助金を活用して協働のきっかけを作りました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21</a:t>
            </a:fld>
            <a:endParaRPr kumimoji="1" lang="ja-JP" altLang="en-US"/>
          </a:p>
        </p:txBody>
      </p:sp>
    </p:spTree>
    <p:extLst>
      <p:ext uri="{BB962C8B-B14F-4D97-AF65-F5344CB8AC3E}">
        <p14:creationId xmlns:p14="http://schemas.microsoft.com/office/powerpoint/2010/main" val="3770367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お金をもらう事を目的とするのではなく協働を目的として補助金をきっかけとして活用してます</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22</a:t>
            </a:fld>
            <a:endParaRPr kumimoji="1" lang="ja-JP" altLang="en-US"/>
          </a:p>
        </p:txBody>
      </p:sp>
    </p:spTree>
    <p:extLst>
      <p:ext uri="{BB962C8B-B14F-4D97-AF65-F5344CB8AC3E}">
        <p14:creationId xmlns:p14="http://schemas.microsoft.com/office/powerpoint/2010/main" val="31835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政策企画課</a:t>
            </a:r>
            <a:r>
              <a:rPr kumimoji="1" lang="ja-JP" altLang="en-US" dirty="0"/>
              <a:t>、教育相談センターと会議を重ねながら子ども達がストレスなく学べる環境をデザインしました</a:t>
            </a:r>
            <a:endParaRPr kumimoji="1" lang="en-US" altLang="ja-JP" dirty="0"/>
          </a:p>
          <a:p>
            <a:endParaRPr kumimoji="1" lang="en-US" altLang="ja-JP" dirty="0"/>
          </a:p>
          <a:p>
            <a:r>
              <a:rPr kumimoji="1" lang="en-US" altLang="ja-JP" dirty="0"/>
              <a:t>1</a:t>
            </a:r>
            <a:r>
              <a:rPr kumimoji="1" lang="ja-JP" altLang="en-US" dirty="0"/>
              <a:t>つめの</a:t>
            </a:r>
            <a:r>
              <a:rPr lang="ja-JP" altLang="en-US" sz="1200" dirty="0">
                <a:solidFill>
                  <a:schemeClr val="tx1">
                    <a:lumMod val="65000"/>
                    <a:lumOff val="35000"/>
                  </a:schemeClr>
                </a:solidFill>
                <a:latin typeface="+mj-ea"/>
                <a:ea typeface="+mj-ea"/>
                <a:cs typeface="Baloo Bhaijaan" panose="03080902040302020200" pitchFamily="66" charset="-78"/>
              </a:rPr>
              <a:t>目標設定</a:t>
            </a:r>
            <a:r>
              <a:rPr kumimoji="1" lang="ja-JP" altLang="en-US" sz="1200" dirty="0">
                <a:solidFill>
                  <a:schemeClr val="tx1">
                    <a:lumMod val="65000"/>
                    <a:lumOff val="35000"/>
                  </a:schemeClr>
                </a:solidFill>
                <a:latin typeface="+mj-ea"/>
                <a:ea typeface="+mj-ea"/>
                <a:cs typeface="Baloo Bhaijaan" panose="03080902040302020200" pitchFamily="66" charset="-78"/>
              </a:rPr>
              <a:t>（クリック）</a:t>
            </a:r>
            <a:endParaRPr kumimoji="1" lang="en-US" altLang="ja-JP" sz="1200" dirty="0">
              <a:solidFill>
                <a:schemeClr val="tx1">
                  <a:lumMod val="65000"/>
                  <a:lumOff val="35000"/>
                </a:schemeClr>
              </a:solidFill>
              <a:latin typeface="+mj-ea"/>
              <a:ea typeface="+mj-ea"/>
              <a:cs typeface="Baloo Bhaijaan" panose="03080902040302020200" pitchFamily="66" charset="-78"/>
            </a:endParaRPr>
          </a:p>
          <a:p>
            <a:r>
              <a:rPr kumimoji="1" lang="ja-JP" altLang="en-US" dirty="0"/>
              <a:t>人が怖い、話せない、朝起きれない子ども達がどうすれば学べるようになるのか</a:t>
            </a:r>
            <a:endParaRPr kumimoji="1" lang="en-US" altLang="ja-JP" dirty="0"/>
          </a:p>
          <a:p>
            <a:endParaRPr kumimoji="1" lang="en-US" altLang="ja-JP" dirty="0"/>
          </a:p>
          <a:p>
            <a:r>
              <a:rPr kumimoji="1" lang="en-US" altLang="ja-JP" dirty="0"/>
              <a:t>2</a:t>
            </a:r>
            <a:r>
              <a:rPr kumimoji="1" lang="ja-JP" altLang="en-US" dirty="0"/>
              <a:t>つめ</a:t>
            </a:r>
            <a:r>
              <a:rPr lang="ja-JP" altLang="en-US" sz="1200" dirty="0">
                <a:solidFill>
                  <a:schemeClr val="tx1">
                    <a:lumMod val="65000"/>
                    <a:lumOff val="35000"/>
                  </a:schemeClr>
                </a:solidFill>
                <a:latin typeface="+mj-ea"/>
                <a:ea typeface="+mj-ea"/>
                <a:cs typeface="Baloo Bhaijaan" panose="03080902040302020200" pitchFamily="66" charset="-78"/>
              </a:rPr>
              <a:t>計画設定（クリック）</a:t>
            </a:r>
            <a:endParaRPr lang="en-US" altLang="ja-JP" sz="1200" dirty="0">
              <a:solidFill>
                <a:schemeClr val="tx1">
                  <a:lumMod val="65000"/>
                  <a:lumOff val="35000"/>
                </a:schemeClr>
              </a:solidFill>
              <a:latin typeface="+mj-ea"/>
              <a:ea typeface="+mj-ea"/>
              <a:cs typeface="Baloo Bhaijaan" panose="03080902040302020200" pitchFamily="66" charset="-78"/>
            </a:endParaRPr>
          </a:p>
          <a:p>
            <a:r>
              <a:rPr lang="ja-JP" altLang="en-US" sz="1200" dirty="0">
                <a:solidFill>
                  <a:schemeClr val="tx1">
                    <a:lumMod val="65000"/>
                    <a:lumOff val="35000"/>
                  </a:schemeClr>
                </a:solidFill>
                <a:latin typeface="+mj-ea"/>
                <a:ea typeface="+mj-ea"/>
                <a:cs typeface="Baloo Bhaijaan" panose="03080902040302020200" pitchFamily="66" charset="-78"/>
              </a:rPr>
              <a:t>どんな学びを提供するか、出席認定に必要な支援はなにか、</a:t>
            </a:r>
            <a:r>
              <a:rPr lang="en-US" altLang="ja-JP" sz="1200" dirty="0">
                <a:solidFill>
                  <a:schemeClr val="tx1">
                    <a:lumMod val="65000"/>
                    <a:lumOff val="35000"/>
                  </a:schemeClr>
                </a:solidFill>
                <a:latin typeface="+mj-ea"/>
                <a:ea typeface="+mj-ea"/>
                <a:cs typeface="Baloo Bhaijaan" panose="03080902040302020200" pitchFamily="66" charset="-78"/>
              </a:rPr>
              <a:t>choice</a:t>
            </a:r>
            <a:r>
              <a:rPr lang="ja-JP" altLang="en-US" sz="1200" dirty="0">
                <a:solidFill>
                  <a:schemeClr val="tx1">
                    <a:lumMod val="65000"/>
                    <a:lumOff val="35000"/>
                  </a:schemeClr>
                </a:solidFill>
                <a:latin typeface="+mj-ea"/>
                <a:ea typeface="+mj-ea"/>
                <a:cs typeface="Baloo Bhaijaan" panose="03080902040302020200" pitchFamily="66" charset="-78"/>
              </a:rPr>
              <a:t>がダメでも他に選択肢を提供するにはどうすればいいか</a:t>
            </a:r>
            <a:endParaRPr lang="en-US" altLang="ja-JP" sz="1200" dirty="0">
              <a:solidFill>
                <a:schemeClr val="tx1">
                  <a:lumMod val="65000"/>
                  <a:lumOff val="35000"/>
                </a:schemeClr>
              </a:solidFill>
              <a:latin typeface="+mj-ea"/>
              <a:ea typeface="+mj-ea"/>
              <a:cs typeface="Baloo Bhaijaan" panose="03080902040302020200" pitchFamily="66" charset="-78"/>
            </a:endParaRPr>
          </a:p>
          <a:p>
            <a:endParaRPr kumimoji="1" lang="en-US" altLang="ja-JP" dirty="0"/>
          </a:p>
          <a:p>
            <a:r>
              <a:rPr kumimoji="1" lang="en-US" altLang="ja-JP" dirty="0"/>
              <a:t>3</a:t>
            </a:r>
            <a:r>
              <a:rPr kumimoji="1" lang="ja-JP" altLang="en-US" dirty="0"/>
              <a:t>つめ</a:t>
            </a:r>
            <a:r>
              <a:rPr lang="ja-JP" altLang="en-US" sz="1200" dirty="0">
                <a:solidFill>
                  <a:schemeClr val="tx1">
                    <a:lumMod val="65000"/>
                    <a:lumOff val="35000"/>
                  </a:schemeClr>
                </a:solidFill>
                <a:latin typeface="+mj-ea"/>
                <a:ea typeface="+mj-ea"/>
                <a:cs typeface="Baloo Bhaijaan" panose="03080902040302020200" pitchFamily="66" charset="-78"/>
              </a:rPr>
              <a:t>仕様設定（クリック）</a:t>
            </a:r>
            <a:endParaRPr lang="en-US" altLang="ja-JP" sz="1200" dirty="0">
              <a:solidFill>
                <a:schemeClr val="tx1">
                  <a:lumMod val="65000"/>
                  <a:lumOff val="35000"/>
                </a:schemeClr>
              </a:solidFill>
              <a:latin typeface="+mj-ea"/>
              <a:ea typeface="+mj-ea"/>
              <a:cs typeface="Baloo Bhaijaan" panose="03080902040302020200" pitchFamily="66" charset="-78"/>
            </a:endParaRPr>
          </a:p>
          <a:p>
            <a:r>
              <a:rPr lang="ja-JP" altLang="en-US" sz="1200" dirty="0">
                <a:solidFill>
                  <a:schemeClr val="tx1">
                    <a:lumMod val="65000"/>
                    <a:lumOff val="35000"/>
                  </a:schemeClr>
                </a:solidFill>
                <a:latin typeface="+mj-ea"/>
                <a:ea typeface="+mj-ea"/>
                <a:cs typeface="Baloo Bhaijaan" panose="03080902040302020200" pitchFamily="66" charset="-78"/>
              </a:rPr>
              <a:t>誰もが</a:t>
            </a:r>
            <a:r>
              <a:rPr kumimoji="1" lang="ja-JP" altLang="en-US" dirty="0"/>
              <a:t>使いやすく費用もなるべく掛からず極力負担なく使えるにはどんな教材が必要か、どんな環境が良いか</a:t>
            </a:r>
            <a:endParaRPr kumimoji="1" lang="en-US" altLang="ja-JP" dirty="0"/>
          </a:p>
          <a:p>
            <a:endParaRPr kumimoji="1" lang="en-US" altLang="ja-JP" dirty="0"/>
          </a:p>
          <a:p>
            <a:r>
              <a:rPr kumimoji="1" lang="ja-JP" altLang="en-US" dirty="0"/>
              <a:t>これらを丁寧に選んできました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23</a:t>
            </a:fld>
            <a:endParaRPr kumimoji="1" lang="ja-JP" altLang="en-US"/>
          </a:p>
        </p:txBody>
      </p:sp>
    </p:spTree>
    <p:extLst>
      <p:ext uri="{BB962C8B-B14F-4D97-AF65-F5344CB8AC3E}">
        <p14:creationId xmlns:p14="http://schemas.microsoft.com/office/powerpoint/2010/main" val="269706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この活動はメディアでもとりあげてもらいました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24</a:t>
            </a:fld>
            <a:endParaRPr kumimoji="1" lang="ja-JP" altLang="en-US"/>
          </a:p>
        </p:txBody>
      </p:sp>
    </p:spTree>
    <p:extLst>
      <p:ext uri="{BB962C8B-B14F-4D97-AF65-F5344CB8AC3E}">
        <p14:creationId xmlns:p14="http://schemas.microsoft.com/office/powerpoint/2010/main" val="355170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Choice</a:t>
            </a:r>
            <a:r>
              <a:rPr kumimoji="1" lang="ja-JP" altLang="en-US" dirty="0"/>
              <a:t>以外でも学びの選択肢を提供出来るよう</a:t>
            </a:r>
            <a:endParaRPr kumimoji="1" lang="en-US" altLang="ja-JP" dirty="0"/>
          </a:p>
          <a:p>
            <a:endParaRPr kumimoji="1" lang="en-US" altLang="ja-JP" dirty="0"/>
          </a:p>
          <a:p>
            <a:r>
              <a:rPr kumimoji="1" lang="ja-JP" altLang="en-US" dirty="0"/>
              <a:t>親御さんに対しても支援先を紹介できるよう関係団体の視察や</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26</a:t>
            </a:fld>
            <a:endParaRPr kumimoji="1" lang="ja-JP" altLang="en-US"/>
          </a:p>
        </p:txBody>
      </p:sp>
    </p:spTree>
    <p:extLst>
      <p:ext uri="{BB962C8B-B14F-4D97-AF65-F5344CB8AC3E}">
        <p14:creationId xmlns:p14="http://schemas.microsoft.com/office/powerpoint/2010/main" val="1375949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不登校支援をしている団体とのネットワーク構築とコミュニケーションが取れるように交流会も行ってきました</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27</a:t>
            </a:fld>
            <a:endParaRPr kumimoji="1" lang="ja-JP" altLang="en-US"/>
          </a:p>
        </p:txBody>
      </p:sp>
    </p:spTree>
    <p:extLst>
      <p:ext uri="{BB962C8B-B14F-4D97-AF65-F5344CB8AC3E}">
        <p14:creationId xmlns:p14="http://schemas.microsoft.com/office/powerpoint/2010/main" val="4257992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中野担当。</a:t>
            </a:r>
          </a:p>
          <a:p>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28</a:t>
            </a:fld>
            <a:endParaRPr kumimoji="1" lang="ja-JP" altLang="en-US"/>
          </a:p>
        </p:txBody>
      </p:sp>
    </p:spTree>
    <p:extLst>
      <p:ext uri="{BB962C8B-B14F-4D97-AF65-F5344CB8AC3E}">
        <p14:creationId xmlns:p14="http://schemas.microsoft.com/office/powerpoint/2010/main" val="336785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加古川市政策企画課の陰山と申します。</a:t>
            </a:r>
            <a:endParaRPr lang="en-US" altLang="ja-JP" dirty="0"/>
          </a:p>
          <a:p>
            <a:r>
              <a:rPr lang="ja-JP" altLang="en-US" dirty="0"/>
              <a:t> 当市では協働によるまちづくりを進めています。町内会、市民活動団体、事業者、行政などの多様な主体が、それぞれの特徴を生かして一緒にまちづくりに取り組むことを目指して、</a:t>
            </a:r>
            <a:r>
              <a:rPr lang="en-US" altLang="ja-JP" dirty="0"/>
              <a:t>『</a:t>
            </a:r>
            <a:r>
              <a:rPr lang="ja-JP" altLang="en-US" dirty="0"/>
              <a:t>協働のまちづくり推進事業</a:t>
            </a:r>
            <a:r>
              <a:rPr lang="en-US" altLang="ja-JP" dirty="0"/>
              <a:t>』</a:t>
            </a:r>
            <a:r>
              <a:rPr lang="ja-JP" altLang="en-US" dirty="0"/>
              <a:t>を実施しています。</a:t>
            </a:r>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42</a:t>
            </a:fld>
            <a:endParaRPr kumimoji="1" lang="ja-JP" altLang="en-US"/>
          </a:p>
        </p:txBody>
      </p:sp>
    </p:spTree>
    <p:extLst>
      <p:ext uri="{BB962C8B-B14F-4D97-AF65-F5344CB8AC3E}">
        <p14:creationId xmlns:p14="http://schemas.microsoft.com/office/powerpoint/2010/main" val="2916733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この事業では、社会一般の利益を目的とする事業について提案いただき、その事業費の一部を補助することで、団体のみなさんを応援しています。</a:t>
            </a:r>
            <a:endParaRPr lang="en-US" altLang="ja-JP" dirty="0"/>
          </a:p>
          <a:p>
            <a:r>
              <a:rPr lang="ja-JP" altLang="en-US" dirty="0"/>
              <a:t> 令和５年度の補助事業を募集する際、課題解決型（行政提案枠）として、「デジタル技術を活用して市の課題解決を目指す技術実証」をテーマに募集を行ったところ</a:t>
            </a:r>
            <a:r>
              <a:rPr lang="en-US" altLang="ja-JP" dirty="0"/>
              <a:t>choice</a:t>
            </a:r>
            <a:r>
              <a:rPr lang="ja-JP" altLang="en-US" dirty="0"/>
              <a:t>さんから提案をいただき、教育委員会とも連携して、オンライン上の居場所をつくり、教育を受ける機会を提供する取組を協働して実施することになりました。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43</a:t>
            </a:fld>
            <a:endParaRPr kumimoji="1" lang="ja-JP" altLang="en-US"/>
          </a:p>
        </p:txBody>
      </p:sp>
    </p:spTree>
    <p:extLst>
      <p:ext uri="{BB962C8B-B14F-4D97-AF65-F5344CB8AC3E}">
        <p14:creationId xmlns:p14="http://schemas.microsoft.com/office/powerpoint/2010/main" val="2994770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当初は、初めての試みだったこともあり、提案内容の全てを行政として協働することが難しい現実もありました。具体的には全児童生徒へのチラシ配付になります。</a:t>
            </a:r>
            <a:endParaRPr lang="en-US" altLang="ja-JP" dirty="0"/>
          </a:p>
          <a:p>
            <a:r>
              <a:rPr lang="ja-JP" altLang="en-US" dirty="0"/>
              <a:t>多様な学びの場を確保するという点では合意できるものの、義務教育を担う学校と立場の違いによる見解の相違が生じましたが、対話を繰り返すなかでお互いの立場を理解し、教育委員会の担当課とも良好な協力関係を築くことができていると考えています。 </a:t>
            </a:r>
            <a:endParaRPr lang="en-US" altLang="ja-JP" dirty="0"/>
          </a:p>
          <a:p>
            <a:r>
              <a:rPr lang="ja-JP" altLang="en-US" dirty="0"/>
              <a:t>また、不登校児童生徒の支援にあたっては、</a:t>
            </a:r>
            <a:r>
              <a:rPr lang="en-US" altLang="ja-JP" dirty="0"/>
              <a:t>GIGA</a:t>
            </a:r>
            <a:r>
              <a:rPr lang="ja-JP" altLang="en-US" dirty="0"/>
              <a:t>スクール構想で全校児童生徒に配付している端末を用いたオンライン授業も選択肢としてありますが課題も多く、また他の選択肢も十分とは言えないのが現状です。</a:t>
            </a:r>
            <a:endParaRPr lang="en-US" altLang="ja-JP" dirty="0"/>
          </a:p>
          <a:p>
            <a:r>
              <a:rPr lang="ja-JP" altLang="en-US" dirty="0"/>
              <a:t>教育現場や行政のリソースには限りがあり、官民連携で取り組んでいく必要があると考えています。</a:t>
            </a:r>
            <a:endParaRPr lang="en-US" altLang="ja-JP" dirty="0"/>
          </a:p>
          <a:p>
            <a:r>
              <a:rPr lang="ja-JP" altLang="en-US" dirty="0"/>
              <a:t>今年度は、定期的に教育委員会を含めて意見交換や、加古川市版</a:t>
            </a:r>
            <a:r>
              <a:rPr lang="en-US" altLang="ja-JP" dirty="0" err="1"/>
              <a:t>Decidim</a:t>
            </a:r>
            <a:r>
              <a:rPr lang="ja-JP" altLang="en-US" dirty="0"/>
              <a:t>で取組の紹介と意見募集をするなどしています。 引き続き、市民や事業者、行政との連携を深め、オンラインフリースクールを含め、不登校となってしまった児童生徒の方に学びの機会や、安心して過ごすことができる居場所の選択肢を増やしていくことが重要と考えています。</a:t>
            </a:r>
            <a:endParaRPr lang="en-US" altLang="ja-JP" dirty="0"/>
          </a:p>
          <a:p>
            <a:r>
              <a:rPr lang="ja-JP" altLang="en-US" dirty="0"/>
              <a:t>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44</a:t>
            </a:fld>
            <a:endParaRPr kumimoji="1" lang="ja-JP" altLang="en-US"/>
          </a:p>
        </p:txBody>
      </p:sp>
    </p:spTree>
    <p:extLst>
      <p:ext uri="{BB962C8B-B14F-4D97-AF65-F5344CB8AC3E}">
        <p14:creationId xmlns:p14="http://schemas.microsoft.com/office/powerpoint/2010/main" val="413469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4</a:t>
            </a:fld>
            <a:endParaRPr kumimoji="1" lang="ja-JP" altLang="en-US"/>
          </a:p>
        </p:txBody>
      </p:sp>
    </p:spTree>
    <p:extLst>
      <p:ext uri="{BB962C8B-B14F-4D97-AF65-F5344CB8AC3E}">
        <p14:creationId xmlns:p14="http://schemas.microsoft.com/office/powerpoint/2010/main" val="43085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今回のプレゼンの流れになります</a:t>
            </a:r>
            <a:r>
              <a:rPr kumimoji="1" lang="en-US" altLang="ja-JP" dirty="0"/>
              <a:t>(</a:t>
            </a:r>
            <a:r>
              <a:rPr kumimoji="1" lang="ja-JP" altLang="en-US" dirty="0"/>
              <a:t>クリック）</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5</a:t>
            </a:fld>
            <a:endParaRPr kumimoji="1" lang="ja-JP" altLang="en-US"/>
          </a:p>
        </p:txBody>
      </p:sp>
    </p:spTree>
    <p:extLst>
      <p:ext uri="{BB962C8B-B14F-4D97-AF65-F5344CB8AC3E}">
        <p14:creationId xmlns:p14="http://schemas.microsoft.com/office/powerpoint/2010/main" val="228908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先ずは現状のデータから</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6</a:t>
            </a:fld>
            <a:endParaRPr kumimoji="1" lang="ja-JP" altLang="en-US"/>
          </a:p>
        </p:txBody>
      </p:sp>
    </p:spTree>
    <p:extLst>
      <p:ext uri="{BB962C8B-B14F-4D97-AF65-F5344CB8AC3E}">
        <p14:creationId xmlns:p14="http://schemas.microsoft.com/office/powerpoint/2010/main" val="123032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a:t>
            </a:r>
            <a:r>
              <a:rPr kumimoji="1" lang="en-US" altLang="ja-JP" dirty="0"/>
              <a:t>30</a:t>
            </a:r>
            <a:r>
              <a:rPr kumimoji="1" lang="ja-JP" altLang="en-US" dirty="0"/>
              <a:t>万という数字が何の数字か</a:t>
            </a:r>
            <a:r>
              <a:rPr kumimoji="1" lang="en-US" altLang="ja-JP" dirty="0"/>
              <a:t>(</a:t>
            </a:r>
            <a:r>
              <a:rPr kumimoji="1" lang="ja-JP" altLang="en-US" dirty="0"/>
              <a:t>クリック</a:t>
            </a:r>
            <a:r>
              <a:rPr kumimoji="1" lang="en-US" altLang="ja-JP" dirty="0"/>
              <a:t>)</a:t>
            </a:r>
          </a:p>
          <a:p>
            <a:endParaRPr kumimoji="1" lang="en-US" altLang="ja-JP" dirty="0"/>
          </a:p>
          <a:p>
            <a:r>
              <a:rPr kumimoji="1" lang="ja-JP" altLang="en-US" dirty="0"/>
              <a:t>そう不登校で学校に通えてない児童生徒の数になります</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7</a:t>
            </a:fld>
            <a:endParaRPr kumimoji="1" lang="ja-JP" altLang="en-US"/>
          </a:p>
        </p:txBody>
      </p:sp>
    </p:spTree>
    <p:extLst>
      <p:ext uri="{BB962C8B-B14F-4D97-AF65-F5344CB8AC3E}">
        <p14:creationId xmlns:p14="http://schemas.microsoft.com/office/powerpoint/2010/main" val="310633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ここ数年の増え方がこんな感じでコロナが大きく影響しているのが分かります</a:t>
            </a:r>
            <a:endParaRPr kumimoji="1" lang="en-US" altLang="ja-JP" dirty="0"/>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8</a:t>
            </a:fld>
            <a:endParaRPr kumimoji="1" lang="ja-JP" altLang="en-US"/>
          </a:p>
        </p:txBody>
      </p:sp>
    </p:spTree>
    <p:extLst>
      <p:ext uri="{BB962C8B-B14F-4D97-AF65-F5344CB8AC3E}">
        <p14:creationId xmlns:p14="http://schemas.microsoft.com/office/powerpoint/2010/main" val="32043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過去</a:t>
            </a:r>
            <a:r>
              <a:rPr kumimoji="1" lang="en-US" altLang="ja-JP" dirty="0"/>
              <a:t>30</a:t>
            </a:r>
            <a:r>
              <a:rPr kumimoji="1" lang="ja-JP" altLang="en-US" dirty="0"/>
              <a:t>年ほどの推移です</a:t>
            </a:r>
            <a:endParaRPr kumimoji="1" lang="en-US" altLang="ja-JP" dirty="0"/>
          </a:p>
          <a:p>
            <a:r>
              <a:rPr kumimoji="1" lang="ja-JP" altLang="en-US" dirty="0"/>
              <a:t>コロナが大きく影響しているのが分かります</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9</a:t>
            </a:fld>
            <a:endParaRPr kumimoji="1" lang="ja-JP" altLang="en-US"/>
          </a:p>
        </p:txBody>
      </p:sp>
    </p:spTree>
    <p:extLst>
      <p:ext uri="{BB962C8B-B14F-4D97-AF65-F5344CB8AC3E}">
        <p14:creationId xmlns:p14="http://schemas.microsoft.com/office/powerpoint/2010/main" val="288920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加古川市の現状も見てみましょう</a:t>
            </a:r>
          </a:p>
        </p:txBody>
      </p:sp>
      <p:sp>
        <p:nvSpPr>
          <p:cNvPr id="4" name="スライド番号プレースホルダー 3"/>
          <p:cNvSpPr>
            <a:spLocks noGrp="1"/>
          </p:cNvSpPr>
          <p:nvPr>
            <p:ph type="sldNum" sz="quarter" idx="5"/>
          </p:nvPr>
        </p:nvSpPr>
        <p:spPr/>
        <p:txBody>
          <a:bodyPr/>
          <a:lstStyle/>
          <a:p>
            <a:fld id="{AB33DF62-1F23-4ACD-887F-EFDFE4AE7CB0}" type="slidenum">
              <a:rPr kumimoji="1" lang="ja-JP" altLang="en-US" smtClean="0"/>
              <a:t>10</a:t>
            </a:fld>
            <a:endParaRPr kumimoji="1" lang="ja-JP" altLang="en-US"/>
          </a:p>
        </p:txBody>
      </p:sp>
    </p:spTree>
    <p:extLst>
      <p:ext uri="{BB962C8B-B14F-4D97-AF65-F5344CB8AC3E}">
        <p14:creationId xmlns:p14="http://schemas.microsoft.com/office/powerpoint/2010/main" val="246033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469AD0-6892-E1B9-425B-E0EB2BA145C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D1C49E4-E77E-16DC-AB15-B6BFD0345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AF7DE80-B661-DFAE-6608-E849DF3C8F4A}"/>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08834209-0A57-0F29-1085-761521848F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A6F2A-2E8E-915D-D8CC-650E8C27A62C}"/>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2926710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A69C18-502F-42DF-5EB2-7E113A969B7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74BD9DD-B51B-4501-9526-80CAF65EAC0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C641F6-DF27-546E-78BF-9DEAA7557F39}"/>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3F50711C-4C09-EE6F-744D-5103D2DBAB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06FB00-D7F5-7368-0DF6-75F3F8817411}"/>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98217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5AC0F3B-E329-4498-622F-38B0DF795B2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0DF0F91-52D7-CFA1-660E-6AAF7ADB8CA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16AB80A-81E6-40FD-F12E-5DFB9D796FD7}"/>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D21E73DA-3B42-0CF3-78E4-07C48F0376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D78C11-2DFF-9E4C-BDFF-06C45EF5C601}"/>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426240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28D411-58A0-93D8-2EE7-A9373DBB7B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612597-33BD-F20E-F611-FF43DB8C54A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BA1E1B6-459E-A939-459B-34337909D966}"/>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BCB9812E-A0C1-B155-D253-00D702C779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F2F743-B6B8-86BA-EA07-31A1F223DAB6}"/>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222518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F1F7CB-1B2E-3F13-944F-B98EDA24B7B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505EF7A-A91F-F8AE-D081-4E2BD5FCBA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8502EC7-199A-34AF-1949-495F91F61C4F}"/>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039B5FDF-FB46-B810-ED7E-BE44765F91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74C3EB-CFCD-FEA0-0E1B-EDAEA8AFB3E5}"/>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1303572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4F24CF-B43E-2621-2B06-A465E16E9F9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A8E2F0-FB95-9A0C-A526-BD01287617F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0FAFABE-4F14-1F58-C84C-B7B3FAD30BD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7581BE9-6EE1-6EFC-4F07-DB9E12668AE3}"/>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6" name="フッター プレースホルダー 5">
            <a:extLst>
              <a:ext uri="{FF2B5EF4-FFF2-40B4-BE49-F238E27FC236}">
                <a16:creationId xmlns:a16="http://schemas.microsoft.com/office/drawing/2014/main" id="{3CEE955C-3B95-612C-9D49-02F18D3106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76452AF-0766-0B8D-1E6B-6C0F255F602C}"/>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307081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3584F3-8EC2-211F-C74D-A067BDAB127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7BC25F-6771-393E-095D-426A75429F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9263C47-E42B-4477-1F2D-9E42EDC8D2C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18AFB65-8970-4DE2-7471-B50DF320E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00102BE-9540-013F-6124-A8DA81C2EB6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26E92F-5D9E-3E08-C8EF-8EEB02C5B4C0}"/>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8" name="フッター プレースホルダー 7">
            <a:extLst>
              <a:ext uri="{FF2B5EF4-FFF2-40B4-BE49-F238E27FC236}">
                <a16:creationId xmlns:a16="http://schemas.microsoft.com/office/drawing/2014/main" id="{E2CE2078-D8F7-586B-AB66-4A179A0AD7B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398916-BC1F-7917-7710-EF3E5E338B9E}"/>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380105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A805E3-94E1-94C7-8B82-7731A96270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43096A6-6466-C3CC-88C7-2DD15D74F00F}"/>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4" name="フッター プレースホルダー 3">
            <a:extLst>
              <a:ext uri="{FF2B5EF4-FFF2-40B4-BE49-F238E27FC236}">
                <a16:creationId xmlns:a16="http://schemas.microsoft.com/office/drawing/2014/main" id="{CE2F15E2-2B63-1118-A696-7AF53B179AA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703A3B6-90D9-1280-EDDE-428742EDA0BB}"/>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135581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8A950E4-0C1E-4B3E-C4A9-3A365EC7C31D}"/>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3" name="フッター プレースホルダー 2">
            <a:extLst>
              <a:ext uri="{FF2B5EF4-FFF2-40B4-BE49-F238E27FC236}">
                <a16:creationId xmlns:a16="http://schemas.microsoft.com/office/drawing/2014/main" id="{3AC00FF6-BB09-8C0A-F7E8-13243F728BE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7F3D167-A430-F734-8AEA-E561266F51E4}"/>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267016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CB0401-F9D9-D676-2CD6-376F078F4BB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7683A4-1D4B-7B14-5E9A-5C23F2414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0B9C394-EA07-1C86-01BC-95BC5B227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B1CFD4-F6A8-607D-C67A-A869F4CB3AD7}"/>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6" name="フッター プレースホルダー 5">
            <a:extLst>
              <a:ext uri="{FF2B5EF4-FFF2-40B4-BE49-F238E27FC236}">
                <a16:creationId xmlns:a16="http://schemas.microsoft.com/office/drawing/2014/main" id="{CA528206-7FC6-CF2D-8AF3-9322AD51F62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83AE36-12D9-7D97-1947-ED383FDAF6C4}"/>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293697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9D0F10-9A05-A9CD-7797-24EF95B7706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19F7BA1-CCE3-5092-C2CB-CA700CBBD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E824263-DD59-DBF5-CD4B-3A542B074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53A730-F431-7414-6743-96C2FE271C8C}"/>
              </a:ext>
            </a:extLst>
          </p:cNvPr>
          <p:cNvSpPr>
            <a:spLocks noGrp="1"/>
          </p:cNvSpPr>
          <p:nvPr>
            <p:ph type="dt" sz="half" idx="10"/>
          </p:nvPr>
        </p:nvSpPr>
        <p:spPr/>
        <p:txBody>
          <a:bodyPr/>
          <a:lstStyle/>
          <a:p>
            <a:fld id="{7DC33BE9-511B-4A1D-B948-24763E1FECB7}" type="datetimeFigureOut">
              <a:rPr kumimoji="1" lang="ja-JP" altLang="en-US" smtClean="0"/>
              <a:t>2024/3/11</a:t>
            </a:fld>
            <a:endParaRPr kumimoji="1" lang="ja-JP" altLang="en-US"/>
          </a:p>
        </p:txBody>
      </p:sp>
      <p:sp>
        <p:nvSpPr>
          <p:cNvPr id="6" name="フッター プレースホルダー 5">
            <a:extLst>
              <a:ext uri="{FF2B5EF4-FFF2-40B4-BE49-F238E27FC236}">
                <a16:creationId xmlns:a16="http://schemas.microsoft.com/office/drawing/2014/main" id="{1BA0C5A1-3194-C8F4-0AD0-190265AC5B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7D61D6-DB7C-66B4-54F3-17E059C6C9FE}"/>
              </a:ext>
            </a:extLst>
          </p:cNvPr>
          <p:cNvSpPr>
            <a:spLocks noGrp="1"/>
          </p:cNvSpPr>
          <p:nvPr>
            <p:ph type="sldNum" sz="quarter" idx="12"/>
          </p:nvPr>
        </p:nvSpPr>
        <p:spPr/>
        <p:txBody>
          <a:body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96842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DA5C739-C096-8875-9ECA-A126FBFEB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BA0705-4A6B-316E-63CE-057C2DFC7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BABB12-73E8-4415-0D0E-DF504B720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33BE9-511B-4A1D-B948-24763E1FECB7}" type="datetimeFigureOut">
              <a:rPr kumimoji="1" lang="ja-JP" altLang="en-US" smtClean="0"/>
              <a:t>2024/3/11</a:t>
            </a:fld>
            <a:endParaRPr kumimoji="1" lang="ja-JP" altLang="en-US"/>
          </a:p>
        </p:txBody>
      </p:sp>
      <p:sp>
        <p:nvSpPr>
          <p:cNvPr id="5" name="フッター プレースホルダー 4">
            <a:extLst>
              <a:ext uri="{FF2B5EF4-FFF2-40B4-BE49-F238E27FC236}">
                <a16:creationId xmlns:a16="http://schemas.microsoft.com/office/drawing/2014/main" id="{312ACC76-CBE7-0B69-DAFF-5AE9246EF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0AD2E4C-26D4-460A-6D89-B87BC3AAC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7A1DE-D6FA-4721-9223-5B3FF979EAD4}" type="slidenum">
              <a:rPr kumimoji="1" lang="ja-JP" altLang="en-US" smtClean="0"/>
              <a:t>‹#›</a:t>
            </a:fld>
            <a:endParaRPr kumimoji="1" lang="ja-JP" altLang="en-US"/>
          </a:p>
        </p:txBody>
      </p:sp>
    </p:spTree>
    <p:extLst>
      <p:ext uri="{BB962C8B-B14F-4D97-AF65-F5344CB8AC3E}">
        <p14:creationId xmlns:p14="http://schemas.microsoft.com/office/powerpoint/2010/main" val="1381414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8CA8-B728-4D78-CBF1-B82E281C142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26FDAC5-5CF0-EDB1-6FE5-2E1F1F8FA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424" y="1320799"/>
            <a:ext cx="3601017" cy="4216400"/>
          </a:xfrm>
          <a:prstGeom prst="rect">
            <a:avLst/>
          </a:prstGeom>
        </p:spPr>
      </p:pic>
      <p:pic>
        <p:nvPicPr>
          <p:cNvPr id="5" name="図 4" descr="グラフィカル ユーザー インターフェイス, ロゴ, 会社名&#10;&#10;自動的に生成された説明">
            <a:extLst>
              <a:ext uri="{FF2B5EF4-FFF2-40B4-BE49-F238E27FC236}">
                <a16:creationId xmlns:a16="http://schemas.microsoft.com/office/drawing/2014/main" id="{6FEDEC96-C8AF-5BE8-243A-3871A8EFC2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28" t="24403" r="18002" b="24012"/>
          <a:stretch/>
        </p:blipFill>
        <p:spPr>
          <a:xfrm>
            <a:off x="863599" y="1769901"/>
            <a:ext cx="4114800" cy="3318198"/>
          </a:xfrm>
          <a:prstGeom prst="rect">
            <a:avLst/>
          </a:prstGeom>
        </p:spPr>
      </p:pic>
      <p:sp>
        <p:nvSpPr>
          <p:cNvPr id="2" name="十字形 1">
            <a:extLst>
              <a:ext uri="{FF2B5EF4-FFF2-40B4-BE49-F238E27FC236}">
                <a16:creationId xmlns:a16="http://schemas.microsoft.com/office/drawing/2014/main" id="{50FF4B8D-0209-A35F-9F6C-D55FD061A7F0}"/>
              </a:ext>
            </a:extLst>
          </p:cNvPr>
          <p:cNvSpPr/>
          <p:nvPr/>
        </p:nvSpPr>
        <p:spPr>
          <a:xfrm rot="2700000">
            <a:off x="5762718" y="3095717"/>
            <a:ext cx="666565" cy="666565"/>
          </a:xfrm>
          <a:prstGeom prst="plus">
            <a:avLst>
              <a:gd name="adj" fmla="val 4199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5302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3A59A8-F4F4-1C46-D374-D798C46F672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C79E3A0-B2A7-777F-9AEC-1C576A7318AC}"/>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5BE9710B-2A61-7D13-0011-1659E409C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7" name="図 6">
            <a:extLst>
              <a:ext uri="{FF2B5EF4-FFF2-40B4-BE49-F238E27FC236}">
                <a16:creationId xmlns:a16="http://schemas.microsoft.com/office/drawing/2014/main" id="{C1A58DF2-734A-53A1-110F-1DD0BCC5F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600" y="-378993"/>
            <a:ext cx="5384800" cy="7615986"/>
          </a:xfrm>
          <a:prstGeom prst="rect">
            <a:avLst/>
          </a:prstGeom>
        </p:spPr>
      </p:pic>
      <p:sp>
        <p:nvSpPr>
          <p:cNvPr id="8" name="楕円 7">
            <a:extLst>
              <a:ext uri="{FF2B5EF4-FFF2-40B4-BE49-F238E27FC236}">
                <a16:creationId xmlns:a16="http://schemas.microsoft.com/office/drawing/2014/main" id="{6306ECAC-C780-0018-851F-5359239D3E9F}"/>
              </a:ext>
            </a:extLst>
          </p:cNvPr>
          <p:cNvSpPr/>
          <p:nvPr/>
        </p:nvSpPr>
        <p:spPr>
          <a:xfrm>
            <a:off x="7467600" y="4089400"/>
            <a:ext cx="609600" cy="22182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Tree>
    <p:extLst>
      <p:ext uri="{BB962C8B-B14F-4D97-AF65-F5344CB8AC3E}">
        <p14:creationId xmlns:p14="http://schemas.microsoft.com/office/powerpoint/2010/main" val="4258492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59A8-F4F4-1C46-D374-D798C46F672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C79E3A0-B2A7-777F-9AEC-1C576A7318AC}"/>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5BE9710B-2A61-7D13-0011-1659E409C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7" name="図 6">
            <a:extLst>
              <a:ext uri="{FF2B5EF4-FFF2-40B4-BE49-F238E27FC236}">
                <a16:creationId xmlns:a16="http://schemas.microsoft.com/office/drawing/2014/main" id="{C1A58DF2-734A-53A1-110F-1DD0BCC5F5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989" b="25666"/>
          <a:stretch/>
        </p:blipFill>
        <p:spPr>
          <a:xfrm>
            <a:off x="719016" y="1422400"/>
            <a:ext cx="11195299" cy="4013200"/>
          </a:xfrm>
          <a:prstGeom prst="rect">
            <a:avLst/>
          </a:prstGeom>
        </p:spPr>
      </p:pic>
      <p:sp>
        <p:nvSpPr>
          <p:cNvPr id="8" name="楕円 7">
            <a:extLst>
              <a:ext uri="{FF2B5EF4-FFF2-40B4-BE49-F238E27FC236}">
                <a16:creationId xmlns:a16="http://schemas.microsoft.com/office/drawing/2014/main" id="{6306ECAC-C780-0018-851F-5359239D3E9F}"/>
              </a:ext>
            </a:extLst>
          </p:cNvPr>
          <p:cNvSpPr/>
          <p:nvPr/>
        </p:nvSpPr>
        <p:spPr>
          <a:xfrm>
            <a:off x="9284786" y="2967808"/>
            <a:ext cx="1267392" cy="46119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Tree>
    <p:custDataLst>
      <p:tags r:id="rId1"/>
    </p:custDataLst>
    <p:extLst>
      <p:ext uri="{BB962C8B-B14F-4D97-AF65-F5344CB8AC3E}">
        <p14:creationId xmlns:p14="http://schemas.microsoft.com/office/powerpoint/2010/main" val="266311231"/>
      </p:ext>
    </p:extLst>
  </p:cSld>
  <p:clrMapOvr>
    <a:masterClrMapping/>
  </p:clrMapOvr>
  <p:transition spd="slow" advTm="601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53BD75B-C4E6-1B14-AC18-28E3B3534E04}"/>
              </a:ext>
            </a:extLst>
          </p:cNvPr>
          <p:cNvSpPr txBox="1"/>
          <p:nvPr/>
        </p:nvSpPr>
        <p:spPr>
          <a:xfrm>
            <a:off x="984804" y="6397464"/>
            <a:ext cx="6596867" cy="276999"/>
          </a:xfrm>
          <a:prstGeom prst="rect">
            <a:avLst/>
          </a:prstGeom>
          <a:noFill/>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cs typeface="Baloo Bhaijaan" panose="03080902040302020200" pitchFamily="66" charset="-78"/>
              </a:rPr>
              <a:t>引用：</a:t>
            </a:r>
            <a:r>
              <a:rPr lang="en-US" altLang="ja-JP" sz="1200" dirty="0">
                <a:latin typeface="メイリオ" panose="020B0604030504040204" pitchFamily="50" charset="-128"/>
                <a:ea typeface="メイリオ" panose="020B0604030504040204" pitchFamily="50" charset="-128"/>
                <a:cs typeface="Baloo Bhaijaan" panose="03080902040302020200" pitchFamily="66" charset="-78"/>
              </a:rPr>
              <a:t>NPO</a:t>
            </a:r>
            <a:r>
              <a:rPr lang="ja-JP" altLang="en-US" sz="1200" dirty="0">
                <a:latin typeface="メイリオ" panose="020B0604030504040204" pitchFamily="50" charset="-128"/>
                <a:ea typeface="メイリオ" panose="020B0604030504040204" pitchFamily="50" charset="-128"/>
                <a:cs typeface="Baloo Bhaijaan" panose="03080902040302020200" pitchFamily="66" charset="-78"/>
              </a:rPr>
              <a:t>法人カタリバ「不登校に関する子どもと保護者向け実態調査」（</a:t>
            </a:r>
            <a:r>
              <a:rPr lang="en-US" altLang="ja-JP" sz="1200" dirty="0">
                <a:latin typeface="メイリオ" panose="020B0604030504040204" pitchFamily="50" charset="-128"/>
                <a:ea typeface="メイリオ" panose="020B0604030504040204" pitchFamily="50" charset="-128"/>
                <a:cs typeface="Baloo Bhaijaan" panose="03080902040302020200" pitchFamily="66" charset="-78"/>
              </a:rPr>
              <a:t>2023</a:t>
            </a:r>
            <a:r>
              <a:rPr lang="ja-JP" altLang="en-US" sz="1200" dirty="0">
                <a:latin typeface="メイリオ" panose="020B0604030504040204" pitchFamily="50" charset="-128"/>
                <a:ea typeface="メイリオ" panose="020B0604030504040204" pitchFamily="50" charset="-128"/>
                <a:cs typeface="Baloo Bhaijaan" panose="03080902040302020200" pitchFamily="66" charset="-78"/>
              </a:rPr>
              <a:t>）</a:t>
            </a:r>
          </a:p>
        </p:txBody>
      </p:sp>
      <p:sp>
        <p:nvSpPr>
          <p:cNvPr id="11" name="フリーフォーム: 図形 10">
            <a:extLst>
              <a:ext uri="{FF2B5EF4-FFF2-40B4-BE49-F238E27FC236}">
                <a16:creationId xmlns:a16="http://schemas.microsoft.com/office/drawing/2014/main" id="{01D71979-A166-4741-E3EF-E710CD551E4F}"/>
              </a:ext>
            </a:extLst>
          </p:cNvPr>
          <p:cNvSpPr/>
          <p:nvPr/>
        </p:nvSpPr>
        <p:spPr>
          <a:xfrm>
            <a:off x="7927510" y="6283136"/>
            <a:ext cx="4297437" cy="235266"/>
          </a:xfrm>
          <a:custGeom>
            <a:avLst/>
            <a:gdLst>
              <a:gd name="connsiteX0" fmla="*/ 0 w 6446156"/>
              <a:gd name="connsiteY0" fmla="*/ 0 h 352899"/>
              <a:gd name="connsiteX1" fmla="*/ 6446157 w 6446156"/>
              <a:gd name="connsiteY1" fmla="*/ 0 h 352899"/>
              <a:gd name="connsiteX2" fmla="*/ 6446157 w 6446156"/>
              <a:gd name="connsiteY2" fmla="*/ 352899 h 352899"/>
              <a:gd name="connsiteX3" fmla="*/ 0 w 6446156"/>
              <a:gd name="connsiteY3" fmla="*/ 352899 h 352899"/>
            </a:gdLst>
            <a:ahLst/>
            <a:cxnLst>
              <a:cxn ang="0">
                <a:pos x="connsiteX0" y="connsiteY0"/>
              </a:cxn>
              <a:cxn ang="0">
                <a:pos x="connsiteX1" y="connsiteY1"/>
              </a:cxn>
              <a:cxn ang="0">
                <a:pos x="connsiteX2" y="connsiteY2"/>
              </a:cxn>
              <a:cxn ang="0">
                <a:pos x="connsiteX3" y="connsiteY3"/>
              </a:cxn>
            </a:cxnLst>
            <a:rect l="l" t="t" r="r" b="b"/>
            <a:pathLst>
              <a:path w="6446156" h="352899">
                <a:moveTo>
                  <a:pt x="0" y="0"/>
                </a:moveTo>
                <a:lnTo>
                  <a:pt x="6446157" y="0"/>
                </a:lnTo>
                <a:lnTo>
                  <a:pt x="6446157" y="352899"/>
                </a:lnTo>
                <a:lnTo>
                  <a:pt x="0" y="352899"/>
                </a:lnTo>
                <a:close/>
              </a:path>
            </a:pathLst>
          </a:custGeom>
          <a:solidFill>
            <a:srgbClr val="040000">
              <a:alpha val="0"/>
            </a:srgbClr>
          </a:solidFill>
          <a:ln w="18102" cap="flat">
            <a:noFill/>
            <a:prstDash val="solid"/>
            <a:miter/>
          </a:ln>
        </p:spPr>
        <p:txBody>
          <a:bodyPr rtlCol="0" anchor="ctr"/>
          <a:lstStyle/>
          <a:p>
            <a:endParaRPr lang="ja-JP" altLang="en-US" sz="1200"/>
          </a:p>
        </p:txBody>
      </p:sp>
      <p:grpSp>
        <p:nvGrpSpPr>
          <p:cNvPr id="12" name="グラフィックス 8">
            <a:extLst>
              <a:ext uri="{FF2B5EF4-FFF2-40B4-BE49-F238E27FC236}">
                <a16:creationId xmlns:a16="http://schemas.microsoft.com/office/drawing/2014/main" id="{945E042E-723D-8962-9731-C3DB69DC2B1B}"/>
              </a:ext>
            </a:extLst>
          </p:cNvPr>
          <p:cNvGrpSpPr/>
          <p:nvPr/>
        </p:nvGrpSpPr>
        <p:grpSpPr>
          <a:xfrm>
            <a:off x="8013818" y="6386827"/>
            <a:ext cx="3745425" cy="90895"/>
            <a:chOff x="11943648" y="9019948"/>
            <a:chExt cx="5618138" cy="136343"/>
          </a:xfrm>
          <a:solidFill>
            <a:srgbClr val="040000"/>
          </a:solidFill>
        </p:grpSpPr>
        <p:sp>
          <p:nvSpPr>
            <p:cNvPr id="13" name="フリーフォーム: 図形 12">
              <a:extLst>
                <a:ext uri="{FF2B5EF4-FFF2-40B4-BE49-F238E27FC236}">
                  <a16:creationId xmlns:a16="http://schemas.microsoft.com/office/drawing/2014/main" id="{E8D9B206-DB55-1AD3-378C-FEDB920821C6}"/>
                </a:ext>
              </a:extLst>
            </p:cNvPr>
            <p:cNvSpPr/>
            <p:nvPr/>
          </p:nvSpPr>
          <p:spPr>
            <a:xfrm>
              <a:off x="11943648" y="9019948"/>
              <a:ext cx="91620" cy="107373"/>
            </a:xfrm>
            <a:custGeom>
              <a:avLst/>
              <a:gdLst>
                <a:gd name="connsiteX0" fmla="*/ 77860 w 91620"/>
                <a:gd name="connsiteY0" fmla="*/ 69349 h 107373"/>
                <a:gd name="connsiteX1" fmla="*/ 91621 w 91620"/>
                <a:gd name="connsiteY1" fmla="*/ 72789 h 107373"/>
                <a:gd name="connsiteX2" fmla="*/ 76048 w 91620"/>
                <a:gd name="connsiteY2" fmla="*/ 98500 h 107373"/>
                <a:gd name="connsiteX3" fmla="*/ 48707 w 91620"/>
                <a:gd name="connsiteY3" fmla="*/ 107374 h 107373"/>
                <a:gd name="connsiteX4" fmla="*/ 21367 w 91620"/>
                <a:gd name="connsiteY4" fmla="*/ 100493 h 107373"/>
                <a:gd name="connsiteX5" fmla="*/ 5433 w 91620"/>
                <a:gd name="connsiteY5" fmla="*/ 80756 h 107373"/>
                <a:gd name="connsiteX6" fmla="*/ 0 w 91620"/>
                <a:gd name="connsiteY6" fmla="*/ 52872 h 107373"/>
                <a:gd name="connsiteX7" fmla="*/ 6157 w 91620"/>
                <a:gd name="connsiteY7" fmla="*/ 24626 h 107373"/>
                <a:gd name="connsiteX8" fmla="*/ 23721 w 91620"/>
                <a:gd name="connsiteY8" fmla="*/ 6338 h 107373"/>
                <a:gd name="connsiteX9" fmla="*/ 48888 w 91620"/>
                <a:gd name="connsiteY9" fmla="*/ 0 h 107373"/>
                <a:gd name="connsiteX10" fmla="*/ 75143 w 91620"/>
                <a:gd name="connsiteY10" fmla="*/ 7967 h 107373"/>
                <a:gd name="connsiteX11" fmla="*/ 89991 w 91620"/>
                <a:gd name="connsiteY11" fmla="*/ 30239 h 107373"/>
                <a:gd name="connsiteX12" fmla="*/ 76411 w 91620"/>
                <a:gd name="connsiteY12" fmla="*/ 33498 h 107373"/>
                <a:gd name="connsiteX13" fmla="*/ 65909 w 91620"/>
                <a:gd name="connsiteY13" fmla="*/ 17020 h 107373"/>
                <a:gd name="connsiteX14" fmla="*/ 48707 w 91620"/>
                <a:gd name="connsiteY14" fmla="*/ 11770 h 107373"/>
                <a:gd name="connsiteX15" fmla="*/ 28790 w 91620"/>
                <a:gd name="connsiteY15" fmla="*/ 17564 h 107373"/>
                <a:gd name="connsiteX16" fmla="*/ 17564 w 91620"/>
                <a:gd name="connsiteY16" fmla="*/ 32954 h 107373"/>
                <a:gd name="connsiteX17" fmla="*/ 14305 w 91620"/>
                <a:gd name="connsiteY17" fmla="*/ 52872 h 107373"/>
                <a:gd name="connsiteX18" fmla="*/ 18107 w 91620"/>
                <a:gd name="connsiteY18" fmla="*/ 76048 h 107373"/>
                <a:gd name="connsiteX19" fmla="*/ 30058 w 91620"/>
                <a:gd name="connsiteY19" fmla="*/ 90715 h 107373"/>
                <a:gd name="connsiteX20" fmla="*/ 47621 w 91620"/>
                <a:gd name="connsiteY20" fmla="*/ 95604 h 107373"/>
                <a:gd name="connsiteX21" fmla="*/ 67176 w 91620"/>
                <a:gd name="connsiteY21" fmla="*/ 88904 h 107373"/>
                <a:gd name="connsiteX22" fmla="*/ 78041 w 91620"/>
                <a:gd name="connsiteY22" fmla="*/ 69168 h 10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620" h="107373">
                  <a:moveTo>
                    <a:pt x="77860" y="69349"/>
                  </a:moveTo>
                  <a:lnTo>
                    <a:pt x="91621" y="72789"/>
                  </a:lnTo>
                  <a:cubicBezTo>
                    <a:pt x="88723" y="84015"/>
                    <a:pt x="83473" y="92706"/>
                    <a:pt x="76048" y="98500"/>
                  </a:cubicBezTo>
                  <a:cubicBezTo>
                    <a:pt x="68625" y="104476"/>
                    <a:pt x="59390" y="107374"/>
                    <a:pt x="48707" y="107374"/>
                  </a:cubicBezTo>
                  <a:cubicBezTo>
                    <a:pt x="38025" y="107374"/>
                    <a:pt x="28428" y="105020"/>
                    <a:pt x="21367" y="100493"/>
                  </a:cubicBezTo>
                  <a:cubicBezTo>
                    <a:pt x="14305" y="95966"/>
                    <a:pt x="9053" y="89267"/>
                    <a:pt x="5433" y="80756"/>
                  </a:cubicBezTo>
                  <a:cubicBezTo>
                    <a:pt x="1811" y="72065"/>
                    <a:pt x="0" y="62831"/>
                    <a:pt x="0" y="52872"/>
                  </a:cubicBezTo>
                  <a:cubicBezTo>
                    <a:pt x="0" y="42008"/>
                    <a:pt x="1993" y="32593"/>
                    <a:pt x="6157" y="24626"/>
                  </a:cubicBezTo>
                  <a:cubicBezTo>
                    <a:pt x="10321" y="16659"/>
                    <a:pt x="16115" y="10502"/>
                    <a:pt x="23721" y="6338"/>
                  </a:cubicBezTo>
                  <a:cubicBezTo>
                    <a:pt x="31325" y="2173"/>
                    <a:pt x="39654" y="0"/>
                    <a:pt x="48888" y="0"/>
                  </a:cubicBezTo>
                  <a:cubicBezTo>
                    <a:pt x="59209" y="0"/>
                    <a:pt x="67900" y="2716"/>
                    <a:pt x="75143" y="7967"/>
                  </a:cubicBezTo>
                  <a:cubicBezTo>
                    <a:pt x="82386" y="13219"/>
                    <a:pt x="87094" y="20642"/>
                    <a:pt x="89991" y="30239"/>
                  </a:cubicBezTo>
                  <a:lnTo>
                    <a:pt x="76411" y="33498"/>
                  </a:lnTo>
                  <a:cubicBezTo>
                    <a:pt x="74057" y="25894"/>
                    <a:pt x="70435" y="20461"/>
                    <a:pt x="65909" y="17020"/>
                  </a:cubicBezTo>
                  <a:cubicBezTo>
                    <a:pt x="61382" y="13580"/>
                    <a:pt x="55588" y="11770"/>
                    <a:pt x="48707" y="11770"/>
                  </a:cubicBezTo>
                  <a:cubicBezTo>
                    <a:pt x="40740" y="11770"/>
                    <a:pt x="34041" y="13761"/>
                    <a:pt x="28790" y="17564"/>
                  </a:cubicBezTo>
                  <a:cubicBezTo>
                    <a:pt x="23358" y="21367"/>
                    <a:pt x="19737" y="26436"/>
                    <a:pt x="17564" y="32954"/>
                  </a:cubicBezTo>
                  <a:cubicBezTo>
                    <a:pt x="15391" y="39474"/>
                    <a:pt x="14305" y="45992"/>
                    <a:pt x="14305" y="52872"/>
                  </a:cubicBezTo>
                  <a:cubicBezTo>
                    <a:pt x="14305" y="61744"/>
                    <a:pt x="15573" y="69349"/>
                    <a:pt x="18107" y="76048"/>
                  </a:cubicBezTo>
                  <a:cubicBezTo>
                    <a:pt x="20642" y="82566"/>
                    <a:pt x="24626" y="87456"/>
                    <a:pt x="30058" y="90715"/>
                  </a:cubicBezTo>
                  <a:cubicBezTo>
                    <a:pt x="35489" y="93974"/>
                    <a:pt x="41284" y="95604"/>
                    <a:pt x="47621" y="95604"/>
                  </a:cubicBezTo>
                  <a:cubicBezTo>
                    <a:pt x="55226" y="95604"/>
                    <a:pt x="61744" y="93431"/>
                    <a:pt x="67176" y="88904"/>
                  </a:cubicBezTo>
                  <a:cubicBezTo>
                    <a:pt x="72427" y="84378"/>
                    <a:pt x="76048" y="77860"/>
                    <a:pt x="78041" y="69168"/>
                  </a:cubicBezTo>
                  <a:close/>
                </a:path>
              </a:pathLst>
            </a:custGeom>
            <a:solidFill>
              <a:srgbClr val="040000"/>
            </a:solidFill>
            <a:ln w="18102" cap="flat">
              <a:noFill/>
              <a:prstDash val="solid"/>
              <a:miter/>
            </a:ln>
          </p:spPr>
          <p:txBody>
            <a:bodyPr rtlCol="0" anchor="ctr"/>
            <a:lstStyle/>
            <a:p>
              <a:endParaRPr lang="ja-JP" altLang="en-US" sz="1200"/>
            </a:p>
          </p:txBody>
        </p:sp>
        <p:sp>
          <p:nvSpPr>
            <p:cNvPr id="14" name="フリーフォーム: 図形 13">
              <a:extLst>
                <a:ext uri="{FF2B5EF4-FFF2-40B4-BE49-F238E27FC236}">
                  <a16:creationId xmlns:a16="http://schemas.microsoft.com/office/drawing/2014/main" id="{311F8DA8-4949-345F-AF0A-FD3144845308}"/>
                </a:ext>
              </a:extLst>
            </p:cNvPr>
            <p:cNvSpPr/>
            <p:nvPr/>
          </p:nvSpPr>
          <p:spPr>
            <a:xfrm>
              <a:off x="12045588" y="9048920"/>
              <a:ext cx="70435" cy="78402"/>
            </a:xfrm>
            <a:custGeom>
              <a:avLst/>
              <a:gdLst>
                <a:gd name="connsiteX0" fmla="*/ 181 w 70435"/>
                <a:gd name="connsiteY0" fmla="*/ 39291 h 78402"/>
                <a:gd name="connsiteX1" fmla="*/ 11770 w 70435"/>
                <a:gd name="connsiteY1" fmla="*/ 8328 h 78402"/>
                <a:gd name="connsiteX2" fmla="*/ 35308 w 70435"/>
                <a:gd name="connsiteY2" fmla="*/ 0 h 78402"/>
                <a:gd name="connsiteX3" fmla="*/ 60658 w 70435"/>
                <a:gd name="connsiteY3" fmla="*/ 10140 h 78402"/>
                <a:gd name="connsiteX4" fmla="*/ 70435 w 70435"/>
                <a:gd name="connsiteY4" fmla="*/ 38205 h 78402"/>
                <a:gd name="connsiteX5" fmla="*/ 66090 w 70435"/>
                <a:gd name="connsiteY5" fmla="*/ 61019 h 78402"/>
                <a:gd name="connsiteX6" fmla="*/ 53415 w 70435"/>
                <a:gd name="connsiteY6" fmla="*/ 73876 h 78402"/>
                <a:gd name="connsiteX7" fmla="*/ 35308 w 70435"/>
                <a:gd name="connsiteY7" fmla="*/ 78402 h 78402"/>
                <a:gd name="connsiteX8" fmla="*/ 9778 w 70435"/>
                <a:gd name="connsiteY8" fmla="*/ 68261 h 78402"/>
                <a:gd name="connsiteX9" fmla="*/ 0 w 70435"/>
                <a:gd name="connsiteY9" fmla="*/ 39110 h 78402"/>
                <a:gd name="connsiteX10" fmla="*/ 13219 w 70435"/>
                <a:gd name="connsiteY10" fmla="*/ 39291 h 78402"/>
                <a:gd name="connsiteX11" fmla="*/ 19556 w 70435"/>
                <a:gd name="connsiteY11" fmla="*/ 60838 h 78402"/>
                <a:gd name="connsiteX12" fmla="*/ 35489 w 70435"/>
                <a:gd name="connsiteY12" fmla="*/ 68081 h 78402"/>
                <a:gd name="connsiteX13" fmla="*/ 51242 w 70435"/>
                <a:gd name="connsiteY13" fmla="*/ 60838 h 78402"/>
                <a:gd name="connsiteX14" fmla="*/ 57580 w 70435"/>
                <a:gd name="connsiteY14" fmla="*/ 38929 h 78402"/>
                <a:gd name="connsiteX15" fmla="*/ 51242 w 70435"/>
                <a:gd name="connsiteY15" fmla="*/ 17744 h 78402"/>
                <a:gd name="connsiteX16" fmla="*/ 35489 w 70435"/>
                <a:gd name="connsiteY16" fmla="*/ 10502 h 78402"/>
                <a:gd name="connsiteX17" fmla="*/ 19556 w 70435"/>
                <a:gd name="connsiteY17" fmla="*/ 17563 h 78402"/>
                <a:gd name="connsiteX18" fmla="*/ 13219 w 70435"/>
                <a:gd name="connsiteY18" fmla="*/ 39110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35" h="78402">
                  <a:moveTo>
                    <a:pt x="181" y="39291"/>
                  </a:moveTo>
                  <a:cubicBezTo>
                    <a:pt x="181" y="25349"/>
                    <a:pt x="3984" y="15029"/>
                    <a:pt x="11770" y="8328"/>
                  </a:cubicBezTo>
                  <a:cubicBezTo>
                    <a:pt x="18288" y="2715"/>
                    <a:pt x="26074" y="0"/>
                    <a:pt x="35308" y="0"/>
                  </a:cubicBezTo>
                  <a:cubicBezTo>
                    <a:pt x="45629" y="0"/>
                    <a:pt x="54140" y="3440"/>
                    <a:pt x="60658" y="10140"/>
                  </a:cubicBezTo>
                  <a:cubicBezTo>
                    <a:pt x="67176" y="16839"/>
                    <a:pt x="70435" y="26255"/>
                    <a:pt x="70435" y="38205"/>
                  </a:cubicBezTo>
                  <a:cubicBezTo>
                    <a:pt x="70435" y="47802"/>
                    <a:pt x="68986" y="55406"/>
                    <a:pt x="66090" y="61019"/>
                  </a:cubicBezTo>
                  <a:cubicBezTo>
                    <a:pt x="63193" y="66632"/>
                    <a:pt x="59028" y="70797"/>
                    <a:pt x="53415" y="73876"/>
                  </a:cubicBezTo>
                  <a:cubicBezTo>
                    <a:pt x="47802" y="76953"/>
                    <a:pt x="41826" y="78402"/>
                    <a:pt x="35308" y="78402"/>
                  </a:cubicBezTo>
                  <a:cubicBezTo>
                    <a:pt x="24806" y="78402"/>
                    <a:pt x="16296" y="74962"/>
                    <a:pt x="9778" y="68261"/>
                  </a:cubicBezTo>
                  <a:cubicBezTo>
                    <a:pt x="3260" y="61562"/>
                    <a:pt x="0" y="51785"/>
                    <a:pt x="0" y="39110"/>
                  </a:cubicBezTo>
                  <a:close/>
                  <a:moveTo>
                    <a:pt x="13219" y="39291"/>
                  </a:moveTo>
                  <a:cubicBezTo>
                    <a:pt x="13219" y="48888"/>
                    <a:pt x="15391" y="56130"/>
                    <a:pt x="19556" y="60838"/>
                  </a:cubicBezTo>
                  <a:cubicBezTo>
                    <a:pt x="23720" y="65546"/>
                    <a:pt x="28971" y="68081"/>
                    <a:pt x="35489" y="68081"/>
                  </a:cubicBezTo>
                  <a:cubicBezTo>
                    <a:pt x="42008" y="68081"/>
                    <a:pt x="47078" y="65727"/>
                    <a:pt x="51242" y="60838"/>
                  </a:cubicBezTo>
                  <a:cubicBezTo>
                    <a:pt x="55406" y="55949"/>
                    <a:pt x="57580" y="48707"/>
                    <a:pt x="57580" y="38929"/>
                  </a:cubicBezTo>
                  <a:cubicBezTo>
                    <a:pt x="57580" y="29695"/>
                    <a:pt x="55406" y="22633"/>
                    <a:pt x="51242" y="17744"/>
                  </a:cubicBezTo>
                  <a:cubicBezTo>
                    <a:pt x="47078" y="13036"/>
                    <a:pt x="41826" y="10502"/>
                    <a:pt x="35489" y="10502"/>
                  </a:cubicBezTo>
                  <a:cubicBezTo>
                    <a:pt x="29153" y="10502"/>
                    <a:pt x="23901" y="12855"/>
                    <a:pt x="19556" y="17563"/>
                  </a:cubicBezTo>
                  <a:cubicBezTo>
                    <a:pt x="15391" y="22271"/>
                    <a:pt x="13219" y="29514"/>
                    <a:pt x="13219" y="39110"/>
                  </a:cubicBezTo>
                  <a:close/>
                </a:path>
              </a:pathLst>
            </a:custGeom>
            <a:solidFill>
              <a:srgbClr val="040000"/>
            </a:solidFill>
            <a:ln w="18102" cap="flat">
              <a:noFill/>
              <a:prstDash val="solid"/>
              <a:miter/>
            </a:ln>
          </p:spPr>
          <p:txBody>
            <a:bodyPr rtlCol="0" anchor="ctr"/>
            <a:lstStyle/>
            <a:p>
              <a:endParaRPr lang="ja-JP" altLang="en-US" sz="1200"/>
            </a:p>
          </p:txBody>
        </p:sp>
        <p:sp>
          <p:nvSpPr>
            <p:cNvPr id="15" name="フリーフォーム: 図形 14">
              <a:extLst>
                <a:ext uri="{FF2B5EF4-FFF2-40B4-BE49-F238E27FC236}">
                  <a16:creationId xmlns:a16="http://schemas.microsoft.com/office/drawing/2014/main" id="{EBCF9CD5-5BA3-842E-B0AC-4CE413F2E1FA}"/>
                </a:ext>
              </a:extLst>
            </p:cNvPr>
            <p:cNvSpPr/>
            <p:nvPr/>
          </p:nvSpPr>
          <p:spPr>
            <a:xfrm>
              <a:off x="12131052" y="9048920"/>
              <a:ext cx="65183" cy="105562"/>
            </a:xfrm>
            <a:custGeom>
              <a:avLst/>
              <a:gdLst>
                <a:gd name="connsiteX0" fmla="*/ 0 w 65183"/>
                <a:gd name="connsiteY0" fmla="*/ 105562 h 105562"/>
                <a:gd name="connsiteX1" fmla="*/ 0 w 65183"/>
                <a:gd name="connsiteY1" fmla="*/ 1629 h 105562"/>
                <a:gd name="connsiteX2" fmla="*/ 11589 w 65183"/>
                <a:gd name="connsiteY2" fmla="*/ 1629 h 105562"/>
                <a:gd name="connsiteX3" fmla="*/ 11589 w 65183"/>
                <a:gd name="connsiteY3" fmla="*/ 11407 h 105562"/>
                <a:gd name="connsiteX4" fmla="*/ 20822 w 65183"/>
                <a:gd name="connsiteY4" fmla="*/ 2897 h 105562"/>
                <a:gd name="connsiteX5" fmla="*/ 33316 w 65183"/>
                <a:gd name="connsiteY5" fmla="*/ 0 h 105562"/>
                <a:gd name="connsiteX6" fmla="*/ 50336 w 65183"/>
                <a:gd name="connsiteY6" fmla="*/ 4888 h 105562"/>
                <a:gd name="connsiteX7" fmla="*/ 61382 w 65183"/>
                <a:gd name="connsiteY7" fmla="*/ 18831 h 105562"/>
                <a:gd name="connsiteX8" fmla="*/ 65184 w 65183"/>
                <a:gd name="connsiteY8" fmla="*/ 38567 h 105562"/>
                <a:gd name="connsiteX9" fmla="*/ 61019 w 65183"/>
                <a:gd name="connsiteY9" fmla="*/ 59389 h 105562"/>
                <a:gd name="connsiteX10" fmla="*/ 49069 w 65183"/>
                <a:gd name="connsiteY10" fmla="*/ 73513 h 105562"/>
                <a:gd name="connsiteX11" fmla="*/ 32411 w 65183"/>
                <a:gd name="connsiteY11" fmla="*/ 78402 h 105562"/>
                <a:gd name="connsiteX12" fmla="*/ 21003 w 65183"/>
                <a:gd name="connsiteY12" fmla="*/ 75686 h 105562"/>
                <a:gd name="connsiteX13" fmla="*/ 12675 w 65183"/>
                <a:gd name="connsiteY13" fmla="*/ 68805 h 105562"/>
                <a:gd name="connsiteX14" fmla="*/ 12675 w 65183"/>
                <a:gd name="connsiteY14" fmla="*/ 105381 h 105562"/>
                <a:gd name="connsiteX15" fmla="*/ 0 w 65183"/>
                <a:gd name="connsiteY15" fmla="*/ 105381 h 105562"/>
                <a:gd name="connsiteX16" fmla="*/ 11589 w 65183"/>
                <a:gd name="connsiteY16" fmla="*/ 39654 h 105562"/>
                <a:gd name="connsiteX17" fmla="*/ 17383 w 65183"/>
                <a:gd name="connsiteY17" fmla="*/ 61019 h 105562"/>
                <a:gd name="connsiteX18" fmla="*/ 31687 w 65183"/>
                <a:gd name="connsiteY18" fmla="*/ 67900 h 105562"/>
                <a:gd name="connsiteX19" fmla="*/ 46172 w 65183"/>
                <a:gd name="connsiteY19" fmla="*/ 60657 h 105562"/>
                <a:gd name="connsiteX20" fmla="*/ 52147 w 65183"/>
                <a:gd name="connsiteY20" fmla="*/ 38386 h 105562"/>
                <a:gd name="connsiteX21" fmla="*/ 46172 w 65183"/>
                <a:gd name="connsiteY21" fmla="*/ 16839 h 105562"/>
                <a:gd name="connsiteX22" fmla="*/ 32049 w 65183"/>
                <a:gd name="connsiteY22" fmla="*/ 9777 h 105562"/>
                <a:gd name="connsiteX23" fmla="*/ 17744 w 65183"/>
                <a:gd name="connsiteY23" fmla="*/ 17382 h 105562"/>
                <a:gd name="connsiteX24" fmla="*/ 11407 w 65183"/>
                <a:gd name="connsiteY24" fmla="*/ 39472 h 1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83" h="105562">
                  <a:moveTo>
                    <a:pt x="0" y="105562"/>
                  </a:moveTo>
                  <a:lnTo>
                    <a:pt x="0" y="1629"/>
                  </a:lnTo>
                  <a:lnTo>
                    <a:pt x="11589" y="1629"/>
                  </a:lnTo>
                  <a:lnTo>
                    <a:pt x="11589" y="11407"/>
                  </a:lnTo>
                  <a:cubicBezTo>
                    <a:pt x="14304" y="7604"/>
                    <a:pt x="17383" y="4708"/>
                    <a:pt x="20822" y="2897"/>
                  </a:cubicBezTo>
                  <a:cubicBezTo>
                    <a:pt x="24262" y="905"/>
                    <a:pt x="28428" y="0"/>
                    <a:pt x="33316" y="0"/>
                  </a:cubicBezTo>
                  <a:cubicBezTo>
                    <a:pt x="39654" y="0"/>
                    <a:pt x="45448" y="1629"/>
                    <a:pt x="50336" y="4888"/>
                  </a:cubicBezTo>
                  <a:cubicBezTo>
                    <a:pt x="55225" y="8148"/>
                    <a:pt x="58847" y="12855"/>
                    <a:pt x="61382" y="18831"/>
                  </a:cubicBezTo>
                  <a:cubicBezTo>
                    <a:pt x="63916" y="24806"/>
                    <a:pt x="65184" y="31505"/>
                    <a:pt x="65184" y="38567"/>
                  </a:cubicBezTo>
                  <a:cubicBezTo>
                    <a:pt x="65184" y="46172"/>
                    <a:pt x="63736" y="53234"/>
                    <a:pt x="61019" y="59389"/>
                  </a:cubicBezTo>
                  <a:cubicBezTo>
                    <a:pt x="58303" y="65546"/>
                    <a:pt x="54320" y="70254"/>
                    <a:pt x="49069" y="73513"/>
                  </a:cubicBezTo>
                  <a:cubicBezTo>
                    <a:pt x="43818" y="76772"/>
                    <a:pt x="38205" y="78402"/>
                    <a:pt x="32411" y="78402"/>
                  </a:cubicBezTo>
                  <a:cubicBezTo>
                    <a:pt x="28246" y="78402"/>
                    <a:pt x="24262" y="77496"/>
                    <a:pt x="21003" y="75686"/>
                  </a:cubicBezTo>
                  <a:cubicBezTo>
                    <a:pt x="17563" y="73876"/>
                    <a:pt x="14848" y="71702"/>
                    <a:pt x="12675" y="68805"/>
                  </a:cubicBezTo>
                  <a:lnTo>
                    <a:pt x="12675" y="105381"/>
                  </a:lnTo>
                  <a:lnTo>
                    <a:pt x="0" y="105381"/>
                  </a:lnTo>
                  <a:close/>
                  <a:moveTo>
                    <a:pt x="11589" y="39654"/>
                  </a:moveTo>
                  <a:cubicBezTo>
                    <a:pt x="11589" y="49250"/>
                    <a:pt x="13580" y="56493"/>
                    <a:pt x="17383" y="61019"/>
                  </a:cubicBezTo>
                  <a:cubicBezTo>
                    <a:pt x="21366" y="65546"/>
                    <a:pt x="26074" y="67900"/>
                    <a:pt x="31687" y="67900"/>
                  </a:cubicBezTo>
                  <a:cubicBezTo>
                    <a:pt x="37300" y="67900"/>
                    <a:pt x="42189" y="65546"/>
                    <a:pt x="46172" y="60657"/>
                  </a:cubicBezTo>
                  <a:cubicBezTo>
                    <a:pt x="50156" y="55769"/>
                    <a:pt x="52147" y="48526"/>
                    <a:pt x="52147" y="38386"/>
                  </a:cubicBezTo>
                  <a:cubicBezTo>
                    <a:pt x="52147" y="28246"/>
                    <a:pt x="50156" y="21728"/>
                    <a:pt x="46172" y="16839"/>
                  </a:cubicBezTo>
                  <a:cubicBezTo>
                    <a:pt x="42189" y="12131"/>
                    <a:pt x="37481" y="9777"/>
                    <a:pt x="32049" y="9777"/>
                  </a:cubicBezTo>
                  <a:cubicBezTo>
                    <a:pt x="26616" y="9777"/>
                    <a:pt x="21909" y="12312"/>
                    <a:pt x="17744" y="17382"/>
                  </a:cubicBezTo>
                  <a:cubicBezTo>
                    <a:pt x="13580" y="22452"/>
                    <a:pt x="11407" y="29875"/>
                    <a:pt x="11407" y="39472"/>
                  </a:cubicBezTo>
                  <a:close/>
                </a:path>
              </a:pathLst>
            </a:custGeom>
            <a:solidFill>
              <a:srgbClr val="040000"/>
            </a:solidFill>
            <a:ln w="18102" cap="flat">
              <a:noFill/>
              <a:prstDash val="solid"/>
              <a:miter/>
            </a:ln>
          </p:spPr>
          <p:txBody>
            <a:bodyPr rtlCol="0" anchor="ctr"/>
            <a:lstStyle/>
            <a:p>
              <a:endParaRPr lang="ja-JP" altLang="en-US" sz="1200"/>
            </a:p>
          </p:txBody>
        </p:sp>
        <p:sp>
          <p:nvSpPr>
            <p:cNvPr id="16" name="フリーフォーム: 図形 15">
              <a:extLst>
                <a:ext uri="{FF2B5EF4-FFF2-40B4-BE49-F238E27FC236}">
                  <a16:creationId xmlns:a16="http://schemas.microsoft.com/office/drawing/2014/main" id="{0F1CF4FD-29FB-FAC8-8461-4D3BAB4A1EBD}"/>
                </a:ext>
              </a:extLst>
            </p:cNvPr>
            <p:cNvSpPr/>
            <p:nvPr/>
          </p:nvSpPr>
          <p:spPr>
            <a:xfrm>
              <a:off x="12204384" y="9050369"/>
              <a:ext cx="68805" cy="105561"/>
            </a:xfrm>
            <a:custGeom>
              <a:avLst/>
              <a:gdLst>
                <a:gd name="connsiteX0" fmla="*/ 6699 w 68805"/>
                <a:gd name="connsiteY0" fmla="*/ 104294 h 105561"/>
                <a:gd name="connsiteX1" fmla="*/ 5251 w 68805"/>
                <a:gd name="connsiteY1" fmla="*/ 92344 h 105561"/>
                <a:gd name="connsiteX2" fmla="*/ 12494 w 68805"/>
                <a:gd name="connsiteY2" fmla="*/ 93430 h 105561"/>
                <a:gd name="connsiteX3" fmla="*/ 19374 w 68805"/>
                <a:gd name="connsiteY3" fmla="*/ 91981 h 105561"/>
                <a:gd name="connsiteX4" fmla="*/ 23538 w 68805"/>
                <a:gd name="connsiteY4" fmla="*/ 87998 h 105561"/>
                <a:gd name="connsiteX5" fmla="*/ 27341 w 68805"/>
                <a:gd name="connsiteY5" fmla="*/ 78582 h 105561"/>
                <a:gd name="connsiteX6" fmla="*/ 28428 w 68805"/>
                <a:gd name="connsiteY6" fmla="*/ 75505 h 105561"/>
                <a:gd name="connsiteX7" fmla="*/ 0 w 68805"/>
                <a:gd name="connsiteY7" fmla="*/ 180 h 105561"/>
                <a:gd name="connsiteX8" fmla="*/ 13761 w 68805"/>
                <a:gd name="connsiteY8" fmla="*/ 180 h 105561"/>
                <a:gd name="connsiteX9" fmla="*/ 29333 w 68805"/>
                <a:gd name="connsiteY9" fmla="*/ 43637 h 105561"/>
                <a:gd name="connsiteX10" fmla="*/ 34765 w 68805"/>
                <a:gd name="connsiteY10" fmla="*/ 61019 h 105561"/>
                <a:gd name="connsiteX11" fmla="*/ 40016 w 68805"/>
                <a:gd name="connsiteY11" fmla="*/ 43818 h 105561"/>
                <a:gd name="connsiteX12" fmla="*/ 56130 w 68805"/>
                <a:gd name="connsiteY12" fmla="*/ 0 h 105561"/>
                <a:gd name="connsiteX13" fmla="*/ 68805 w 68805"/>
                <a:gd name="connsiteY13" fmla="*/ 0 h 105561"/>
                <a:gd name="connsiteX14" fmla="*/ 40197 w 68805"/>
                <a:gd name="connsiteY14" fmla="*/ 76410 h 105561"/>
                <a:gd name="connsiteX15" fmla="*/ 33136 w 68805"/>
                <a:gd name="connsiteY15" fmla="*/ 93430 h 105561"/>
                <a:gd name="connsiteX16" fmla="*/ 25350 w 68805"/>
                <a:gd name="connsiteY16" fmla="*/ 102665 h 105561"/>
                <a:gd name="connsiteX17" fmla="*/ 14848 w 68805"/>
                <a:gd name="connsiteY17" fmla="*/ 105561 h 105561"/>
                <a:gd name="connsiteX18" fmla="*/ 6699 w 68805"/>
                <a:gd name="connsiteY18" fmla="*/ 103932 h 1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805" h="105561">
                  <a:moveTo>
                    <a:pt x="6699" y="104294"/>
                  </a:moveTo>
                  <a:lnTo>
                    <a:pt x="5251" y="92344"/>
                  </a:lnTo>
                  <a:cubicBezTo>
                    <a:pt x="7967" y="93067"/>
                    <a:pt x="10502" y="93430"/>
                    <a:pt x="12494" y="93430"/>
                  </a:cubicBezTo>
                  <a:cubicBezTo>
                    <a:pt x="15390" y="93430"/>
                    <a:pt x="17564" y="92886"/>
                    <a:pt x="19374" y="91981"/>
                  </a:cubicBezTo>
                  <a:cubicBezTo>
                    <a:pt x="21184" y="91076"/>
                    <a:pt x="22452" y="89808"/>
                    <a:pt x="23538" y="87998"/>
                  </a:cubicBezTo>
                  <a:cubicBezTo>
                    <a:pt x="24263" y="86731"/>
                    <a:pt x="25711" y="83471"/>
                    <a:pt x="27341" y="78582"/>
                  </a:cubicBezTo>
                  <a:cubicBezTo>
                    <a:pt x="27522" y="77858"/>
                    <a:pt x="27884" y="76772"/>
                    <a:pt x="28428" y="75505"/>
                  </a:cubicBezTo>
                  <a:lnTo>
                    <a:pt x="0" y="180"/>
                  </a:lnTo>
                  <a:lnTo>
                    <a:pt x="13761" y="180"/>
                  </a:lnTo>
                  <a:lnTo>
                    <a:pt x="29333" y="43637"/>
                  </a:lnTo>
                  <a:cubicBezTo>
                    <a:pt x="31324" y="49068"/>
                    <a:pt x="33136" y="54863"/>
                    <a:pt x="34765" y="61019"/>
                  </a:cubicBezTo>
                  <a:cubicBezTo>
                    <a:pt x="36213" y="55225"/>
                    <a:pt x="38024" y="49431"/>
                    <a:pt x="40016" y="43818"/>
                  </a:cubicBezTo>
                  <a:lnTo>
                    <a:pt x="56130" y="0"/>
                  </a:lnTo>
                  <a:lnTo>
                    <a:pt x="68805" y="0"/>
                  </a:lnTo>
                  <a:lnTo>
                    <a:pt x="40197" y="76410"/>
                  </a:lnTo>
                  <a:cubicBezTo>
                    <a:pt x="37118" y="84739"/>
                    <a:pt x="34765" y="90352"/>
                    <a:pt x="33136" y="93430"/>
                  </a:cubicBezTo>
                  <a:cubicBezTo>
                    <a:pt x="30963" y="97594"/>
                    <a:pt x="28246" y="100673"/>
                    <a:pt x="25350" y="102665"/>
                  </a:cubicBezTo>
                  <a:cubicBezTo>
                    <a:pt x="22452" y="104656"/>
                    <a:pt x="19012" y="105561"/>
                    <a:pt x="14848" y="105561"/>
                  </a:cubicBezTo>
                  <a:cubicBezTo>
                    <a:pt x="12312" y="105561"/>
                    <a:pt x="9597" y="105018"/>
                    <a:pt x="6699" y="103932"/>
                  </a:cubicBezTo>
                  <a:close/>
                </a:path>
              </a:pathLst>
            </a:custGeom>
            <a:solidFill>
              <a:srgbClr val="040000"/>
            </a:solidFill>
            <a:ln w="18102" cap="flat">
              <a:noFill/>
              <a:prstDash val="solid"/>
              <a:miter/>
            </a:ln>
          </p:spPr>
          <p:txBody>
            <a:bodyPr rtlCol="0" anchor="ctr"/>
            <a:lstStyle/>
            <a:p>
              <a:endParaRPr lang="ja-JP" altLang="en-US" sz="1200"/>
            </a:p>
          </p:txBody>
        </p:sp>
        <p:sp>
          <p:nvSpPr>
            <p:cNvPr id="17" name="フリーフォーム: 図形 16">
              <a:extLst>
                <a:ext uri="{FF2B5EF4-FFF2-40B4-BE49-F238E27FC236}">
                  <a16:creationId xmlns:a16="http://schemas.microsoft.com/office/drawing/2014/main" id="{DB89DC4C-058F-6319-8EEF-1ABABB220560}"/>
                </a:ext>
              </a:extLst>
            </p:cNvPr>
            <p:cNvSpPr/>
            <p:nvPr/>
          </p:nvSpPr>
          <p:spPr>
            <a:xfrm>
              <a:off x="12283873"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6 w 40740"/>
                <a:gd name="connsiteY4" fmla="*/ 2535 h 76772"/>
                <a:gd name="connsiteX5" fmla="*/ 27703 w 40740"/>
                <a:gd name="connsiteY5" fmla="*/ 0 h 76772"/>
                <a:gd name="connsiteX6" fmla="*/ 40740 w 40740"/>
                <a:gd name="connsiteY6" fmla="*/ 4164 h 76772"/>
                <a:gd name="connsiteX7" fmla="*/ 36395 w 40740"/>
                <a:gd name="connsiteY7" fmla="*/ 15934 h 76772"/>
                <a:gd name="connsiteX8" fmla="*/ 26979 w 40740"/>
                <a:gd name="connsiteY8" fmla="*/ 13218 h 76772"/>
                <a:gd name="connsiteX9" fmla="*/ 19556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4" y="7786"/>
                    <a:pt x="17020" y="4164"/>
                    <a:pt x="19556" y="2535"/>
                  </a:cubicBezTo>
                  <a:cubicBezTo>
                    <a:pt x="22090" y="905"/>
                    <a:pt x="24806" y="0"/>
                    <a:pt x="27703" y="0"/>
                  </a:cubicBezTo>
                  <a:cubicBezTo>
                    <a:pt x="32049" y="0"/>
                    <a:pt x="36395" y="1449"/>
                    <a:pt x="40740" y="4164"/>
                  </a:cubicBezTo>
                  <a:lnTo>
                    <a:pt x="36395" y="15934"/>
                  </a:lnTo>
                  <a:cubicBezTo>
                    <a:pt x="33316" y="14123"/>
                    <a:pt x="30238" y="13218"/>
                    <a:pt x="26979" y="13218"/>
                  </a:cubicBezTo>
                  <a:cubicBezTo>
                    <a:pt x="24262" y="13218"/>
                    <a:pt x="21728" y="14123"/>
                    <a:pt x="19556" y="15753"/>
                  </a:cubicBezTo>
                  <a:cubicBezTo>
                    <a:pt x="17382" y="17382"/>
                    <a:pt x="15753" y="19736"/>
                    <a:pt x="14848" y="22633"/>
                  </a:cubicBezTo>
                  <a:cubicBezTo>
                    <a:pt x="13399"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18" name="フリーフォーム: 図形 17">
              <a:extLst>
                <a:ext uri="{FF2B5EF4-FFF2-40B4-BE49-F238E27FC236}">
                  <a16:creationId xmlns:a16="http://schemas.microsoft.com/office/drawing/2014/main" id="{5CADB8DA-CF25-108F-8F2A-685FA11417DC}"/>
                </a:ext>
              </a:extLst>
            </p:cNvPr>
            <p:cNvSpPr/>
            <p:nvPr/>
          </p:nvSpPr>
          <p:spPr>
            <a:xfrm>
              <a:off x="12332398"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19" name="フリーフォーム: 図形 18">
              <a:extLst>
                <a:ext uri="{FF2B5EF4-FFF2-40B4-BE49-F238E27FC236}">
                  <a16:creationId xmlns:a16="http://schemas.microsoft.com/office/drawing/2014/main" id="{4402D55A-935F-0514-43B5-0CAA628889A0}"/>
                </a:ext>
              </a:extLst>
            </p:cNvPr>
            <p:cNvSpPr/>
            <p:nvPr/>
          </p:nvSpPr>
          <p:spPr>
            <a:xfrm>
              <a:off x="12359377" y="9048738"/>
              <a:ext cx="66089" cy="107191"/>
            </a:xfrm>
            <a:custGeom>
              <a:avLst/>
              <a:gdLst>
                <a:gd name="connsiteX0" fmla="*/ 2716 w 66089"/>
                <a:gd name="connsiteY0" fmla="*/ 83290 h 107191"/>
                <a:gd name="connsiteX1" fmla="*/ 15029 w 66089"/>
                <a:gd name="connsiteY1" fmla="*/ 85102 h 107191"/>
                <a:gd name="connsiteX2" fmla="*/ 19374 w 66089"/>
                <a:gd name="connsiteY2" fmla="*/ 93430 h 107191"/>
                <a:gd name="connsiteX3" fmla="*/ 32230 w 66089"/>
                <a:gd name="connsiteY3" fmla="*/ 97052 h 107191"/>
                <a:gd name="connsiteX4" fmla="*/ 45810 w 66089"/>
                <a:gd name="connsiteY4" fmla="*/ 93430 h 107191"/>
                <a:gd name="connsiteX5" fmla="*/ 52329 w 66089"/>
                <a:gd name="connsiteY5" fmla="*/ 83471 h 107191"/>
                <a:gd name="connsiteX6" fmla="*/ 53234 w 66089"/>
                <a:gd name="connsiteY6" fmla="*/ 67176 h 107191"/>
                <a:gd name="connsiteX7" fmla="*/ 32411 w 66089"/>
                <a:gd name="connsiteY7" fmla="*/ 76953 h 107191"/>
                <a:gd name="connsiteX8" fmla="*/ 8511 w 66089"/>
                <a:gd name="connsiteY8" fmla="*/ 65727 h 107191"/>
                <a:gd name="connsiteX9" fmla="*/ 0 w 66089"/>
                <a:gd name="connsiteY9" fmla="*/ 38930 h 107191"/>
                <a:gd name="connsiteX10" fmla="*/ 3803 w 66089"/>
                <a:gd name="connsiteY10" fmla="*/ 19012 h 107191"/>
                <a:gd name="connsiteX11" fmla="*/ 15029 w 66089"/>
                <a:gd name="connsiteY11" fmla="*/ 4889 h 107191"/>
                <a:gd name="connsiteX12" fmla="*/ 32411 w 66089"/>
                <a:gd name="connsiteY12" fmla="*/ 0 h 107191"/>
                <a:gd name="connsiteX13" fmla="*/ 54320 w 66089"/>
                <a:gd name="connsiteY13" fmla="*/ 10683 h 107191"/>
                <a:gd name="connsiteX14" fmla="*/ 54320 w 66089"/>
                <a:gd name="connsiteY14" fmla="*/ 1630 h 107191"/>
                <a:gd name="connsiteX15" fmla="*/ 66090 w 66089"/>
                <a:gd name="connsiteY15" fmla="*/ 1630 h 107191"/>
                <a:gd name="connsiteX16" fmla="*/ 66090 w 66089"/>
                <a:gd name="connsiteY16" fmla="*/ 66632 h 107191"/>
                <a:gd name="connsiteX17" fmla="*/ 62468 w 66089"/>
                <a:gd name="connsiteY17" fmla="*/ 91438 h 107191"/>
                <a:gd name="connsiteX18" fmla="*/ 51242 w 66089"/>
                <a:gd name="connsiteY18" fmla="*/ 103027 h 107191"/>
                <a:gd name="connsiteX19" fmla="*/ 32230 w 66089"/>
                <a:gd name="connsiteY19" fmla="*/ 107191 h 107191"/>
                <a:gd name="connsiteX20" fmla="*/ 10502 w 66089"/>
                <a:gd name="connsiteY20" fmla="*/ 101217 h 107191"/>
                <a:gd name="connsiteX21" fmla="*/ 2535 w 66089"/>
                <a:gd name="connsiteY21" fmla="*/ 82929 h 107191"/>
                <a:gd name="connsiteX22" fmla="*/ 13218 w 66089"/>
                <a:gd name="connsiteY22" fmla="*/ 38205 h 107191"/>
                <a:gd name="connsiteX23" fmla="*/ 19012 w 66089"/>
                <a:gd name="connsiteY23" fmla="*/ 59752 h 107191"/>
                <a:gd name="connsiteX24" fmla="*/ 33678 w 66089"/>
                <a:gd name="connsiteY24" fmla="*/ 66632 h 107191"/>
                <a:gd name="connsiteX25" fmla="*/ 48345 w 66089"/>
                <a:gd name="connsiteY25" fmla="*/ 59933 h 107191"/>
                <a:gd name="connsiteX26" fmla="*/ 54320 w 66089"/>
                <a:gd name="connsiteY26" fmla="*/ 38749 h 107191"/>
                <a:gd name="connsiteX27" fmla="*/ 48164 w 66089"/>
                <a:gd name="connsiteY27" fmla="*/ 17925 h 107191"/>
                <a:gd name="connsiteX28" fmla="*/ 33498 w 66089"/>
                <a:gd name="connsiteY28" fmla="*/ 10864 h 107191"/>
                <a:gd name="connsiteX29" fmla="*/ 19012 w 66089"/>
                <a:gd name="connsiteY29" fmla="*/ 17744 h 107191"/>
                <a:gd name="connsiteX30" fmla="*/ 13037 w 66089"/>
                <a:gd name="connsiteY30" fmla="*/ 38205 h 1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089" h="107191">
                  <a:moveTo>
                    <a:pt x="2716" y="83290"/>
                  </a:moveTo>
                  <a:lnTo>
                    <a:pt x="15029" y="85102"/>
                  </a:lnTo>
                  <a:cubicBezTo>
                    <a:pt x="15571" y="88903"/>
                    <a:pt x="17020" y="91620"/>
                    <a:pt x="19374" y="93430"/>
                  </a:cubicBezTo>
                  <a:cubicBezTo>
                    <a:pt x="22452" y="95784"/>
                    <a:pt x="26798" y="97052"/>
                    <a:pt x="32230" y="97052"/>
                  </a:cubicBezTo>
                  <a:cubicBezTo>
                    <a:pt x="38205" y="97052"/>
                    <a:pt x="42731" y="95784"/>
                    <a:pt x="45810" y="93430"/>
                  </a:cubicBezTo>
                  <a:cubicBezTo>
                    <a:pt x="49069" y="91076"/>
                    <a:pt x="51242" y="87817"/>
                    <a:pt x="52329" y="83471"/>
                  </a:cubicBezTo>
                  <a:cubicBezTo>
                    <a:pt x="53052" y="80936"/>
                    <a:pt x="53234" y="75505"/>
                    <a:pt x="53234" y="67176"/>
                  </a:cubicBezTo>
                  <a:cubicBezTo>
                    <a:pt x="47621" y="73694"/>
                    <a:pt x="40740" y="76953"/>
                    <a:pt x="32411" y="76953"/>
                  </a:cubicBezTo>
                  <a:cubicBezTo>
                    <a:pt x="22091" y="76953"/>
                    <a:pt x="14124" y="73151"/>
                    <a:pt x="8511" y="65727"/>
                  </a:cubicBezTo>
                  <a:cubicBezTo>
                    <a:pt x="2898" y="58303"/>
                    <a:pt x="0" y="49250"/>
                    <a:pt x="0" y="38930"/>
                  </a:cubicBezTo>
                  <a:cubicBezTo>
                    <a:pt x="0" y="31687"/>
                    <a:pt x="1268" y="25169"/>
                    <a:pt x="3803" y="19012"/>
                  </a:cubicBezTo>
                  <a:cubicBezTo>
                    <a:pt x="6338" y="13036"/>
                    <a:pt x="10140" y="8329"/>
                    <a:pt x="15029" y="4889"/>
                  </a:cubicBezTo>
                  <a:cubicBezTo>
                    <a:pt x="19918" y="1630"/>
                    <a:pt x="25711" y="0"/>
                    <a:pt x="32411" y="0"/>
                  </a:cubicBezTo>
                  <a:cubicBezTo>
                    <a:pt x="41284" y="0"/>
                    <a:pt x="48526" y="3622"/>
                    <a:pt x="54320" y="10683"/>
                  </a:cubicBezTo>
                  <a:lnTo>
                    <a:pt x="54320" y="1630"/>
                  </a:lnTo>
                  <a:lnTo>
                    <a:pt x="66090" y="1630"/>
                  </a:lnTo>
                  <a:lnTo>
                    <a:pt x="66090" y="66632"/>
                  </a:lnTo>
                  <a:cubicBezTo>
                    <a:pt x="66090" y="78402"/>
                    <a:pt x="64822" y="86549"/>
                    <a:pt x="62468" y="91438"/>
                  </a:cubicBezTo>
                  <a:cubicBezTo>
                    <a:pt x="60114" y="96328"/>
                    <a:pt x="56311" y="100129"/>
                    <a:pt x="51242" y="103027"/>
                  </a:cubicBezTo>
                  <a:cubicBezTo>
                    <a:pt x="46172" y="105924"/>
                    <a:pt x="39654" y="107191"/>
                    <a:pt x="32230" y="107191"/>
                  </a:cubicBezTo>
                  <a:cubicBezTo>
                    <a:pt x="23177" y="107191"/>
                    <a:pt x="16115" y="105200"/>
                    <a:pt x="10502" y="101217"/>
                  </a:cubicBezTo>
                  <a:cubicBezTo>
                    <a:pt x="4889" y="97233"/>
                    <a:pt x="2354" y="91076"/>
                    <a:pt x="2535" y="82929"/>
                  </a:cubicBezTo>
                  <a:close/>
                  <a:moveTo>
                    <a:pt x="13218" y="38205"/>
                  </a:moveTo>
                  <a:cubicBezTo>
                    <a:pt x="13218" y="47983"/>
                    <a:pt x="15210" y="55225"/>
                    <a:pt x="19012" y="59752"/>
                  </a:cubicBezTo>
                  <a:cubicBezTo>
                    <a:pt x="22996" y="64278"/>
                    <a:pt x="27884" y="66632"/>
                    <a:pt x="33678" y="66632"/>
                  </a:cubicBezTo>
                  <a:cubicBezTo>
                    <a:pt x="39472" y="66632"/>
                    <a:pt x="44362" y="64460"/>
                    <a:pt x="48345" y="59933"/>
                  </a:cubicBezTo>
                  <a:cubicBezTo>
                    <a:pt x="52329" y="55406"/>
                    <a:pt x="54320" y="48345"/>
                    <a:pt x="54320" y="38749"/>
                  </a:cubicBezTo>
                  <a:cubicBezTo>
                    <a:pt x="54320" y="29151"/>
                    <a:pt x="52329" y="22633"/>
                    <a:pt x="48164" y="17925"/>
                  </a:cubicBezTo>
                  <a:cubicBezTo>
                    <a:pt x="43999" y="13218"/>
                    <a:pt x="39111" y="10864"/>
                    <a:pt x="33498" y="10864"/>
                  </a:cubicBezTo>
                  <a:cubicBezTo>
                    <a:pt x="27884" y="10864"/>
                    <a:pt x="22996" y="13218"/>
                    <a:pt x="19012" y="17744"/>
                  </a:cubicBezTo>
                  <a:cubicBezTo>
                    <a:pt x="15029" y="22271"/>
                    <a:pt x="13037" y="29151"/>
                    <a:pt x="13037" y="38205"/>
                  </a:cubicBezTo>
                  <a:close/>
                </a:path>
              </a:pathLst>
            </a:custGeom>
            <a:solidFill>
              <a:srgbClr val="040000"/>
            </a:solidFill>
            <a:ln w="18102" cap="flat">
              <a:noFill/>
              <a:prstDash val="solid"/>
              <a:miter/>
            </a:ln>
          </p:spPr>
          <p:txBody>
            <a:bodyPr rtlCol="0" anchor="ctr"/>
            <a:lstStyle/>
            <a:p>
              <a:endParaRPr lang="ja-JP" altLang="en-US" sz="1200"/>
            </a:p>
          </p:txBody>
        </p:sp>
        <p:sp>
          <p:nvSpPr>
            <p:cNvPr id="20" name="フリーフォーム: 図形 19">
              <a:extLst>
                <a:ext uri="{FF2B5EF4-FFF2-40B4-BE49-F238E27FC236}">
                  <a16:creationId xmlns:a16="http://schemas.microsoft.com/office/drawing/2014/main" id="{2BA27A16-7D06-41DC-E953-607736054A26}"/>
                </a:ext>
              </a:extLst>
            </p:cNvPr>
            <p:cNvSpPr/>
            <p:nvPr/>
          </p:nvSpPr>
          <p:spPr>
            <a:xfrm>
              <a:off x="12445021" y="9021941"/>
              <a:ext cx="61200" cy="103750"/>
            </a:xfrm>
            <a:custGeom>
              <a:avLst/>
              <a:gdLst>
                <a:gd name="connsiteX0" fmla="*/ 0 w 61200"/>
                <a:gd name="connsiteY0" fmla="*/ 103751 h 103750"/>
                <a:gd name="connsiteX1" fmla="*/ 0 w 61200"/>
                <a:gd name="connsiteY1" fmla="*/ 0 h 103750"/>
                <a:gd name="connsiteX2" fmla="*/ 12675 w 61200"/>
                <a:gd name="connsiteY2" fmla="*/ 0 h 103750"/>
                <a:gd name="connsiteX3" fmla="*/ 12675 w 61200"/>
                <a:gd name="connsiteY3" fmla="*/ 37118 h 103750"/>
                <a:gd name="connsiteX4" fmla="*/ 35127 w 61200"/>
                <a:gd name="connsiteY4" fmla="*/ 26798 h 103750"/>
                <a:gd name="connsiteX5" fmla="*/ 49613 w 61200"/>
                <a:gd name="connsiteY5" fmla="*/ 30057 h 103750"/>
                <a:gd name="connsiteX6" fmla="*/ 58485 w 61200"/>
                <a:gd name="connsiteY6" fmla="*/ 39110 h 103750"/>
                <a:gd name="connsiteX7" fmla="*/ 61201 w 61200"/>
                <a:gd name="connsiteY7" fmla="*/ 55949 h 103750"/>
                <a:gd name="connsiteX8" fmla="*/ 61201 w 61200"/>
                <a:gd name="connsiteY8" fmla="*/ 103570 h 103750"/>
                <a:gd name="connsiteX9" fmla="*/ 48527 w 61200"/>
                <a:gd name="connsiteY9" fmla="*/ 103570 h 103750"/>
                <a:gd name="connsiteX10" fmla="*/ 48527 w 61200"/>
                <a:gd name="connsiteY10" fmla="*/ 55949 h 103750"/>
                <a:gd name="connsiteX11" fmla="*/ 44362 w 61200"/>
                <a:gd name="connsiteY11" fmla="*/ 42008 h 103750"/>
                <a:gd name="connsiteX12" fmla="*/ 32593 w 61200"/>
                <a:gd name="connsiteY12" fmla="*/ 37661 h 103750"/>
                <a:gd name="connsiteX13" fmla="*/ 21909 w 61200"/>
                <a:gd name="connsiteY13" fmla="*/ 40559 h 103750"/>
                <a:gd name="connsiteX14" fmla="*/ 14848 w 61200"/>
                <a:gd name="connsiteY14" fmla="*/ 48526 h 103750"/>
                <a:gd name="connsiteX15" fmla="*/ 12675 w 61200"/>
                <a:gd name="connsiteY15" fmla="*/ 62467 h 103750"/>
                <a:gd name="connsiteX16" fmla="*/ 12675 w 61200"/>
                <a:gd name="connsiteY16" fmla="*/ 103570 h 103750"/>
                <a:gd name="connsiteX17" fmla="*/ 0 w 61200"/>
                <a:gd name="connsiteY17" fmla="*/ 103570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00" h="103750">
                  <a:moveTo>
                    <a:pt x="0" y="103751"/>
                  </a:moveTo>
                  <a:lnTo>
                    <a:pt x="0" y="0"/>
                  </a:lnTo>
                  <a:lnTo>
                    <a:pt x="12675" y="0"/>
                  </a:lnTo>
                  <a:lnTo>
                    <a:pt x="12675" y="37118"/>
                  </a:lnTo>
                  <a:cubicBezTo>
                    <a:pt x="18650" y="30238"/>
                    <a:pt x="26074" y="26798"/>
                    <a:pt x="35127" y="26798"/>
                  </a:cubicBezTo>
                  <a:cubicBezTo>
                    <a:pt x="40740" y="26798"/>
                    <a:pt x="45448" y="27884"/>
                    <a:pt x="49613" y="30057"/>
                  </a:cubicBezTo>
                  <a:cubicBezTo>
                    <a:pt x="53777" y="32229"/>
                    <a:pt x="56674" y="35307"/>
                    <a:pt x="58485" y="39110"/>
                  </a:cubicBezTo>
                  <a:cubicBezTo>
                    <a:pt x="60296" y="42913"/>
                    <a:pt x="61201" y="48526"/>
                    <a:pt x="61201" y="55949"/>
                  </a:cubicBezTo>
                  <a:lnTo>
                    <a:pt x="61201" y="103570"/>
                  </a:lnTo>
                  <a:lnTo>
                    <a:pt x="48527" y="103570"/>
                  </a:lnTo>
                  <a:lnTo>
                    <a:pt x="48527" y="55949"/>
                  </a:lnTo>
                  <a:cubicBezTo>
                    <a:pt x="48527" y="49612"/>
                    <a:pt x="47078" y="44904"/>
                    <a:pt x="44362" y="42008"/>
                  </a:cubicBezTo>
                  <a:cubicBezTo>
                    <a:pt x="41646" y="39110"/>
                    <a:pt x="37662" y="37661"/>
                    <a:pt x="32593" y="37661"/>
                  </a:cubicBezTo>
                  <a:cubicBezTo>
                    <a:pt x="28790" y="37661"/>
                    <a:pt x="25350" y="38567"/>
                    <a:pt x="21909" y="40559"/>
                  </a:cubicBezTo>
                  <a:cubicBezTo>
                    <a:pt x="18469" y="42550"/>
                    <a:pt x="16296" y="45085"/>
                    <a:pt x="14848" y="48526"/>
                  </a:cubicBezTo>
                  <a:cubicBezTo>
                    <a:pt x="13400" y="51966"/>
                    <a:pt x="12675" y="56493"/>
                    <a:pt x="12675" y="62467"/>
                  </a:cubicBezTo>
                  <a:lnTo>
                    <a:pt x="12675" y="103570"/>
                  </a:lnTo>
                  <a:lnTo>
                    <a:pt x="0" y="103570"/>
                  </a:lnTo>
                  <a:close/>
                </a:path>
              </a:pathLst>
            </a:custGeom>
            <a:solidFill>
              <a:srgbClr val="040000"/>
            </a:solidFill>
            <a:ln w="18102" cap="flat">
              <a:noFill/>
              <a:prstDash val="solid"/>
              <a:miter/>
            </a:ln>
          </p:spPr>
          <p:txBody>
            <a:bodyPr rtlCol="0" anchor="ctr"/>
            <a:lstStyle/>
            <a:p>
              <a:endParaRPr lang="ja-JP" altLang="en-US" sz="1200"/>
            </a:p>
          </p:txBody>
        </p:sp>
        <p:sp>
          <p:nvSpPr>
            <p:cNvPr id="21" name="フリーフォーム: 図形 20">
              <a:extLst>
                <a:ext uri="{FF2B5EF4-FFF2-40B4-BE49-F238E27FC236}">
                  <a16:creationId xmlns:a16="http://schemas.microsoft.com/office/drawing/2014/main" id="{DC542FC3-4FCB-0FEB-293E-D100C5DEC628}"/>
                </a:ext>
              </a:extLst>
            </p:cNvPr>
            <p:cNvSpPr/>
            <p:nvPr/>
          </p:nvSpPr>
          <p:spPr>
            <a:xfrm>
              <a:off x="12518534" y="9024114"/>
              <a:ext cx="36757" cy="102483"/>
            </a:xfrm>
            <a:custGeom>
              <a:avLst/>
              <a:gdLst>
                <a:gd name="connsiteX0" fmla="*/ 34947 w 36757"/>
                <a:gd name="connsiteY0" fmla="*/ 90171 h 102483"/>
                <a:gd name="connsiteX1" fmla="*/ 36757 w 36757"/>
                <a:gd name="connsiteY1" fmla="*/ 101397 h 102483"/>
                <a:gd name="connsiteX2" fmla="*/ 27160 w 36757"/>
                <a:gd name="connsiteY2" fmla="*/ 102483 h 102483"/>
                <a:gd name="connsiteX3" fmla="*/ 16478 w 36757"/>
                <a:gd name="connsiteY3" fmla="*/ 100311 h 102483"/>
                <a:gd name="connsiteX4" fmla="*/ 11046 w 36757"/>
                <a:gd name="connsiteY4" fmla="*/ 94516 h 102483"/>
                <a:gd name="connsiteX5" fmla="*/ 9416 w 36757"/>
                <a:gd name="connsiteY5" fmla="*/ 79487 h 102483"/>
                <a:gd name="connsiteX6" fmla="*/ 9416 w 36757"/>
                <a:gd name="connsiteY6" fmla="*/ 36213 h 102483"/>
                <a:gd name="connsiteX7" fmla="*/ 0 w 36757"/>
                <a:gd name="connsiteY7" fmla="*/ 36213 h 102483"/>
                <a:gd name="connsiteX8" fmla="*/ 0 w 36757"/>
                <a:gd name="connsiteY8" fmla="*/ 26255 h 102483"/>
                <a:gd name="connsiteX9" fmla="*/ 9416 w 36757"/>
                <a:gd name="connsiteY9" fmla="*/ 26255 h 102483"/>
                <a:gd name="connsiteX10" fmla="*/ 9416 w 36757"/>
                <a:gd name="connsiteY10" fmla="*/ 7604 h 102483"/>
                <a:gd name="connsiteX11" fmla="*/ 22091 w 36757"/>
                <a:gd name="connsiteY11" fmla="*/ 0 h 102483"/>
                <a:gd name="connsiteX12" fmla="*/ 22091 w 36757"/>
                <a:gd name="connsiteY12" fmla="*/ 26255 h 102483"/>
                <a:gd name="connsiteX13" fmla="*/ 34947 w 36757"/>
                <a:gd name="connsiteY13" fmla="*/ 26255 h 102483"/>
                <a:gd name="connsiteX14" fmla="*/ 34947 w 36757"/>
                <a:gd name="connsiteY14" fmla="*/ 36213 h 102483"/>
                <a:gd name="connsiteX15" fmla="*/ 22091 w 36757"/>
                <a:gd name="connsiteY15" fmla="*/ 36213 h 102483"/>
                <a:gd name="connsiteX16" fmla="*/ 22091 w 36757"/>
                <a:gd name="connsiteY16" fmla="*/ 80212 h 102483"/>
                <a:gd name="connsiteX17" fmla="*/ 22815 w 36757"/>
                <a:gd name="connsiteY17" fmla="*/ 87274 h 102483"/>
                <a:gd name="connsiteX18" fmla="*/ 24987 w 36757"/>
                <a:gd name="connsiteY18" fmla="*/ 89808 h 102483"/>
                <a:gd name="connsiteX19" fmla="*/ 29334 w 36757"/>
                <a:gd name="connsiteY19" fmla="*/ 90715 h 102483"/>
                <a:gd name="connsiteX20" fmla="*/ 34947 w 36757"/>
                <a:gd name="connsiteY20" fmla="*/ 90171 h 1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7" h="102483">
                  <a:moveTo>
                    <a:pt x="34947" y="90171"/>
                  </a:moveTo>
                  <a:lnTo>
                    <a:pt x="36757" y="101397"/>
                  </a:lnTo>
                  <a:cubicBezTo>
                    <a:pt x="33136" y="102121"/>
                    <a:pt x="29876" y="102483"/>
                    <a:pt x="27160" y="102483"/>
                  </a:cubicBezTo>
                  <a:cubicBezTo>
                    <a:pt x="22453" y="102483"/>
                    <a:pt x="19013" y="101759"/>
                    <a:pt x="16478" y="100311"/>
                  </a:cubicBezTo>
                  <a:cubicBezTo>
                    <a:pt x="13942" y="98862"/>
                    <a:pt x="12132" y="96870"/>
                    <a:pt x="11046" y="94516"/>
                  </a:cubicBezTo>
                  <a:cubicBezTo>
                    <a:pt x="9960" y="92162"/>
                    <a:pt x="9416" y="87093"/>
                    <a:pt x="9416" y="79487"/>
                  </a:cubicBezTo>
                  <a:lnTo>
                    <a:pt x="9416" y="36213"/>
                  </a:lnTo>
                  <a:lnTo>
                    <a:pt x="0" y="36213"/>
                  </a:lnTo>
                  <a:lnTo>
                    <a:pt x="0" y="26255"/>
                  </a:lnTo>
                  <a:lnTo>
                    <a:pt x="9416" y="26255"/>
                  </a:lnTo>
                  <a:lnTo>
                    <a:pt x="9416" y="7604"/>
                  </a:lnTo>
                  <a:lnTo>
                    <a:pt x="22091" y="0"/>
                  </a:lnTo>
                  <a:lnTo>
                    <a:pt x="22091" y="26255"/>
                  </a:lnTo>
                  <a:lnTo>
                    <a:pt x="34947" y="26255"/>
                  </a:lnTo>
                  <a:lnTo>
                    <a:pt x="34947" y="36213"/>
                  </a:lnTo>
                  <a:lnTo>
                    <a:pt x="22091" y="36213"/>
                  </a:lnTo>
                  <a:lnTo>
                    <a:pt x="22091" y="80212"/>
                  </a:lnTo>
                  <a:cubicBezTo>
                    <a:pt x="22091" y="83834"/>
                    <a:pt x="22272" y="86188"/>
                    <a:pt x="22815" y="87274"/>
                  </a:cubicBezTo>
                  <a:cubicBezTo>
                    <a:pt x="23177" y="88361"/>
                    <a:pt x="23901" y="89085"/>
                    <a:pt x="24987" y="89808"/>
                  </a:cubicBezTo>
                  <a:cubicBezTo>
                    <a:pt x="26074" y="90352"/>
                    <a:pt x="27522" y="90715"/>
                    <a:pt x="29334" y="90715"/>
                  </a:cubicBezTo>
                  <a:cubicBezTo>
                    <a:pt x="30782" y="90715"/>
                    <a:pt x="32593" y="90715"/>
                    <a:pt x="34947" y="90171"/>
                  </a:cubicBezTo>
                  <a:close/>
                </a:path>
              </a:pathLst>
            </a:custGeom>
            <a:solidFill>
              <a:srgbClr val="040000"/>
            </a:solidFill>
            <a:ln w="18102" cap="flat">
              <a:noFill/>
              <a:prstDash val="solid"/>
              <a:miter/>
            </a:ln>
          </p:spPr>
          <p:txBody>
            <a:bodyPr rtlCol="0" anchor="ctr"/>
            <a:lstStyle/>
            <a:p>
              <a:endParaRPr lang="ja-JP" altLang="en-US" sz="1200"/>
            </a:p>
          </p:txBody>
        </p:sp>
        <p:sp>
          <p:nvSpPr>
            <p:cNvPr id="22" name="フリーフォーム: 図形 21">
              <a:extLst>
                <a:ext uri="{FF2B5EF4-FFF2-40B4-BE49-F238E27FC236}">
                  <a16:creationId xmlns:a16="http://schemas.microsoft.com/office/drawing/2014/main" id="{D47D10A2-4899-3F73-B3E6-18B8FE463C69}"/>
                </a:ext>
              </a:extLst>
            </p:cNvPr>
            <p:cNvSpPr/>
            <p:nvPr/>
          </p:nvSpPr>
          <p:spPr>
            <a:xfrm>
              <a:off x="12596575" y="9020311"/>
              <a:ext cx="106828" cy="106648"/>
            </a:xfrm>
            <a:custGeom>
              <a:avLst/>
              <a:gdLst>
                <a:gd name="connsiteX0" fmla="*/ 53595 w 106828"/>
                <a:gd name="connsiteY0" fmla="*/ 0 h 106648"/>
                <a:gd name="connsiteX1" fmla="*/ 79850 w 106828"/>
                <a:gd name="connsiteY1" fmla="*/ 6881 h 106648"/>
                <a:gd name="connsiteX2" fmla="*/ 99767 w 106828"/>
                <a:gd name="connsiteY2" fmla="*/ 26617 h 106648"/>
                <a:gd name="connsiteX3" fmla="*/ 106829 w 106828"/>
                <a:gd name="connsiteY3" fmla="*/ 53415 h 106648"/>
                <a:gd name="connsiteX4" fmla="*/ 99767 w 106828"/>
                <a:gd name="connsiteY4" fmla="*/ 79851 h 106648"/>
                <a:gd name="connsiteX5" fmla="*/ 80031 w 106828"/>
                <a:gd name="connsiteY5" fmla="*/ 99587 h 106648"/>
                <a:gd name="connsiteX6" fmla="*/ 53414 w 106828"/>
                <a:gd name="connsiteY6" fmla="*/ 106649 h 106648"/>
                <a:gd name="connsiteX7" fmla="*/ 26798 w 106828"/>
                <a:gd name="connsiteY7" fmla="*/ 99587 h 106648"/>
                <a:gd name="connsiteX8" fmla="*/ 7061 w 106828"/>
                <a:gd name="connsiteY8" fmla="*/ 79851 h 106648"/>
                <a:gd name="connsiteX9" fmla="*/ 0 w 106828"/>
                <a:gd name="connsiteY9" fmla="*/ 53415 h 106648"/>
                <a:gd name="connsiteX10" fmla="*/ 7242 w 106828"/>
                <a:gd name="connsiteY10" fmla="*/ 26617 h 106648"/>
                <a:gd name="connsiteX11" fmla="*/ 27160 w 106828"/>
                <a:gd name="connsiteY11" fmla="*/ 6881 h 106648"/>
                <a:gd name="connsiteX12" fmla="*/ 53414 w 106828"/>
                <a:gd name="connsiteY12" fmla="*/ 0 h 106648"/>
                <a:gd name="connsiteX13" fmla="*/ 53595 w 106828"/>
                <a:gd name="connsiteY13" fmla="*/ 8872 h 106648"/>
                <a:gd name="connsiteX14" fmla="*/ 31687 w 106828"/>
                <a:gd name="connsiteY14" fmla="*/ 14666 h 106648"/>
                <a:gd name="connsiteX15" fmla="*/ 15028 w 106828"/>
                <a:gd name="connsiteY15" fmla="*/ 31144 h 106648"/>
                <a:gd name="connsiteX16" fmla="*/ 9053 w 106828"/>
                <a:gd name="connsiteY16" fmla="*/ 53415 h 106648"/>
                <a:gd name="connsiteX17" fmla="*/ 15028 w 106828"/>
                <a:gd name="connsiteY17" fmla="*/ 75505 h 106648"/>
                <a:gd name="connsiteX18" fmla="*/ 31505 w 106828"/>
                <a:gd name="connsiteY18" fmla="*/ 91982 h 106648"/>
                <a:gd name="connsiteX19" fmla="*/ 53595 w 106828"/>
                <a:gd name="connsiteY19" fmla="*/ 97958 h 106648"/>
                <a:gd name="connsiteX20" fmla="*/ 75686 w 106828"/>
                <a:gd name="connsiteY20" fmla="*/ 91982 h 106648"/>
                <a:gd name="connsiteX21" fmla="*/ 92162 w 106828"/>
                <a:gd name="connsiteY21" fmla="*/ 75505 h 106648"/>
                <a:gd name="connsiteX22" fmla="*/ 97957 w 106828"/>
                <a:gd name="connsiteY22" fmla="*/ 53415 h 106648"/>
                <a:gd name="connsiteX23" fmla="*/ 91981 w 106828"/>
                <a:gd name="connsiteY23" fmla="*/ 31144 h 106648"/>
                <a:gd name="connsiteX24" fmla="*/ 75323 w 106828"/>
                <a:gd name="connsiteY24" fmla="*/ 14666 h 106648"/>
                <a:gd name="connsiteX25" fmla="*/ 53414 w 106828"/>
                <a:gd name="connsiteY25" fmla="*/ 8872 h 106648"/>
                <a:gd name="connsiteX26" fmla="*/ 70797 w 106828"/>
                <a:gd name="connsiteY26" fmla="*/ 62106 h 106648"/>
                <a:gd name="connsiteX27" fmla="*/ 79487 w 106828"/>
                <a:gd name="connsiteY27" fmla="*/ 64641 h 106648"/>
                <a:gd name="connsiteX28" fmla="*/ 70434 w 106828"/>
                <a:gd name="connsiteY28" fmla="*/ 78764 h 106648"/>
                <a:gd name="connsiteX29" fmla="*/ 53776 w 106828"/>
                <a:gd name="connsiteY29" fmla="*/ 84015 h 106648"/>
                <a:gd name="connsiteX30" fmla="*/ 33497 w 106828"/>
                <a:gd name="connsiteY30" fmla="*/ 75867 h 106648"/>
                <a:gd name="connsiteX31" fmla="*/ 25711 w 106828"/>
                <a:gd name="connsiteY31" fmla="*/ 53596 h 106648"/>
                <a:gd name="connsiteX32" fmla="*/ 29333 w 106828"/>
                <a:gd name="connsiteY32" fmla="*/ 37300 h 106648"/>
                <a:gd name="connsiteX33" fmla="*/ 39472 w 106828"/>
                <a:gd name="connsiteY33" fmla="*/ 26979 h 106648"/>
                <a:gd name="connsiteX34" fmla="*/ 54500 w 106828"/>
                <a:gd name="connsiteY34" fmla="*/ 23538 h 106648"/>
                <a:gd name="connsiteX35" fmla="*/ 70073 w 106828"/>
                <a:gd name="connsiteY35" fmla="*/ 28065 h 106648"/>
                <a:gd name="connsiteX36" fmla="*/ 78582 w 106828"/>
                <a:gd name="connsiteY36" fmla="*/ 40197 h 106648"/>
                <a:gd name="connsiteX37" fmla="*/ 70253 w 106828"/>
                <a:gd name="connsiteY37" fmla="*/ 42189 h 106648"/>
                <a:gd name="connsiteX38" fmla="*/ 63916 w 106828"/>
                <a:gd name="connsiteY38" fmla="*/ 34222 h 106648"/>
                <a:gd name="connsiteX39" fmla="*/ 54139 w 106828"/>
                <a:gd name="connsiteY39" fmla="*/ 31505 h 106648"/>
                <a:gd name="connsiteX40" fmla="*/ 40740 w 106828"/>
                <a:gd name="connsiteY40" fmla="*/ 37300 h 106648"/>
                <a:gd name="connsiteX41" fmla="*/ 35488 w 106828"/>
                <a:gd name="connsiteY41" fmla="*/ 53958 h 106648"/>
                <a:gd name="connsiteX42" fmla="*/ 40559 w 106828"/>
                <a:gd name="connsiteY42" fmla="*/ 70254 h 106648"/>
                <a:gd name="connsiteX43" fmla="*/ 53414 w 106828"/>
                <a:gd name="connsiteY43" fmla="*/ 75867 h 106648"/>
                <a:gd name="connsiteX44" fmla="*/ 64640 w 106828"/>
                <a:gd name="connsiteY44" fmla="*/ 72245 h 106648"/>
                <a:gd name="connsiteX45" fmla="*/ 70978 w 106828"/>
                <a:gd name="connsiteY45" fmla="*/ 62287 h 10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6828" h="106648">
                  <a:moveTo>
                    <a:pt x="53595" y="0"/>
                  </a:moveTo>
                  <a:cubicBezTo>
                    <a:pt x="62467" y="0"/>
                    <a:pt x="71339" y="2354"/>
                    <a:pt x="79850" y="6881"/>
                  </a:cubicBezTo>
                  <a:cubicBezTo>
                    <a:pt x="88360" y="11407"/>
                    <a:pt x="95060" y="18107"/>
                    <a:pt x="99767" y="26617"/>
                  </a:cubicBezTo>
                  <a:cubicBezTo>
                    <a:pt x="104475" y="35127"/>
                    <a:pt x="106829" y="44180"/>
                    <a:pt x="106829" y="53415"/>
                  </a:cubicBezTo>
                  <a:cubicBezTo>
                    <a:pt x="106829" y="62649"/>
                    <a:pt x="104475" y="71522"/>
                    <a:pt x="99767" y="79851"/>
                  </a:cubicBezTo>
                  <a:cubicBezTo>
                    <a:pt x="95060" y="88361"/>
                    <a:pt x="88541" y="94879"/>
                    <a:pt x="80031" y="99587"/>
                  </a:cubicBezTo>
                  <a:cubicBezTo>
                    <a:pt x="71520" y="104295"/>
                    <a:pt x="62648" y="106649"/>
                    <a:pt x="53414" y="106649"/>
                  </a:cubicBezTo>
                  <a:cubicBezTo>
                    <a:pt x="44179" y="106649"/>
                    <a:pt x="35307" y="104295"/>
                    <a:pt x="26798" y="99587"/>
                  </a:cubicBezTo>
                  <a:cubicBezTo>
                    <a:pt x="18287" y="94879"/>
                    <a:pt x="11769" y="88361"/>
                    <a:pt x="7061" y="79851"/>
                  </a:cubicBezTo>
                  <a:cubicBezTo>
                    <a:pt x="2353" y="71340"/>
                    <a:pt x="0" y="62468"/>
                    <a:pt x="0" y="53415"/>
                  </a:cubicBezTo>
                  <a:cubicBezTo>
                    <a:pt x="0" y="44362"/>
                    <a:pt x="2353" y="35127"/>
                    <a:pt x="7242" y="26617"/>
                  </a:cubicBezTo>
                  <a:cubicBezTo>
                    <a:pt x="11950" y="18107"/>
                    <a:pt x="18649" y="11407"/>
                    <a:pt x="27160" y="6881"/>
                  </a:cubicBezTo>
                  <a:cubicBezTo>
                    <a:pt x="35670" y="2354"/>
                    <a:pt x="44360" y="0"/>
                    <a:pt x="53414" y="0"/>
                  </a:cubicBezTo>
                  <a:close/>
                  <a:moveTo>
                    <a:pt x="53595" y="8872"/>
                  </a:moveTo>
                  <a:cubicBezTo>
                    <a:pt x="46172" y="8872"/>
                    <a:pt x="38747" y="10864"/>
                    <a:pt x="31687" y="14666"/>
                  </a:cubicBezTo>
                  <a:cubicBezTo>
                    <a:pt x="24625" y="18469"/>
                    <a:pt x="19012" y="24082"/>
                    <a:pt x="15028" y="31144"/>
                  </a:cubicBezTo>
                  <a:cubicBezTo>
                    <a:pt x="11045" y="38205"/>
                    <a:pt x="9053" y="45810"/>
                    <a:pt x="9053" y="53415"/>
                  </a:cubicBezTo>
                  <a:cubicBezTo>
                    <a:pt x="9053" y="61019"/>
                    <a:pt x="11045" y="68444"/>
                    <a:pt x="15028" y="75505"/>
                  </a:cubicBezTo>
                  <a:cubicBezTo>
                    <a:pt x="19012" y="82566"/>
                    <a:pt x="24444" y="87998"/>
                    <a:pt x="31505" y="91982"/>
                  </a:cubicBezTo>
                  <a:cubicBezTo>
                    <a:pt x="38566" y="95965"/>
                    <a:pt x="45991" y="97958"/>
                    <a:pt x="53595" y="97958"/>
                  </a:cubicBezTo>
                  <a:cubicBezTo>
                    <a:pt x="61200" y="97958"/>
                    <a:pt x="68624" y="95965"/>
                    <a:pt x="75686" y="91982"/>
                  </a:cubicBezTo>
                  <a:cubicBezTo>
                    <a:pt x="82747" y="87998"/>
                    <a:pt x="88179" y="82566"/>
                    <a:pt x="92162" y="75505"/>
                  </a:cubicBezTo>
                  <a:cubicBezTo>
                    <a:pt x="96146" y="68444"/>
                    <a:pt x="97957" y="61019"/>
                    <a:pt x="97957" y="53415"/>
                  </a:cubicBezTo>
                  <a:cubicBezTo>
                    <a:pt x="97957" y="45810"/>
                    <a:pt x="95965" y="38205"/>
                    <a:pt x="91981" y="31144"/>
                  </a:cubicBezTo>
                  <a:cubicBezTo>
                    <a:pt x="87998" y="24082"/>
                    <a:pt x="82385" y="18469"/>
                    <a:pt x="75323" y="14666"/>
                  </a:cubicBezTo>
                  <a:cubicBezTo>
                    <a:pt x="68261" y="10864"/>
                    <a:pt x="60838" y="8872"/>
                    <a:pt x="53414" y="8872"/>
                  </a:cubicBezTo>
                  <a:close/>
                  <a:moveTo>
                    <a:pt x="70797" y="62106"/>
                  </a:moveTo>
                  <a:lnTo>
                    <a:pt x="79487" y="64641"/>
                  </a:lnTo>
                  <a:cubicBezTo>
                    <a:pt x="78040" y="70616"/>
                    <a:pt x="75142" y="75143"/>
                    <a:pt x="70434" y="78764"/>
                  </a:cubicBezTo>
                  <a:cubicBezTo>
                    <a:pt x="65726" y="82385"/>
                    <a:pt x="60294" y="84015"/>
                    <a:pt x="53776" y="84015"/>
                  </a:cubicBezTo>
                  <a:cubicBezTo>
                    <a:pt x="45447" y="84015"/>
                    <a:pt x="38747" y="81299"/>
                    <a:pt x="33497" y="75867"/>
                  </a:cubicBezTo>
                  <a:cubicBezTo>
                    <a:pt x="28246" y="70435"/>
                    <a:pt x="25711" y="63011"/>
                    <a:pt x="25711" y="53596"/>
                  </a:cubicBezTo>
                  <a:cubicBezTo>
                    <a:pt x="25711" y="47439"/>
                    <a:pt x="26798" y="42008"/>
                    <a:pt x="29333" y="37300"/>
                  </a:cubicBezTo>
                  <a:cubicBezTo>
                    <a:pt x="31687" y="32773"/>
                    <a:pt x="35126" y="29151"/>
                    <a:pt x="39472" y="26979"/>
                  </a:cubicBezTo>
                  <a:cubicBezTo>
                    <a:pt x="43818" y="24625"/>
                    <a:pt x="48887" y="23538"/>
                    <a:pt x="54500" y="23538"/>
                  </a:cubicBezTo>
                  <a:cubicBezTo>
                    <a:pt x="60838" y="23538"/>
                    <a:pt x="65907" y="24987"/>
                    <a:pt x="70073" y="28065"/>
                  </a:cubicBezTo>
                  <a:cubicBezTo>
                    <a:pt x="74237" y="31144"/>
                    <a:pt x="76953" y="35127"/>
                    <a:pt x="78582" y="40197"/>
                  </a:cubicBezTo>
                  <a:lnTo>
                    <a:pt x="70253" y="42189"/>
                  </a:lnTo>
                  <a:cubicBezTo>
                    <a:pt x="68805" y="38749"/>
                    <a:pt x="66813" y="36032"/>
                    <a:pt x="63916" y="34222"/>
                  </a:cubicBezTo>
                  <a:cubicBezTo>
                    <a:pt x="61019" y="32411"/>
                    <a:pt x="57940" y="31505"/>
                    <a:pt x="54139" y="31505"/>
                  </a:cubicBezTo>
                  <a:cubicBezTo>
                    <a:pt x="48706" y="31505"/>
                    <a:pt x="44179" y="33497"/>
                    <a:pt x="40740" y="37300"/>
                  </a:cubicBezTo>
                  <a:cubicBezTo>
                    <a:pt x="37300" y="41103"/>
                    <a:pt x="35488" y="46716"/>
                    <a:pt x="35488" y="53958"/>
                  </a:cubicBezTo>
                  <a:cubicBezTo>
                    <a:pt x="35488" y="61201"/>
                    <a:pt x="37118" y="66632"/>
                    <a:pt x="40559" y="70254"/>
                  </a:cubicBezTo>
                  <a:cubicBezTo>
                    <a:pt x="43999" y="73876"/>
                    <a:pt x="48163" y="75867"/>
                    <a:pt x="53414" y="75867"/>
                  </a:cubicBezTo>
                  <a:cubicBezTo>
                    <a:pt x="57579" y="75867"/>
                    <a:pt x="61381" y="74599"/>
                    <a:pt x="64640" y="72245"/>
                  </a:cubicBezTo>
                  <a:cubicBezTo>
                    <a:pt x="67900" y="69710"/>
                    <a:pt x="69891" y="66451"/>
                    <a:pt x="70978" y="62287"/>
                  </a:cubicBezTo>
                  <a:close/>
                </a:path>
              </a:pathLst>
            </a:custGeom>
            <a:solidFill>
              <a:srgbClr val="040000"/>
            </a:solidFill>
            <a:ln w="18102" cap="flat">
              <a:noFill/>
              <a:prstDash val="solid"/>
              <a:miter/>
            </a:ln>
          </p:spPr>
          <p:txBody>
            <a:bodyPr rtlCol="0" anchor="ctr"/>
            <a:lstStyle/>
            <a:p>
              <a:endParaRPr lang="ja-JP" altLang="en-US" sz="1200"/>
            </a:p>
          </p:txBody>
        </p:sp>
        <p:sp>
          <p:nvSpPr>
            <p:cNvPr id="23" name="フリーフォーム: 図形 22">
              <a:extLst>
                <a:ext uri="{FF2B5EF4-FFF2-40B4-BE49-F238E27FC236}">
                  <a16:creationId xmlns:a16="http://schemas.microsoft.com/office/drawing/2014/main" id="{5B590984-A0E9-6540-CD45-F8261FDB899D}"/>
                </a:ext>
              </a:extLst>
            </p:cNvPr>
            <p:cNvSpPr/>
            <p:nvPr/>
          </p:nvSpPr>
          <p:spPr>
            <a:xfrm>
              <a:off x="12754102" y="9021941"/>
              <a:ext cx="85825" cy="103750"/>
            </a:xfrm>
            <a:custGeom>
              <a:avLst/>
              <a:gdLst>
                <a:gd name="connsiteX0" fmla="*/ 0 w 85825"/>
                <a:gd name="connsiteY0" fmla="*/ 103751 h 103750"/>
                <a:gd name="connsiteX1" fmla="*/ 0 w 85825"/>
                <a:gd name="connsiteY1" fmla="*/ 0 h 103750"/>
                <a:gd name="connsiteX2" fmla="*/ 13761 w 85825"/>
                <a:gd name="connsiteY2" fmla="*/ 0 h 103750"/>
                <a:gd name="connsiteX3" fmla="*/ 13761 w 85825"/>
                <a:gd name="connsiteY3" fmla="*/ 51422 h 103750"/>
                <a:gd name="connsiteX4" fmla="*/ 65185 w 85825"/>
                <a:gd name="connsiteY4" fmla="*/ 0 h 103750"/>
                <a:gd name="connsiteX5" fmla="*/ 83834 w 85825"/>
                <a:gd name="connsiteY5" fmla="*/ 0 h 103750"/>
                <a:gd name="connsiteX6" fmla="*/ 40379 w 85825"/>
                <a:gd name="connsiteY6" fmla="*/ 42008 h 103750"/>
                <a:gd name="connsiteX7" fmla="*/ 85825 w 85825"/>
                <a:gd name="connsiteY7" fmla="*/ 103751 h 103750"/>
                <a:gd name="connsiteX8" fmla="*/ 67719 w 85825"/>
                <a:gd name="connsiteY8" fmla="*/ 103751 h 103750"/>
                <a:gd name="connsiteX9" fmla="*/ 30782 w 85825"/>
                <a:gd name="connsiteY9" fmla="*/ 51241 h 103750"/>
                <a:gd name="connsiteX10" fmla="*/ 13761 w 85825"/>
                <a:gd name="connsiteY10" fmla="*/ 67719 h 103750"/>
                <a:gd name="connsiteX11" fmla="*/ 13761 w 85825"/>
                <a:gd name="connsiteY11" fmla="*/ 103570 h 103750"/>
                <a:gd name="connsiteX12" fmla="*/ 0 w 85825"/>
                <a:gd name="connsiteY12" fmla="*/ 103570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825" h="103750">
                  <a:moveTo>
                    <a:pt x="0" y="103751"/>
                  </a:moveTo>
                  <a:lnTo>
                    <a:pt x="0" y="0"/>
                  </a:lnTo>
                  <a:lnTo>
                    <a:pt x="13761" y="0"/>
                  </a:lnTo>
                  <a:lnTo>
                    <a:pt x="13761" y="51422"/>
                  </a:lnTo>
                  <a:lnTo>
                    <a:pt x="65185" y="0"/>
                  </a:lnTo>
                  <a:lnTo>
                    <a:pt x="83834" y="0"/>
                  </a:lnTo>
                  <a:lnTo>
                    <a:pt x="40379" y="42008"/>
                  </a:lnTo>
                  <a:lnTo>
                    <a:pt x="85825" y="103751"/>
                  </a:lnTo>
                  <a:lnTo>
                    <a:pt x="67719" y="103751"/>
                  </a:lnTo>
                  <a:lnTo>
                    <a:pt x="30782" y="51241"/>
                  </a:lnTo>
                  <a:lnTo>
                    <a:pt x="13761" y="67719"/>
                  </a:lnTo>
                  <a:lnTo>
                    <a:pt x="13761" y="103570"/>
                  </a:lnTo>
                  <a:lnTo>
                    <a:pt x="0" y="103570"/>
                  </a:lnTo>
                  <a:close/>
                </a:path>
              </a:pathLst>
            </a:custGeom>
            <a:solidFill>
              <a:srgbClr val="040000"/>
            </a:solidFill>
            <a:ln w="18102" cap="flat">
              <a:noFill/>
              <a:prstDash val="solid"/>
              <a:miter/>
            </a:ln>
          </p:spPr>
          <p:txBody>
            <a:bodyPr rtlCol="0" anchor="ctr"/>
            <a:lstStyle/>
            <a:p>
              <a:endParaRPr lang="ja-JP" altLang="en-US" sz="1200"/>
            </a:p>
          </p:txBody>
        </p:sp>
        <p:sp>
          <p:nvSpPr>
            <p:cNvPr id="25" name="フリーフォーム: 図形 24">
              <a:extLst>
                <a:ext uri="{FF2B5EF4-FFF2-40B4-BE49-F238E27FC236}">
                  <a16:creationId xmlns:a16="http://schemas.microsoft.com/office/drawing/2014/main" id="{C1B0ABE4-3B3B-FA66-E6BD-BDBD8CA595D4}"/>
                </a:ext>
              </a:extLst>
            </p:cNvPr>
            <p:cNvSpPr/>
            <p:nvPr/>
          </p:nvSpPr>
          <p:spPr>
            <a:xfrm>
              <a:off x="12845361" y="9049101"/>
              <a:ext cx="68986" cy="78401"/>
            </a:xfrm>
            <a:custGeom>
              <a:avLst/>
              <a:gdLst>
                <a:gd name="connsiteX0" fmla="*/ 53414 w 68986"/>
                <a:gd name="connsiteY0" fmla="*/ 67356 h 78401"/>
                <a:gd name="connsiteX1" fmla="*/ 39834 w 68986"/>
                <a:gd name="connsiteY1" fmla="*/ 75867 h 78401"/>
                <a:gd name="connsiteX2" fmla="*/ 25711 w 68986"/>
                <a:gd name="connsiteY2" fmla="*/ 78401 h 78401"/>
                <a:gd name="connsiteX3" fmla="*/ 6699 w 68986"/>
                <a:gd name="connsiteY3" fmla="*/ 72427 h 78401"/>
                <a:gd name="connsiteX4" fmla="*/ 0 w 68986"/>
                <a:gd name="connsiteY4" fmla="*/ 57035 h 78401"/>
                <a:gd name="connsiteX5" fmla="*/ 2534 w 68986"/>
                <a:gd name="connsiteY5" fmla="*/ 46896 h 78401"/>
                <a:gd name="connsiteX6" fmla="*/ 9053 w 68986"/>
                <a:gd name="connsiteY6" fmla="*/ 39654 h 78401"/>
                <a:gd name="connsiteX7" fmla="*/ 18288 w 68986"/>
                <a:gd name="connsiteY7" fmla="*/ 35488 h 78401"/>
                <a:gd name="connsiteX8" fmla="*/ 29514 w 68986"/>
                <a:gd name="connsiteY8" fmla="*/ 33497 h 78401"/>
                <a:gd name="connsiteX9" fmla="*/ 52147 w 68986"/>
                <a:gd name="connsiteY9" fmla="*/ 29151 h 78401"/>
                <a:gd name="connsiteX10" fmla="*/ 52147 w 68986"/>
                <a:gd name="connsiteY10" fmla="*/ 25892 h 78401"/>
                <a:gd name="connsiteX11" fmla="*/ 48526 w 68986"/>
                <a:gd name="connsiteY11" fmla="*/ 14848 h 78401"/>
                <a:gd name="connsiteX12" fmla="*/ 34041 w 68986"/>
                <a:gd name="connsiteY12" fmla="*/ 10501 h 78401"/>
                <a:gd name="connsiteX13" fmla="*/ 20822 w 68986"/>
                <a:gd name="connsiteY13" fmla="*/ 13580 h 78401"/>
                <a:gd name="connsiteX14" fmla="*/ 14485 w 68986"/>
                <a:gd name="connsiteY14" fmla="*/ 24806 h 78401"/>
                <a:gd name="connsiteX15" fmla="*/ 1991 w 68986"/>
                <a:gd name="connsiteY15" fmla="*/ 23176 h 78401"/>
                <a:gd name="connsiteX16" fmla="*/ 7604 w 68986"/>
                <a:gd name="connsiteY16" fmla="*/ 10321 h 78401"/>
                <a:gd name="connsiteX17" fmla="*/ 18831 w 68986"/>
                <a:gd name="connsiteY17" fmla="*/ 2715 h 78401"/>
                <a:gd name="connsiteX18" fmla="*/ 35851 w 68986"/>
                <a:gd name="connsiteY18" fmla="*/ 0 h 78401"/>
                <a:gd name="connsiteX19" fmla="*/ 51422 w 68986"/>
                <a:gd name="connsiteY19" fmla="*/ 2173 h 78401"/>
                <a:gd name="connsiteX20" fmla="*/ 60294 w 68986"/>
                <a:gd name="connsiteY20" fmla="*/ 7786 h 78401"/>
                <a:gd name="connsiteX21" fmla="*/ 64278 w 68986"/>
                <a:gd name="connsiteY21" fmla="*/ 16477 h 78401"/>
                <a:gd name="connsiteX22" fmla="*/ 65002 w 68986"/>
                <a:gd name="connsiteY22" fmla="*/ 28246 h 78401"/>
                <a:gd name="connsiteX23" fmla="*/ 65002 w 68986"/>
                <a:gd name="connsiteY23" fmla="*/ 45267 h 78401"/>
                <a:gd name="connsiteX24" fmla="*/ 65727 w 68986"/>
                <a:gd name="connsiteY24" fmla="*/ 67719 h 78401"/>
                <a:gd name="connsiteX25" fmla="*/ 68986 w 68986"/>
                <a:gd name="connsiteY25" fmla="*/ 76772 h 78401"/>
                <a:gd name="connsiteX26" fmla="*/ 55768 w 68986"/>
                <a:gd name="connsiteY26" fmla="*/ 76772 h 78401"/>
                <a:gd name="connsiteX27" fmla="*/ 53234 w 68986"/>
                <a:gd name="connsiteY27" fmla="*/ 67538 h 78401"/>
                <a:gd name="connsiteX28" fmla="*/ 52327 w 68986"/>
                <a:gd name="connsiteY28" fmla="*/ 38929 h 78401"/>
                <a:gd name="connsiteX29" fmla="*/ 31505 w 68986"/>
                <a:gd name="connsiteY29" fmla="*/ 43818 h 78401"/>
                <a:gd name="connsiteX30" fmla="*/ 20461 w 68986"/>
                <a:gd name="connsiteY30" fmla="*/ 46353 h 78401"/>
                <a:gd name="connsiteX31" fmla="*/ 15390 w 68986"/>
                <a:gd name="connsiteY31" fmla="*/ 50517 h 78401"/>
                <a:gd name="connsiteX32" fmla="*/ 13580 w 68986"/>
                <a:gd name="connsiteY32" fmla="*/ 56493 h 78401"/>
                <a:gd name="connsiteX33" fmla="*/ 17382 w 68986"/>
                <a:gd name="connsiteY33" fmla="*/ 65002 h 78401"/>
                <a:gd name="connsiteX34" fmla="*/ 28608 w 68986"/>
                <a:gd name="connsiteY34" fmla="*/ 68443 h 78401"/>
                <a:gd name="connsiteX35" fmla="*/ 41645 w 68986"/>
                <a:gd name="connsiteY35" fmla="*/ 65184 h 78401"/>
                <a:gd name="connsiteX36" fmla="*/ 49975 w 68986"/>
                <a:gd name="connsiteY36" fmla="*/ 56311 h 78401"/>
                <a:gd name="connsiteX37" fmla="*/ 51966 w 68986"/>
                <a:gd name="connsiteY37" fmla="*/ 43637 h 78401"/>
                <a:gd name="connsiteX38" fmla="*/ 51966 w 68986"/>
                <a:gd name="connsiteY38" fmla="*/ 38929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986" h="78401">
                  <a:moveTo>
                    <a:pt x="53414" y="67356"/>
                  </a:moveTo>
                  <a:cubicBezTo>
                    <a:pt x="48707" y="71340"/>
                    <a:pt x="44180" y="74237"/>
                    <a:pt x="39834" y="75867"/>
                  </a:cubicBezTo>
                  <a:cubicBezTo>
                    <a:pt x="35488" y="77496"/>
                    <a:pt x="30780" y="78401"/>
                    <a:pt x="25711" y="78401"/>
                  </a:cubicBezTo>
                  <a:cubicBezTo>
                    <a:pt x="17382" y="78401"/>
                    <a:pt x="11045" y="76410"/>
                    <a:pt x="6699" y="72427"/>
                  </a:cubicBezTo>
                  <a:cubicBezTo>
                    <a:pt x="2173" y="68443"/>
                    <a:pt x="0" y="63192"/>
                    <a:pt x="0" y="57035"/>
                  </a:cubicBezTo>
                  <a:cubicBezTo>
                    <a:pt x="0" y="53414"/>
                    <a:pt x="905" y="49973"/>
                    <a:pt x="2534" y="46896"/>
                  </a:cubicBezTo>
                  <a:cubicBezTo>
                    <a:pt x="4164" y="43818"/>
                    <a:pt x="6337" y="41464"/>
                    <a:pt x="9053" y="39654"/>
                  </a:cubicBezTo>
                  <a:cubicBezTo>
                    <a:pt x="11769" y="37842"/>
                    <a:pt x="14848" y="36393"/>
                    <a:pt x="18288" y="35488"/>
                  </a:cubicBezTo>
                  <a:cubicBezTo>
                    <a:pt x="20822" y="34765"/>
                    <a:pt x="24625" y="34221"/>
                    <a:pt x="29514" y="33497"/>
                  </a:cubicBezTo>
                  <a:cubicBezTo>
                    <a:pt x="39834" y="32229"/>
                    <a:pt x="47439" y="30780"/>
                    <a:pt x="52147" y="29151"/>
                  </a:cubicBezTo>
                  <a:cubicBezTo>
                    <a:pt x="52147" y="27340"/>
                    <a:pt x="52147" y="26254"/>
                    <a:pt x="52147" y="25892"/>
                  </a:cubicBezTo>
                  <a:cubicBezTo>
                    <a:pt x="52147" y="20641"/>
                    <a:pt x="50880" y="17020"/>
                    <a:pt x="48526" y="14848"/>
                  </a:cubicBezTo>
                  <a:cubicBezTo>
                    <a:pt x="45267" y="11950"/>
                    <a:pt x="40378" y="10501"/>
                    <a:pt x="34041" y="10501"/>
                  </a:cubicBezTo>
                  <a:cubicBezTo>
                    <a:pt x="28065" y="10501"/>
                    <a:pt x="23538" y="11587"/>
                    <a:pt x="20822" y="13580"/>
                  </a:cubicBezTo>
                  <a:cubicBezTo>
                    <a:pt x="17925" y="15753"/>
                    <a:pt x="15934" y="19374"/>
                    <a:pt x="14485" y="24806"/>
                  </a:cubicBezTo>
                  <a:lnTo>
                    <a:pt x="1991" y="23176"/>
                  </a:lnTo>
                  <a:cubicBezTo>
                    <a:pt x="3078" y="17925"/>
                    <a:pt x="5069" y="13580"/>
                    <a:pt x="7604" y="10321"/>
                  </a:cubicBezTo>
                  <a:cubicBezTo>
                    <a:pt x="10140" y="7061"/>
                    <a:pt x="13941" y="4527"/>
                    <a:pt x="18831" y="2715"/>
                  </a:cubicBezTo>
                  <a:cubicBezTo>
                    <a:pt x="23720" y="905"/>
                    <a:pt x="29333" y="0"/>
                    <a:pt x="35851" y="0"/>
                  </a:cubicBezTo>
                  <a:cubicBezTo>
                    <a:pt x="42369" y="0"/>
                    <a:pt x="47439" y="724"/>
                    <a:pt x="51422" y="2173"/>
                  </a:cubicBezTo>
                  <a:cubicBezTo>
                    <a:pt x="55406" y="3620"/>
                    <a:pt x="58303" y="5613"/>
                    <a:pt x="60294" y="7786"/>
                  </a:cubicBezTo>
                  <a:cubicBezTo>
                    <a:pt x="62106" y="10140"/>
                    <a:pt x="63555" y="13036"/>
                    <a:pt x="64278" y="16477"/>
                  </a:cubicBezTo>
                  <a:cubicBezTo>
                    <a:pt x="64641" y="18649"/>
                    <a:pt x="65002" y="22633"/>
                    <a:pt x="65002" y="28246"/>
                  </a:cubicBezTo>
                  <a:lnTo>
                    <a:pt x="65002" y="45267"/>
                  </a:lnTo>
                  <a:cubicBezTo>
                    <a:pt x="65002" y="57035"/>
                    <a:pt x="65184" y="64641"/>
                    <a:pt x="65727" y="67719"/>
                  </a:cubicBezTo>
                  <a:cubicBezTo>
                    <a:pt x="66270" y="70797"/>
                    <a:pt x="67356" y="73874"/>
                    <a:pt x="68986" y="76772"/>
                  </a:cubicBezTo>
                  <a:lnTo>
                    <a:pt x="55768" y="76772"/>
                  </a:lnTo>
                  <a:cubicBezTo>
                    <a:pt x="54501" y="74056"/>
                    <a:pt x="53595" y="70978"/>
                    <a:pt x="53234" y="67538"/>
                  </a:cubicBezTo>
                  <a:close/>
                  <a:moveTo>
                    <a:pt x="52327" y="38929"/>
                  </a:moveTo>
                  <a:cubicBezTo>
                    <a:pt x="47621" y="40740"/>
                    <a:pt x="40740" y="42369"/>
                    <a:pt x="31505" y="43818"/>
                  </a:cubicBezTo>
                  <a:cubicBezTo>
                    <a:pt x="26254" y="44542"/>
                    <a:pt x="22633" y="45447"/>
                    <a:pt x="20461" y="46353"/>
                  </a:cubicBezTo>
                  <a:cubicBezTo>
                    <a:pt x="18288" y="47258"/>
                    <a:pt x="16658" y="48707"/>
                    <a:pt x="15390" y="50517"/>
                  </a:cubicBezTo>
                  <a:cubicBezTo>
                    <a:pt x="14123" y="52327"/>
                    <a:pt x="13580" y="54320"/>
                    <a:pt x="13580" y="56493"/>
                  </a:cubicBezTo>
                  <a:cubicBezTo>
                    <a:pt x="13580" y="59933"/>
                    <a:pt x="14848" y="62648"/>
                    <a:pt x="17382" y="65002"/>
                  </a:cubicBezTo>
                  <a:cubicBezTo>
                    <a:pt x="19917" y="67175"/>
                    <a:pt x="23720" y="68443"/>
                    <a:pt x="28608" y="68443"/>
                  </a:cubicBezTo>
                  <a:cubicBezTo>
                    <a:pt x="33497" y="68443"/>
                    <a:pt x="37842" y="67356"/>
                    <a:pt x="41645" y="65184"/>
                  </a:cubicBezTo>
                  <a:cubicBezTo>
                    <a:pt x="45448" y="63011"/>
                    <a:pt x="48345" y="60114"/>
                    <a:pt x="49975" y="56311"/>
                  </a:cubicBezTo>
                  <a:cubicBezTo>
                    <a:pt x="51422" y="53414"/>
                    <a:pt x="51966" y="49250"/>
                    <a:pt x="51966" y="43637"/>
                  </a:cubicBezTo>
                  <a:lnTo>
                    <a:pt x="51966" y="38929"/>
                  </a:lnTo>
                  <a:close/>
                </a:path>
              </a:pathLst>
            </a:custGeom>
            <a:solidFill>
              <a:srgbClr val="040000"/>
            </a:solidFill>
            <a:ln w="18102" cap="flat">
              <a:noFill/>
              <a:prstDash val="solid"/>
              <a:miter/>
            </a:ln>
          </p:spPr>
          <p:txBody>
            <a:bodyPr rtlCol="0" anchor="ctr"/>
            <a:lstStyle/>
            <a:p>
              <a:endParaRPr lang="ja-JP" altLang="en-US" sz="1200"/>
            </a:p>
          </p:txBody>
        </p:sp>
        <p:sp>
          <p:nvSpPr>
            <p:cNvPr id="26" name="フリーフォーム: 図形 25">
              <a:extLst>
                <a:ext uri="{FF2B5EF4-FFF2-40B4-BE49-F238E27FC236}">
                  <a16:creationId xmlns:a16="http://schemas.microsoft.com/office/drawing/2014/main" id="{1DB85E90-4BFE-FF13-443A-B7804C9AB57E}"/>
                </a:ext>
              </a:extLst>
            </p:cNvPr>
            <p:cNvSpPr/>
            <p:nvPr/>
          </p:nvSpPr>
          <p:spPr>
            <a:xfrm>
              <a:off x="12923219" y="9024114"/>
              <a:ext cx="36755" cy="102483"/>
            </a:xfrm>
            <a:custGeom>
              <a:avLst/>
              <a:gdLst>
                <a:gd name="connsiteX0" fmla="*/ 34946 w 36755"/>
                <a:gd name="connsiteY0" fmla="*/ 90171 h 102483"/>
                <a:gd name="connsiteX1" fmla="*/ 36756 w 36755"/>
                <a:gd name="connsiteY1" fmla="*/ 101397 h 102483"/>
                <a:gd name="connsiteX2" fmla="*/ 27160 w 36755"/>
                <a:gd name="connsiteY2" fmla="*/ 102483 h 102483"/>
                <a:gd name="connsiteX3" fmla="*/ 16477 w 36755"/>
                <a:gd name="connsiteY3" fmla="*/ 100311 h 102483"/>
                <a:gd name="connsiteX4" fmla="*/ 11045 w 36755"/>
                <a:gd name="connsiteY4" fmla="*/ 94516 h 102483"/>
                <a:gd name="connsiteX5" fmla="*/ 9416 w 36755"/>
                <a:gd name="connsiteY5" fmla="*/ 79487 h 102483"/>
                <a:gd name="connsiteX6" fmla="*/ 9416 w 36755"/>
                <a:gd name="connsiteY6" fmla="*/ 36213 h 102483"/>
                <a:gd name="connsiteX7" fmla="*/ 0 w 36755"/>
                <a:gd name="connsiteY7" fmla="*/ 36213 h 102483"/>
                <a:gd name="connsiteX8" fmla="*/ 0 w 36755"/>
                <a:gd name="connsiteY8" fmla="*/ 26255 h 102483"/>
                <a:gd name="connsiteX9" fmla="*/ 9416 w 36755"/>
                <a:gd name="connsiteY9" fmla="*/ 26255 h 102483"/>
                <a:gd name="connsiteX10" fmla="*/ 9416 w 36755"/>
                <a:gd name="connsiteY10" fmla="*/ 7604 h 102483"/>
                <a:gd name="connsiteX11" fmla="*/ 22090 w 36755"/>
                <a:gd name="connsiteY11" fmla="*/ 0 h 102483"/>
                <a:gd name="connsiteX12" fmla="*/ 22090 w 36755"/>
                <a:gd name="connsiteY12" fmla="*/ 26255 h 102483"/>
                <a:gd name="connsiteX13" fmla="*/ 34946 w 36755"/>
                <a:gd name="connsiteY13" fmla="*/ 26255 h 102483"/>
                <a:gd name="connsiteX14" fmla="*/ 34946 w 36755"/>
                <a:gd name="connsiteY14" fmla="*/ 36213 h 102483"/>
                <a:gd name="connsiteX15" fmla="*/ 22090 w 36755"/>
                <a:gd name="connsiteY15" fmla="*/ 36213 h 102483"/>
                <a:gd name="connsiteX16" fmla="*/ 22090 w 36755"/>
                <a:gd name="connsiteY16" fmla="*/ 80212 h 102483"/>
                <a:gd name="connsiteX17" fmla="*/ 22815 w 36755"/>
                <a:gd name="connsiteY17" fmla="*/ 87274 h 102483"/>
                <a:gd name="connsiteX18" fmla="*/ 24987 w 36755"/>
                <a:gd name="connsiteY18" fmla="*/ 89808 h 102483"/>
                <a:gd name="connsiteX19" fmla="*/ 29333 w 36755"/>
                <a:gd name="connsiteY19" fmla="*/ 90715 h 102483"/>
                <a:gd name="connsiteX20" fmla="*/ 34946 w 36755"/>
                <a:gd name="connsiteY20" fmla="*/ 90171 h 1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5" h="102483">
                  <a:moveTo>
                    <a:pt x="34946" y="90171"/>
                  </a:moveTo>
                  <a:lnTo>
                    <a:pt x="36756" y="101397"/>
                  </a:lnTo>
                  <a:cubicBezTo>
                    <a:pt x="33136" y="102121"/>
                    <a:pt x="29875" y="102483"/>
                    <a:pt x="27160" y="102483"/>
                  </a:cubicBezTo>
                  <a:cubicBezTo>
                    <a:pt x="22452" y="102483"/>
                    <a:pt x="19012" y="101759"/>
                    <a:pt x="16477" y="100311"/>
                  </a:cubicBezTo>
                  <a:cubicBezTo>
                    <a:pt x="13942" y="98862"/>
                    <a:pt x="12131" y="96870"/>
                    <a:pt x="11045" y="94516"/>
                  </a:cubicBezTo>
                  <a:cubicBezTo>
                    <a:pt x="9958" y="92162"/>
                    <a:pt x="9416" y="87093"/>
                    <a:pt x="9416" y="79487"/>
                  </a:cubicBezTo>
                  <a:lnTo>
                    <a:pt x="9416" y="36213"/>
                  </a:lnTo>
                  <a:lnTo>
                    <a:pt x="0" y="36213"/>
                  </a:lnTo>
                  <a:lnTo>
                    <a:pt x="0" y="26255"/>
                  </a:lnTo>
                  <a:lnTo>
                    <a:pt x="9416" y="26255"/>
                  </a:lnTo>
                  <a:lnTo>
                    <a:pt x="9416" y="7604"/>
                  </a:lnTo>
                  <a:lnTo>
                    <a:pt x="22090" y="0"/>
                  </a:lnTo>
                  <a:lnTo>
                    <a:pt x="22090" y="26255"/>
                  </a:lnTo>
                  <a:lnTo>
                    <a:pt x="34946" y="26255"/>
                  </a:lnTo>
                  <a:lnTo>
                    <a:pt x="34946" y="36213"/>
                  </a:lnTo>
                  <a:lnTo>
                    <a:pt x="22090" y="36213"/>
                  </a:lnTo>
                  <a:lnTo>
                    <a:pt x="22090" y="80212"/>
                  </a:lnTo>
                  <a:cubicBezTo>
                    <a:pt x="22090" y="83834"/>
                    <a:pt x="22271" y="86188"/>
                    <a:pt x="22815" y="87274"/>
                  </a:cubicBezTo>
                  <a:cubicBezTo>
                    <a:pt x="23176" y="88361"/>
                    <a:pt x="23901" y="89085"/>
                    <a:pt x="24987" y="89808"/>
                  </a:cubicBezTo>
                  <a:cubicBezTo>
                    <a:pt x="26074" y="90352"/>
                    <a:pt x="27522" y="90715"/>
                    <a:pt x="29333" y="90715"/>
                  </a:cubicBezTo>
                  <a:cubicBezTo>
                    <a:pt x="30782" y="90715"/>
                    <a:pt x="32592" y="90715"/>
                    <a:pt x="34946" y="90171"/>
                  </a:cubicBezTo>
                  <a:close/>
                </a:path>
              </a:pathLst>
            </a:custGeom>
            <a:solidFill>
              <a:srgbClr val="040000"/>
            </a:solidFill>
            <a:ln w="18102" cap="flat">
              <a:noFill/>
              <a:prstDash val="solid"/>
              <a:miter/>
            </a:ln>
          </p:spPr>
          <p:txBody>
            <a:bodyPr rtlCol="0" anchor="ctr"/>
            <a:lstStyle/>
            <a:p>
              <a:endParaRPr lang="ja-JP" altLang="en-US" sz="1200"/>
            </a:p>
          </p:txBody>
        </p:sp>
        <p:sp>
          <p:nvSpPr>
            <p:cNvPr id="28" name="フリーフォーム: 図形 27">
              <a:extLst>
                <a:ext uri="{FF2B5EF4-FFF2-40B4-BE49-F238E27FC236}">
                  <a16:creationId xmlns:a16="http://schemas.microsoft.com/office/drawing/2014/main" id="{AA53A5E2-F457-AEE6-9008-E2508FF8AC49}"/>
                </a:ext>
              </a:extLst>
            </p:cNvPr>
            <p:cNvSpPr/>
            <p:nvPr/>
          </p:nvSpPr>
          <p:spPr>
            <a:xfrm>
              <a:off x="12966132" y="9049101"/>
              <a:ext cx="68986" cy="78401"/>
            </a:xfrm>
            <a:custGeom>
              <a:avLst/>
              <a:gdLst>
                <a:gd name="connsiteX0" fmla="*/ 53415 w 68986"/>
                <a:gd name="connsiteY0" fmla="*/ 67356 h 78401"/>
                <a:gd name="connsiteX1" fmla="*/ 39835 w 68986"/>
                <a:gd name="connsiteY1" fmla="*/ 75867 h 78401"/>
                <a:gd name="connsiteX2" fmla="*/ 25711 w 68986"/>
                <a:gd name="connsiteY2" fmla="*/ 78401 h 78401"/>
                <a:gd name="connsiteX3" fmla="*/ 6699 w 68986"/>
                <a:gd name="connsiteY3" fmla="*/ 72427 h 78401"/>
                <a:gd name="connsiteX4" fmla="*/ 0 w 68986"/>
                <a:gd name="connsiteY4" fmla="*/ 57035 h 78401"/>
                <a:gd name="connsiteX5" fmla="*/ 2535 w 68986"/>
                <a:gd name="connsiteY5" fmla="*/ 46896 h 78401"/>
                <a:gd name="connsiteX6" fmla="*/ 9053 w 68986"/>
                <a:gd name="connsiteY6" fmla="*/ 39654 h 78401"/>
                <a:gd name="connsiteX7" fmla="*/ 18288 w 68986"/>
                <a:gd name="connsiteY7" fmla="*/ 35488 h 78401"/>
                <a:gd name="connsiteX8" fmla="*/ 29514 w 68986"/>
                <a:gd name="connsiteY8" fmla="*/ 33497 h 78401"/>
                <a:gd name="connsiteX9" fmla="*/ 52147 w 68986"/>
                <a:gd name="connsiteY9" fmla="*/ 29151 h 78401"/>
                <a:gd name="connsiteX10" fmla="*/ 52147 w 68986"/>
                <a:gd name="connsiteY10" fmla="*/ 25892 h 78401"/>
                <a:gd name="connsiteX11" fmla="*/ 48526 w 68986"/>
                <a:gd name="connsiteY11" fmla="*/ 14848 h 78401"/>
                <a:gd name="connsiteX12" fmla="*/ 34041 w 68986"/>
                <a:gd name="connsiteY12" fmla="*/ 10501 h 78401"/>
                <a:gd name="connsiteX13" fmla="*/ 20823 w 68986"/>
                <a:gd name="connsiteY13" fmla="*/ 13580 h 78401"/>
                <a:gd name="connsiteX14" fmla="*/ 14485 w 68986"/>
                <a:gd name="connsiteY14" fmla="*/ 24806 h 78401"/>
                <a:gd name="connsiteX15" fmla="*/ 1991 w 68986"/>
                <a:gd name="connsiteY15" fmla="*/ 23176 h 78401"/>
                <a:gd name="connsiteX16" fmla="*/ 7604 w 68986"/>
                <a:gd name="connsiteY16" fmla="*/ 10321 h 78401"/>
                <a:gd name="connsiteX17" fmla="*/ 18831 w 68986"/>
                <a:gd name="connsiteY17" fmla="*/ 2715 h 78401"/>
                <a:gd name="connsiteX18" fmla="*/ 35851 w 68986"/>
                <a:gd name="connsiteY18" fmla="*/ 0 h 78401"/>
                <a:gd name="connsiteX19" fmla="*/ 51423 w 68986"/>
                <a:gd name="connsiteY19" fmla="*/ 2173 h 78401"/>
                <a:gd name="connsiteX20" fmla="*/ 60296 w 68986"/>
                <a:gd name="connsiteY20" fmla="*/ 7786 h 78401"/>
                <a:gd name="connsiteX21" fmla="*/ 64278 w 68986"/>
                <a:gd name="connsiteY21" fmla="*/ 16477 h 78401"/>
                <a:gd name="connsiteX22" fmla="*/ 65003 w 68986"/>
                <a:gd name="connsiteY22" fmla="*/ 28246 h 78401"/>
                <a:gd name="connsiteX23" fmla="*/ 65003 w 68986"/>
                <a:gd name="connsiteY23" fmla="*/ 45267 h 78401"/>
                <a:gd name="connsiteX24" fmla="*/ 65727 w 68986"/>
                <a:gd name="connsiteY24" fmla="*/ 67719 h 78401"/>
                <a:gd name="connsiteX25" fmla="*/ 68986 w 68986"/>
                <a:gd name="connsiteY25" fmla="*/ 76772 h 78401"/>
                <a:gd name="connsiteX26" fmla="*/ 55769 w 68986"/>
                <a:gd name="connsiteY26" fmla="*/ 76772 h 78401"/>
                <a:gd name="connsiteX27" fmla="*/ 53234 w 68986"/>
                <a:gd name="connsiteY27" fmla="*/ 67538 h 78401"/>
                <a:gd name="connsiteX28" fmla="*/ 52329 w 68986"/>
                <a:gd name="connsiteY28" fmla="*/ 38929 h 78401"/>
                <a:gd name="connsiteX29" fmla="*/ 31505 w 68986"/>
                <a:gd name="connsiteY29" fmla="*/ 43818 h 78401"/>
                <a:gd name="connsiteX30" fmla="*/ 20461 w 68986"/>
                <a:gd name="connsiteY30" fmla="*/ 46353 h 78401"/>
                <a:gd name="connsiteX31" fmla="*/ 15390 w 68986"/>
                <a:gd name="connsiteY31" fmla="*/ 50517 h 78401"/>
                <a:gd name="connsiteX32" fmla="*/ 13580 w 68986"/>
                <a:gd name="connsiteY32" fmla="*/ 56493 h 78401"/>
                <a:gd name="connsiteX33" fmla="*/ 17383 w 68986"/>
                <a:gd name="connsiteY33" fmla="*/ 65002 h 78401"/>
                <a:gd name="connsiteX34" fmla="*/ 28609 w 68986"/>
                <a:gd name="connsiteY34" fmla="*/ 68443 h 78401"/>
                <a:gd name="connsiteX35" fmla="*/ 41645 w 68986"/>
                <a:gd name="connsiteY35" fmla="*/ 65184 h 78401"/>
                <a:gd name="connsiteX36" fmla="*/ 49975 w 68986"/>
                <a:gd name="connsiteY36" fmla="*/ 56311 h 78401"/>
                <a:gd name="connsiteX37" fmla="*/ 51966 w 68986"/>
                <a:gd name="connsiteY37" fmla="*/ 43637 h 78401"/>
                <a:gd name="connsiteX38" fmla="*/ 51966 w 68986"/>
                <a:gd name="connsiteY38" fmla="*/ 38929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986" h="78401">
                  <a:moveTo>
                    <a:pt x="53415" y="67356"/>
                  </a:moveTo>
                  <a:cubicBezTo>
                    <a:pt x="48707" y="71340"/>
                    <a:pt x="44180" y="74237"/>
                    <a:pt x="39835" y="75867"/>
                  </a:cubicBezTo>
                  <a:cubicBezTo>
                    <a:pt x="35489" y="77496"/>
                    <a:pt x="30782" y="78401"/>
                    <a:pt x="25711" y="78401"/>
                  </a:cubicBezTo>
                  <a:cubicBezTo>
                    <a:pt x="17383" y="78401"/>
                    <a:pt x="11045" y="76410"/>
                    <a:pt x="6699" y="72427"/>
                  </a:cubicBezTo>
                  <a:cubicBezTo>
                    <a:pt x="2173" y="68443"/>
                    <a:pt x="0" y="63192"/>
                    <a:pt x="0" y="57035"/>
                  </a:cubicBezTo>
                  <a:cubicBezTo>
                    <a:pt x="0" y="53414"/>
                    <a:pt x="905" y="49973"/>
                    <a:pt x="2535" y="46896"/>
                  </a:cubicBezTo>
                  <a:cubicBezTo>
                    <a:pt x="4164" y="43818"/>
                    <a:pt x="6337" y="41464"/>
                    <a:pt x="9053" y="39654"/>
                  </a:cubicBezTo>
                  <a:cubicBezTo>
                    <a:pt x="11770" y="37842"/>
                    <a:pt x="14848" y="36393"/>
                    <a:pt x="18288" y="35488"/>
                  </a:cubicBezTo>
                  <a:cubicBezTo>
                    <a:pt x="20823" y="34765"/>
                    <a:pt x="24625" y="34221"/>
                    <a:pt x="29514" y="33497"/>
                  </a:cubicBezTo>
                  <a:cubicBezTo>
                    <a:pt x="39835" y="32229"/>
                    <a:pt x="47439" y="30780"/>
                    <a:pt x="52147" y="29151"/>
                  </a:cubicBezTo>
                  <a:cubicBezTo>
                    <a:pt x="52147" y="27340"/>
                    <a:pt x="52147" y="26254"/>
                    <a:pt x="52147" y="25892"/>
                  </a:cubicBezTo>
                  <a:cubicBezTo>
                    <a:pt x="52147" y="20641"/>
                    <a:pt x="50880" y="17020"/>
                    <a:pt x="48526" y="14848"/>
                  </a:cubicBezTo>
                  <a:cubicBezTo>
                    <a:pt x="45267" y="11950"/>
                    <a:pt x="40378" y="10501"/>
                    <a:pt x="34041" y="10501"/>
                  </a:cubicBezTo>
                  <a:cubicBezTo>
                    <a:pt x="28065" y="10501"/>
                    <a:pt x="23538" y="11587"/>
                    <a:pt x="20823" y="13580"/>
                  </a:cubicBezTo>
                  <a:cubicBezTo>
                    <a:pt x="17925" y="15753"/>
                    <a:pt x="15934" y="19374"/>
                    <a:pt x="14485" y="24806"/>
                  </a:cubicBezTo>
                  <a:lnTo>
                    <a:pt x="1991" y="23176"/>
                  </a:lnTo>
                  <a:cubicBezTo>
                    <a:pt x="3078" y="17925"/>
                    <a:pt x="5069" y="13580"/>
                    <a:pt x="7604" y="10321"/>
                  </a:cubicBezTo>
                  <a:cubicBezTo>
                    <a:pt x="10140" y="7061"/>
                    <a:pt x="13942" y="4527"/>
                    <a:pt x="18831" y="2715"/>
                  </a:cubicBezTo>
                  <a:cubicBezTo>
                    <a:pt x="23720" y="905"/>
                    <a:pt x="29333" y="0"/>
                    <a:pt x="35851" y="0"/>
                  </a:cubicBezTo>
                  <a:cubicBezTo>
                    <a:pt x="42370" y="0"/>
                    <a:pt x="47439" y="724"/>
                    <a:pt x="51423" y="2173"/>
                  </a:cubicBezTo>
                  <a:cubicBezTo>
                    <a:pt x="55406" y="3620"/>
                    <a:pt x="58303" y="5613"/>
                    <a:pt x="60296" y="7786"/>
                  </a:cubicBezTo>
                  <a:cubicBezTo>
                    <a:pt x="62106" y="10140"/>
                    <a:pt x="63555" y="13036"/>
                    <a:pt x="64278" y="16477"/>
                  </a:cubicBezTo>
                  <a:cubicBezTo>
                    <a:pt x="64641" y="18649"/>
                    <a:pt x="65003" y="22633"/>
                    <a:pt x="65003" y="28246"/>
                  </a:cubicBezTo>
                  <a:lnTo>
                    <a:pt x="65003" y="45267"/>
                  </a:lnTo>
                  <a:cubicBezTo>
                    <a:pt x="65003" y="57035"/>
                    <a:pt x="65184" y="64641"/>
                    <a:pt x="65727" y="67719"/>
                  </a:cubicBezTo>
                  <a:cubicBezTo>
                    <a:pt x="66270" y="70797"/>
                    <a:pt x="67356" y="73874"/>
                    <a:pt x="68986" y="76772"/>
                  </a:cubicBezTo>
                  <a:lnTo>
                    <a:pt x="55769" y="76772"/>
                  </a:lnTo>
                  <a:cubicBezTo>
                    <a:pt x="54501" y="74056"/>
                    <a:pt x="53596" y="70978"/>
                    <a:pt x="53234" y="67538"/>
                  </a:cubicBezTo>
                  <a:close/>
                  <a:moveTo>
                    <a:pt x="52329" y="38929"/>
                  </a:moveTo>
                  <a:cubicBezTo>
                    <a:pt x="47621" y="40740"/>
                    <a:pt x="40740" y="42369"/>
                    <a:pt x="31505" y="43818"/>
                  </a:cubicBezTo>
                  <a:cubicBezTo>
                    <a:pt x="26255" y="44542"/>
                    <a:pt x="22633" y="45447"/>
                    <a:pt x="20461" y="46353"/>
                  </a:cubicBezTo>
                  <a:cubicBezTo>
                    <a:pt x="18288" y="47258"/>
                    <a:pt x="16658" y="48707"/>
                    <a:pt x="15390" y="50517"/>
                  </a:cubicBezTo>
                  <a:cubicBezTo>
                    <a:pt x="14123" y="52327"/>
                    <a:pt x="13580" y="54320"/>
                    <a:pt x="13580" y="56493"/>
                  </a:cubicBezTo>
                  <a:cubicBezTo>
                    <a:pt x="13580" y="59933"/>
                    <a:pt x="14848" y="62648"/>
                    <a:pt x="17383" y="65002"/>
                  </a:cubicBezTo>
                  <a:cubicBezTo>
                    <a:pt x="19917" y="67175"/>
                    <a:pt x="23720" y="68443"/>
                    <a:pt x="28609" y="68443"/>
                  </a:cubicBezTo>
                  <a:cubicBezTo>
                    <a:pt x="33497" y="68443"/>
                    <a:pt x="37843" y="67356"/>
                    <a:pt x="41645" y="65184"/>
                  </a:cubicBezTo>
                  <a:cubicBezTo>
                    <a:pt x="45448" y="63011"/>
                    <a:pt x="48345" y="60114"/>
                    <a:pt x="49975" y="56311"/>
                  </a:cubicBezTo>
                  <a:cubicBezTo>
                    <a:pt x="51423" y="53414"/>
                    <a:pt x="51966" y="49250"/>
                    <a:pt x="51966" y="43637"/>
                  </a:cubicBezTo>
                  <a:lnTo>
                    <a:pt x="51966" y="38929"/>
                  </a:lnTo>
                  <a:close/>
                </a:path>
              </a:pathLst>
            </a:custGeom>
            <a:solidFill>
              <a:srgbClr val="040000"/>
            </a:solidFill>
            <a:ln w="18102" cap="flat">
              <a:noFill/>
              <a:prstDash val="solid"/>
              <a:miter/>
            </a:ln>
          </p:spPr>
          <p:txBody>
            <a:bodyPr rtlCol="0" anchor="ctr"/>
            <a:lstStyle/>
            <a:p>
              <a:endParaRPr lang="ja-JP" altLang="en-US" sz="1200"/>
            </a:p>
          </p:txBody>
        </p:sp>
        <p:sp>
          <p:nvSpPr>
            <p:cNvPr id="29" name="フリーフォーム: 図形 28">
              <a:extLst>
                <a:ext uri="{FF2B5EF4-FFF2-40B4-BE49-F238E27FC236}">
                  <a16:creationId xmlns:a16="http://schemas.microsoft.com/office/drawing/2014/main" id="{5CC95284-2679-4161-E13E-E6E0B1A04F91}"/>
                </a:ext>
              </a:extLst>
            </p:cNvPr>
            <p:cNvSpPr/>
            <p:nvPr/>
          </p:nvSpPr>
          <p:spPr>
            <a:xfrm>
              <a:off x="13050871"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6 w 40740"/>
                <a:gd name="connsiteY4" fmla="*/ 2535 h 76772"/>
                <a:gd name="connsiteX5" fmla="*/ 27704 w 40740"/>
                <a:gd name="connsiteY5" fmla="*/ 0 h 76772"/>
                <a:gd name="connsiteX6" fmla="*/ 40740 w 40740"/>
                <a:gd name="connsiteY6" fmla="*/ 4164 h 76772"/>
                <a:gd name="connsiteX7" fmla="*/ 36395 w 40740"/>
                <a:gd name="connsiteY7" fmla="*/ 15934 h 76772"/>
                <a:gd name="connsiteX8" fmla="*/ 26979 w 40740"/>
                <a:gd name="connsiteY8" fmla="*/ 13218 h 76772"/>
                <a:gd name="connsiteX9" fmla="*/ 19556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4" y="7786"/>
                    <a:pt x="17020" y="4164"/>
                    <a:pt x="19556" y="2535"/>
                  </a:cubicBezTo>
                  <a:cubicBezTo>
                    <a:pt x="22091" y="905"/>
                    <a:pt x="24806" y="0"/>
                    <a:pt x="27704" y="0"/>
                  </a:cubicBezTo>
                  <a:cubicBezTo>
                    <a:pt x="32049" y="0"/>
                    <a:pt x="36395" y="1449"/>
                    <a:pt x="40740" y="4164"/>
                  </a:cubicBezTo>
                  <a:lnTo>
                    <a:pt x="36395" y="15934"/>
                  </a:lnTo>
                  <a:cubicBezTo>
                    <a:pt x="33317" y="14123"/>
                    <a:pt x="30238" y="13218"/>
                    <a:pt x="26979" y="13218"/>
                  </a:cubicBezTo>
                  <a:cubicBezTo>
                    <a:pt x="24263" y="13218"/>
                    <a:pt x="21728" y="14123"/>
                    <a:pt x="19556" y="15753"/>
                  </a:cubicBezTo>
                  <a:cubicBezTo>
                    <a:pt x="17383" y="17382"/>
                    <a:pt x="15753" y="19736"/>
                    <a:pt x="14848" y="22633"/>
                  </a:cubicBezTo>
                  <a:cubicBezTo>
                    <a:pt x="13399"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30" name="フリーフォーム: 図形 29">
              <a:extLst>
                <a:ext uri="{FF2B5EF4-FFF2-40B4-BE49-F238E27FC236}">
                  <a16:creationId xmlns:a16="http://schemas.microsoft.com/office/drawing/2014/main" id="{F568A007-3998-FC03-4BA0-32D4BFAD2C8F}"/>
                </a:ext>
              </a:extLst>
            </p:cNvPr>
            <p:cNvSpPr/>
            <p:nvPr/>
          </p:nvSpPr>
          <p:spPr>
            <a:xfrm>
              <a:off x="13099397"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31" name="フリーフォーム: 図形 30">
              <a:extLst>
                <a:ext uri="{FF2B5EF4-FFF2-40B4-BE49-F238E27FC236}">
                  <a16:creationId xmlns:a16="http://schemas.microsoft.com/office/drawing/2014/main" id="{AF750EFA-C0D9-957B-69A6-6EE9A055187F}"/>
                </a:ext>
              </a:extLst>
            </p:cNvPr>
            <p:cNvSpPr/>
            <p:nvPr/>
          </p:nvSpPr>
          <p:spPr>
            <a:xfrm>
              <a:off x="13131446" y="9021941"/>
              <a:ext cx="65002" cy="105018"/>
            </a:xfrm>
            <a:custGeom>
              <a:avLst/>
              <a:gdLst>
                <a:gd name="connsiteX0" fmla="*/ 11769 w 65002"/>
                <a:gd name="connsiteY0" fmla="*/ 103751 h 105018"/>
                <a:gd name="connsiteX1" fmla="*/ 0 w 65002"/>
                <a:gd name="connsiteY1" fmla="*/ 103751 h 105018"/>
                <a:gd name="connsiteX2" fmla="*/ 0 w 65002"/>
                <a:gd name="connsiteY2" fmla="*/ 0 h 105018"/>
                <a:gd name="connsiteX3" fmla="*/ 12675 w 65002"/>
                <a:gd name="connsiteY3" fmla="*/ 0 h 105018"/>
                <a:gd name="connsiteX4" fmla="*/ 12675 w 65002"/>
                <a:gd name="connsiteY4" fmla="*/ 36937 h 105018"/>
                <a:gd name="connsiteX5" fmla="*/ 33316 w 65002"/>
                <a:gd name="connsiteY5" fmla="*/ 26798 h 105018"/>
                <a:gd name="connsiteX6" fmla="*/ 46353 w 65002"/>
                <a:gd name="connsiteY6" fmla="*/ 29514 h 105018"/>
                <a:gd name="connsiteX7" fmla="*/ 56493 w 65002"/>
                <a:gd name="connsiteY7" fmla="*/ 37300 h 105018"/>
                <a:gd name="connsiteX8" fmla="*/ 62830 w 65002"/>
                <a:gd name="connsiteY8" fmla="*/ 49431 h 105018"/>
                <a:gd name="connsiteX9" fmla="*/ 65002 w 65002"/>
                <a:gd name="connsiteY9" fmla="*/ 64641 h 105018"/>
                <a:gd name="connsiteX10" fmla="*/ 55406 w 65002"/>
                <a:gd name="connsiteY10" fmla="*/ 94516 h 105018"/>
                <a:gd name="connsiteX11" fmla="*/ 32411 w 65002"/>
                <a:gd name="connsiteY11" fmla="*/ 105018 h 105018"/>
                <a:gd name="connsiteX12" fmla="*/ 11589 w 65002"/>
                <a:gd name="connsiteY12" fmla="*/ 93974 h 105018"/>
                <a:gd name="connsiteX13" fmla="*/ 11589 w 65002"/>
                <a:gd name="connsiteY13" fmla="*/ 103388 h 105018"/>
                <a:gd name="connsiteX14" fmla="*/ 11769 w 65002"/>
                <a:gd name="connsiteY14" fmla="*/ 65546 h 105018"/>
                <a:gd name="connsiteX15" fmla="*/ 15390 w 65002"/>
                <a:gd name="connsiteY15" fmla="*/ 85100 h 105018"/>
                <a:gd name="connsiteX16" fmla="*/ 31687 w 65002"/>
                <a:gd name="connsiteY16" fmla="*/ 94879 h 105018"/>
                <a:gd name="connsiteX17" fmla="*/ 46172 w 65002"/>
                <a:gd name="connsiteY17" fmla="*/ 87636 h 105018"/>
                <a:gd name="connsiteX18" fmla="*/ 52329 w 65002"/>
                <a:gd name="connsiteY18" fmla="*/ 66089 h 105018"/>
                <a:gd name="connsiteX19" fmla="*/ 46534 w 65002"/>
                <a:gd name="connsiteY19" fmla="*/ 44360 h 105018"/>
                <a:gd name="connsiteX20" fmla="*/ 32411 w 65002"/>
                <a:gd name="connsiteY20" fmla="*/ 37300 h 105018"/>
                <a:gd name="connsiteX21" fmla="*/ 17925 w 65002"/>
                <a:gd name="connsiteY21" fmla="*/ 44542 h 105018"/>
                <a:gd name="connsiteX22" fmla="*/ 11769 w 65002"/>
                <a:gd name="connsiteY22" fmla="*/ 65546 h 1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002" h="105018">
                  <a:moveTo>
                    <a:pt x="11769" y="103751"/>
                  </a:moveTo>
                  <a:lnTo>
                    <a:pt x="0" y="103751"/>
                  </a:lnTo>
                  <a:lnTo>
                    <a:pt x="0" y="0"/>
                  </a:lnTo>
                  <a:lnTo>
                    <a:pt x="12675" y="0"/>
                  </a:lnTo>
                  <a:lnTo>
                    <a:pt x="12675" y="36937"/>
                  </a:lnTo>
                  <a:cubicBezTo>
                    <a:pt x="18107" y="30238"/>
                    <a:pt x="24987" y="26798"/>
                    <a:pt x="33316" y="26798"/>
                  </a:cubicBezTo>
                  <a:cubicBezTo>
                    <a:pt x="37842" y="26798"/>
                    <a:pt x="42369" y="27703"/>
                    <a:pt x="46353" y="29514"/>
                  </a:cubicBezTo>
                  <a:cubicBezTo>
                    <a:pt x="50517" y="31324"/>
                    <a:pt x="53958" y="34041"/>
                    <a:pt x="56493" y="37300"/>
                  </a:cubicBezTo>
                  <a:cubicBezTo>
                    <a:pt x="59209" y="40740"/>
                    <a:pt x="61201" y="44723"/>
                    <a:pt x="62830" y="49431"/>
                  </a:cubicBezTo>
                  <a:cubicBezTo>
                    <a:pt x="64278" y="54139"/>
                    <a:pt x="65002" y="59208"/>
                    <a:pt x="65002" y="64641"/>
                  </a:cubicBezTo>
                  <a:cubicBezTo>
                    <a:pt x="65002" y="77496"/>
                    <a:pt x="61743" y="87454"/>
                    <a:pt x="55406" y="94516"/>
                  </a:cubicBezTo>
                  <a:cubicBezTo>
                    <a:pt x="49069" y="101578"/>
                    <a:pt x="41464" y="105018"/>
                    <a:pt x="32411" y="105018"/>
                  </a:cubicBezTo>
                  <a:cubicBezTo>
                    <a:pt x="23357" y="105018"/>
                    <a:pt x="16658" y="101397"/>
                    <a:pt x="11589" y="93974"/>
                  </a:cubicBezTo>
                  <a:lnTo>
                    <a:pt x="11589" y="103388"/>
                  </a:lnTo>
                  <a:close/>
                  <a:moveTo>
                    <a:pt x="11769" y="65546"/>
                  </a:moveTo>
                  <a:cubicBezTo>
                    <a:pt x="11769" y="74599"/>
                    <a:pt x="13036" y="81118"/>
                    <a:pt x="15390" y="85100"/>
                  </a:cubicBezTo>
                  <a:cubicBezTo>
                    <a:pt x="19374" y="91620"/>
                    <a:pt x="24806" y="94879"/>
                    <a:pt x="31687" y="94879"/>
                  </a:cubicBezTo>
                  <a:cubicBezTo>
                    <a:pt x="37300" y="94879"/>
                    <a:pt x="42008" y="92525"/>
                    <a:pt x="46172" y="87636"/>
                  </a:cubicBezTo>
                  <a:cubicBezTo>
                    <a:pt x="50156" y="82748"/>
                    <a:pt x="52329" y="75505"/>
                    <a:pt x="52329" y="66089"/>
                  </a:cubicBezTo>
                  <a:cubicBezTo>
                    <a:pt x="52329" y="56674"/>
                    <a:pt x="50336" y="49068"/>
                    <a:pt x="46534" y="44360"/>
                  </a:cubicBezTo>
                  <a:cubicBezTo>
                    <a:pt x="42731" y="39654"/>
                    <a:pt x="38024" y="37300"/>
                    <a:pt x="32411" y="37300"/>
                  </a:cubicBezTo>
                  <a:cubicBezTo>
                    <a:pt x="26798" y="37300"/>
                    <a:pt x="22090" y="39654"/>
                    <a:pt x="17925" y="44542"/>
                  </a:cubicBezTo>
                  <a:cubicBezTo>
                    <a:pt x="13942" y="49431"/>
                    <a:pt x="11769" y="56311"/>
                    <a:pt x="11769" y="65546"/>
                  </a:cubicBezTo>
                  <a:close/>
                </a:path>
              </a:pathLst>
            </a:custGeom>
            <a:solidFill>
              <a:srgbClr val="040000"/>
            </a:solidFill>
            <a:ln w="18102" cap="flat">
              <a:noFill/>
              <a:prstDash val="solid"/>
              <a:miter/>
            </a:ln>
          </p:spPr>
          <p:txBody>
            <a:bodyPr rtlCol="0" anchor="ctr"/>
            <a:lstStyle/>
            <a:p>
              <a:endParaRPr lang="ja-JP" altLang="en-US" sz="1200"/>
            </a:p>
          </p:txBody>
        </p:sp>
        <p:sp>
          <p:nvSpPr>
            <p:cNvPr id="32" name="フリーフォーム: 図形 31">
              <a:extLst>
                <a:ext uri="{FF2B5EF4-FFF2-40B4-BE49-F238E27FC236}">
                  <a16:creationId xmlns:a16="http://schemas.microsoft.com/office/drawing/2014/main" id="{486220F4-6110-933B-630A-AFA128F9507C}"/>
                </a:ext>
              </a:extLst>
            </p:cNvPr>
            <p:cNvSpPr/>
            <p:nvPr/>
          </p:nvSpPr>
          <p:spPr>
            <a:xfrm>
              <a:off x="13207675" y="9049101"/>
              <a:ext cx="68986" cy="78401"/>
            </a:xfrm>
            <a:custGeom>
              <a:avLst/>
              <a:gdLst>
                <a:gd name="connsiteX0" fmla="*/ 53414 w 68986"/>
                <a:gd name="connsiteY0" fmla="*/ 67356 h 78401"/>
                <a:gd name="connsiteX1" fmla="*/ 39834 w 68986"/>
                <a:gd name="connsiteY1" fmla="*/ 75867 h 78401"/>
                <a:gd name="connsiteX2" fmla="*/ 25711 w 68986"/>
                <a:gd name="connsiteY2" fmla="*/ 78401 h 78401"/>
                <a:gd name="connsiteX3" fmla="*/ 6699 w 68986"/>
                <a:gd name="connsiteY3" fmla="*/ 72427 h 78401"/>
                <a:gd name="connsiteX4" fmla="*/ 0 w 68986"/>
                <a:gd name="connsiteY4" fmla="*/ 57035 h 78401"/>
                <a:gd name="connsiteX5" fmla="*/ 2534 w 68986"/>
                <a:gd name="connsiteY5" fmla="*/ 46896 h 78401"/>
                <a:gd name="connsiteX6" fmla="*/ 9053 w 68986"/>
                <a:gd name="connsiteY6" fmla="*/ 39654 h 78401"/>
                <a:gd name="connsiteX7" fmla="*/ 18287 w 68986"/>
                <a:gd name="connsiteY7" fmla="*/ 35488 h 78401"/>
                <a:gd name="connsiteX8" fmla="*/ 29513 w 68986"/>
                <a:gd name="connsiteY8" fmla="*/ 33497 h 78401"/>
                <a:gd name="connsiteX9" fmla="*/ 52146 w 68986"/>
                <a:gd name="connsiteY9" fmla="*/ 29151 h 78401"/>
                <a:gd name="connsiteX10" fmla="*/ 52146 w 68986"/>
                <a:gd name="connsiteY10" fmla="*/ 25892 h 78401"/>
                <a:gd name="connsiteX11" fmla="*/ 48526 w 68986"/>
                <a:gd name="connsiteY11" fmla="*/ 14848 h 78401"/>
                <a:gd name="connsiteX12" fmla="*/ 34040 w 68986"/>
                <a:gd name="connsiteY12" fmla="*/ 10501 h 78401"/>
                <a:gd name="connsiteX13" fmla="*/ 20822 w 68986"/>
                <a:gd name="connsiteY13" fmla="*/ 13580 h 78401"/>
                <a:gd name="connsiteX14" fmla="*/ 14485 w 68986"/>
                <a:gd name="connsiteY14" fmla="*/ 24806 h 78401"/>
                <a:gd name="connsiteX15" fmla="*/ 1991 w 68986"/>
                <a:gd name="connsiteY15" fmla="*/ 23176 h 78401"/>
                <a:gd name="connsiteX16" fmla="*/ 7604 w 68986"/>
                <a:gd name="connsiteY16" fmla="*/ 10321 h 78401"/>
                <a:gd name="connsiteX17" fmla="*/ 18831 w 68986"/>
                <a:gd name="connsiteY17" fmla="*/ 2715 h 78401"/>
                <a:gd name="connsiteX18" fmla="*/ 35851 w 68986"/>
                <a:gd name="connsiteY18" fmla="*/ 0 h 78401"/>
                <a:gd name="connsiteX19" fmla="*/ 51422 w 68986"/>
                <a:gd name="connsiteY19" fmla="*/ 2173 h 78401"/>
                <a:gd name="connsiteX20" fmla="*/ 60294 w 68986"/>
                <a:gd name="connsiteY20" fmla="*/ 7786 h 78401"/>
                <a:gd name="connsiteX21" fmla="*/ 64278 w 68986"/>
                <a:gd name="connsiteY21" fmla="*/ 16477 h 78401"/>
                <a:gd name="connsiteX22" fmla="*/ 65002 w 68986"/>
                <a:gd name="connsiteY22" fmla="*/ 28246 h 78401"/>
                <a:gd name="connsiteX23" fmla="*/ 65002 w 68986"/>
                <a:gd name="connsiteY23" fmla="*/ 45267 h 78401"/>
                <a:gd name="connsiteX24" fmla="*/ 65726 w 68986"/>
                <a:gd name="connsiteY24" fmla="*/ 67719 h 78401"/>
                <a:gd name="connsiteX25" fmla="*/ 68986 w 68986"/>
                <a:gd name="connsiteY25" fmla="*/ 76772 h 78401"/>
                <a:gd name="connsiteX26" fmla="*/ 55768 w 68986"/>
                <a:gd name="connsiteY26" fmla="*/ 76772 h 78401"/>
                <a:gd name="connsiteX27" fmla="*/ 53233 w 68986"/>
                <a:gd name="connsiteY27" fmla="*/ 67538 h 78401"/>
                <a:gd name="connsiteX28" fmla="*/ 52327 w 68986"/>
                <a:gd name="connsiteY28" fmla="*/ 38929 h 78401"/>
                <a:gd name="connsiteX29" fmla="*/ 31505 w 68986"/>
                <a:gd name="connsiteY29" fmla="*/ 43818 h 78401"/>
                <a:gd name="connsiteX30" fmla="*/ 20460 w 68986"/>
                <a:gd name="connsiteY30" fmla="*/ 46353 h 78401"/>
                <a:gd name="connsiteX31" fmla="*/ 15390 w 68986"/>
                <a:gd name="connsiteY31" fmla="*/ 50517 h 78401"/>
                <a:gd name="connsiteX32" fmla="*/ 13580 w 68986"/>
                <a:gd name="connsiteY32" fmla="*/ 56493 h 78401"/>
                <a:gd name="connsiteX33" fmla="*/ 17382 w 68986"/>
                <a:gd name="connsiteY33" fmla="*/ 65002 h 78401"/>
                <a:gd name="connsiteX34" fmla="*/ 28608 w 68986"/>
                <a:gd name="connsiteY34" fmla="*/ 68443 h 78401"/>
                <a:gd name="connsiteX35" fmla="*/ 41645 w 68986"/>
                <a:gd name="connsiteY35" fmla="*/ 65184 h 78401"/>
                <a:gd name="connsiteX36" fmla="*/ 49973 w 68986"/>
                <a:gd name="connsiteY36" fmla="*/ 56311 h 78401"/>
                <a:gd name="connsiteX37" fmla="*/ 51966 w 68986"/>
                <a:gd name="connsiteY37" fmla="*/ 43637 h 78401"/>
                <a:gd name="connsiteX38" fmla="*/ 51966 w 68986"/>
                <a:gd name="connsiteY38" fmla="*/ 38929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986" h="78401">
                  <a:moveTo>
                    <a:pt x="53414" y="67356"/>
                  </a:moveTo>
                  <a:cubicBezTo>
                    <a:pt x="48706" y="71340"/>
                    <a:pt x="44179" y="74237"/>
                    <a:pt x="39834" y="75867"/>
                  </a:cubicBezTo>
                  <a:cubicBezTo>
                    <a:pt x="35488" y="77496"/>
                    <a:pt x="30780" y="78401"/>
                    <a:pt x="25711" y="78401"/>
                  </a:cubicBezTo>
                  <a:cubicBezTo>
                    <a:pt x="17382" y="78401"/>
                    <a:pt x="11045" y="76410"/>
                    <a:pt x="6699" y="72427"/>
                  </a:cubicBezTo>
                  <a:cubicBezTo>
                    <a:pt x="2173" y="68443"/>
                    <a:pt x="0" y="63192"/>
                    <a:pt x="0" y="57035"/>
                  </a:cubicBezTo>
                  <a:cubicBezTo>
                    <a:pt x="0" y="53414"/>
                    <a:pt x="905" y="49973"/>
                    <a:pt x="2534" y="46896"/>
                  </a:cubicBezTo>
                  <a:cubicBezTo>
                    <a:pt x="4164" y="43818"/>
                    <a:pt x="6337" y="41464"/>
                    <a:pt x="9053" y="39654"/>
                  </a:cubicBezTo>
                  <a:cubicBezTo>
                    <a:pt x="11769" y="37842"/>
                    <a:pt x="14846" y="36393"/>
                    <a:pt x="18287" y="35488"/>
                  </a:cubicBezTo>
                  <a:cubicBezTo>
                    <a:pt x="20822" y="34765"/>
                    <a:pt x="24625" y="34221"/>
                    <a:pt x="29513" y="33497"/>
                  </a:cubicBezTo>
                  <a:cubicBezTo>
                    <a:pt x="39834" y="32229"/>
                    <a:pt x="47439" y="30780"/>
                    <a:pt x="52146" y="29151"/>
                  </a:cubicBezTo>
                  <a:cubicBezTo>
                    <a:pt x="52146" y="27340"/>
                    <a:pt x="52146" y="26254"/>
                    <a:pt x="52146" y="25892"/>
                  </a:cubicBezTo>
                  <a:cubicBezTo>
                    <a:pt x="52146" y="20641"/>
                    <a:pt x="50880" y="17020"/>
                    <a:pt x="48526" y="14848"/>
                  </a:cubicBezTo>
                  <a:cubicBezTo>
                    <a:pt x="45267" y="11950"/>
                    <a:pt x="40378" y="10501"/>
                    <a:pt x="34040" y="10501"/>
                  </a:cubicBezTo>
                  <a:cubicBezTo>
                    <a:pt x="28065" y="10501"/>
                    <a:pt x="23538" y="11587"/>
                    <a:pt x="20822" y="13580"/>
                  </a:cubicBezTo>
                  <a:cubicBezTo>
                    <a:pt x="17925" y="15753"/>
                    <a:pt x="15933" y="19374"/>
                    <a:pt x="14485" y="24806"/>
                  </a:cubicBezTo>
                  <a:lnTo>
                    <a:pt x="1991" y="23176"/>
                  </a:lnTo>
                  <a:cubicBezTo>
                    <a:pt x="3078" y="17925"/>
                    <a:pt x="5069" y="13580"/>
                    <a:pt x="7604" y="10321"/>
                  </a:cubicBezTo>
                  <a:cubicBezTo>
                    <a:pt x="10140" y="7061"/>
                    <a:pt x="13941" y="4527"/>
                    <a:pt x="18831" y="2715"/>
                  </a:cubicBezTo>
                  <a:cubicBezTo>
                    <a:pt x="23720" y="905"/>
                    <a:pt x="29333" y="0"/>
                    <a:pt x="35851" y="0"/>
                  </a:cubicBezTo>
                  <a:cubicBezTo>
                    <a:pt x="42369" y="0"/>
                    <a:pt x="47439" y="724"/>
                    <a:pt x="51422" y="2173"/>
                  </a:cubicBezTo>
                  <a:cubicBezTo>
                    <a:pt x="55406" y="3620"/>
                    <a:pt x="58303" y="5613"/>
                    <a:pt x="60294" y="7786"/>
                  </a:cubicBezTo>
                  <a:cubicBezTo>
                    <a:pt x="62106" y="10140"/>
                    <a:pt x="63553" y="13036"/>
                    <a:pt x="64278" y="16477"/>
                  </a:cubicBezTo>
                  <a:cubicBezTo>
                    <a:pt x="64640" y="18649"/>
                    <a:pt x="65002" y="22633"/>
                    <a:pt x="65002" y="28246"/>
                  </a:cubicBezTo>
                  <a:lnTo>
                    <a:pt x="65002" y="45267"/>
                  </a:lnTo>
                  <a:cubicBezTo>
                    <a:pt x="65002" y="57035"/>
                    <a:pt x="65184" y="64641"/>
                    <a:pt x="65726" y="67719"/>
                  </a:cubicBezTo>
                  <a:cubicBezTo>
                    <a:pt x="66270" y="70797"/>
                    <a:pt x="67356" y="73874"/>
                    <a:pt x="68986" y="76772"/>
                  </a:cubicBezTo>
                  <a:lnTo>
                    <a:pt x="55768" y="76772"/>
                  </a:lnTo>
                  <a:cubicBezTo>
                    <a:pt x="54500" y="74056"/>
                    <a:pt x="53595" y="70978"/>
                    <a:pt x="53233" y="67538"/>
                  </a:cubicBezTo>
                  <a:close/>
                  <a:moveTo>
                    <a:pt x="52327" y="38929"/>
                  </a:moveTo>
                  <a:cubicBezTo>
                    <a:pt x="47620" y="40740"/>
                    <a:pt x="40740" y="42369"/>
                    <a:pt x="31505" y="43818"/>
                  </a:cubicBezTo>
                  <a:cubicBezTo>
                    <a:pt x="26254" y="44542"/>
                    <a:pt x="22633" y="45447"/>
                    <a:pt x="20460" y="46353"/>
                  </a:cubicBezTo>
                  <a:cubicBezTo>
                    <a:pt x="18287" y="47258"/>
                    <a:pt x="16658" y="48707"/>
                    <a:pt x="15390" y="50517"/>
                  </a:cubicBezTo>
                  <a:cubicBezTo>
                    <a:pt x="14123" y="52327"/>
                    <a:pt x="13580" y="54320"/>
                    <a:pt x="13580" y="56493"/>
                  </a:cubicBezTo>
                  <a:cubicBezTo>
                    <a:pt x="13580" y="59933"/>
                    <a:pt x="14846" y="62648"/>
                    <a:pt x="17382" y="65002"/>
                  </a:cubicBezTo>
                  <a:cubicBezTo>
                    <a:pt x="19917" y="67175"/>
                    <a:pt x="23720" y="68443"/>
                    <a:pt x="28608" y="68443"/>
                  </a:cubicBezTo>
                  <a:cubicBezTo>
                    <a:pt x="33497" y="68443"/>
                    <a:pt x="37842" y="67356"/>
                    <a:pt x="41645" y="65184"/>
                  </a:cubicBezTo>
                  <a:cubicBezTo>
                    <a:pt x="45447" y="63011"/>
                    <a:pt x="48345" y="60114"/>
                    <a:pt x="49973" y="56311"/>
                  </a:cubicBezTo>
                  <a:cubicBezTo>
                    <a:pt x="51422" y="53414"/>
                    <a:pt x="51966" y="49250"/>
                    <a:pt x="51966" y="43637"/>
                  </a:cubicBezTo>
                  <a:lnTo>
                    <a:pt x="51966" y="38929"/>
                  </a:lnTo>
                  <a:close/>
                </a:path>
              </a:pathLst>
            </a:custGeom>
            <a:solidFill>
              <a:srgbClr val="040000"/>
            </a:solidFill>
            <a:ln w="18102" cap="flat">
              <a:noFill/>
              <a:prstDash val="solid"/>
              <a:miter/>
            </a:ln>
          </p:spPr>
          <p:txBody>
            <a:bodyPr rtlCol="0" anchor="ctr"/>
            <a:lstStyle/>
            <a:p>
              <a:endParaRPr lang="ja-JP" altLang="en-US" sz="1200"/>
            </a:p>
          </p:txBody>
        </p:sp>
        <p:sp>
          <p:nvSpPr>
            <p:cNvPr id="33" name="フリーフォーム: 図形 32">
              <a:extLst>
                <a:ext uri="{FF2B5EF4-FFF2-40B4-BE49-F238E27FC236}">
                  <a16:creationId xmlns:a16="http://schemas.microsoft.com/office/drawing/2014/main" id="{538D5607-E2E6-0FF0-3F7A-9BEB93F03F2B}"/>
                </a:ext>
              </a:extLst>
            </p:cNvPr>
            <p:cNvSpPr/>
            <p:nvPr/>
          </p:nvSpPr>
          <p:spPr>
            <a:xfrm>
              <a:off x="13332248" y="9020130"/>
              <a:ext cx="34221" cy="135981"/>
            </a:xfrm>
            <a:custGeom>
              <a:avLst/>
              <a:gdLst>
                <a:gd name="connsiteX0" fmla="*/ 24987 w 34221"/>
                <a:gd name="connsiteY0" fmla="*/ 135981 h 135981"/>
                <a:gd name="connsiteX1" fmla="*/ 7243 w 34221"/>
                <a:gd name="connsiteY1" fmla="*/ 104838 h 135981"/>
                <a:gd name="connsiteX2" fmla="*/ 0 w 34221"/>
                <a:gd name="connsiteY2" fmla="*/ 67900 h 135981"/>
                <a:gd name="connsiteX3" fmla="*/ 5433 w 34221"/>
                <a:gd name="connsiteY3" fmla="*/ 35671 h 135981"/>
                <a:gd name="connsiteX4" fmla="*/ 25169 w 34221"/>
                <a:gd name="connsiteY4" fmla="*/ 0 h 135981"/>
                <a:gd name="connsiteX5" fmla="*/ 34222 w 34221"/>
                <a:gd name="connsiteY5" fmla="*/ 0 h 135981"/>
                <a:gd name="connsiteX6" fmla="*/ 22996 w 34221"/>
                <a:gd name="connsiteY6" fmla="*/ 21004 h 135981"/>
                <a:gd name="connsiteX7" fmla="*/ 16115 w 34221"/>
                <a:gd name="connsiteY7" fmla="*/ 41284 h 135981"/>
                <a:gd name="connsiteX8" fmla="*/ 13037 w 34221"/>
                <a:gd name="connsiteY8" fmla="*/ 67900 h 135981"/>
                <a:gd name="connsiteX9" fmla="*/ 34222 w 34221"/>
                <a:gd name="connsiteY9" fmla="*/ 135800 h 135981"/>
                <a:gd name="connsiteX10" fmla="*/ 25169 w 34221"/>
                <a:gd name="connsiteY10" fmla="*/ 135800 h 13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1" h="135981">
                  <a:moveTo>
                    <a:pt x="24987" y="135981"/>
                  </a:moveTo>
                  <a:cubicBezTo>
                    <a:pt x="17927" y="127109"/>
                    <a:pt x="11951" y="116788"/>
                    <a:pt x="7243" y="104838"/>
                  </a:cubicBezTo>
                  <a:cubicBezTo>
                    <a:pt x="2354" y="92887"/>
                    <a:pt x="0" y="80575"/>
                    <a:pt x="0" y="67900"/>
                  </a:cubicBezTo>
                  <a:cubicBezTo>
                    <a:pt x="0" y="56674"/>
                    <a:pt x="1811" y="45992"/>
                    <a:pt x="5433" y="35671"/>
                  </a:cubicBezTo>
                  <a:cubicBezTo>
                    <a:pt x="9597" y="23720"/>
                    <a:pt x="16296" y="11770"/>
                    <a:pt x="25169" y="0"/>
                  </a:cubicBezTo>
                  <a:lnTo>
                    <a:pt x="34222" y="0"/>
                  </a:lnTo>
                  <a:cubicBezTo>
                    <a:pt x="28428" y="9778"/>
                    <a:pt x="24807" y="16839"/>
                    <a:pt x="22996" y="21004"/>
                  </a:cubicBezTo>
                  <a:cubicBezTo>
                    <a:pt x="20099" y="27522"/>
                    <a:pt x="17927" y="34222"/>
                    <a:pt x="16115" y="41284"/>
                  </a:cubicBezTo>
                  <a:cubicBezTo>
                    <a:pt x="14124" y="50156"/>
                    <a:pt x="13037" y="59028"/>
                    <a:pt x="13037" y="67900"/>
                  </a:cubicBezTo>
                  <a:cubicBezTo>
                    <a:pt x="13037" y="90533"/>
                    <a:pt x="20099" y="113167"/>
                    <a:pt x="34222" y="135800"/>
                  </a:cubicBezTo>
                  <a:lnTo>
                    <a:pt x="25169" y="135800"/>
                  </a:lnTo>
                  <a:close/>
                </a:path>
              </a:pathLst>
            </a:custGeom>
            <a:solidFill>
              <a:srgbClr val="040000"/>
            </a:solidFill>
            <a:ln w="18102" cap="flat">
              <a:noFill/>
              <a:prstDash val="solid"/>
              <a:miter/>
            </a:ln>
          </p:spPr>
          <p:txBody>
            <a:bodyPr rtlCol="0" anchor="ctr"/>
            <a:lstStyle/>
            <a:p>
              <a:endParaRPr lang="ja-JP" altLang="en-US" sz="1200"/>
            </a:p>
          </p:txBody>
        </p:sp>
        <p:sp>
          <p:nvSpPr>
            <p:cNvPr id="34" name="フリーフォーム: 図形 33">
              <a:extLst>
                <a:ext uri="{FF2B5EF4-FFF2-40B4-BE49-F238E27FC236}">
                  <a16:creationId xmlns:a16="http://schemas.microsoft.com/office/drawing/2014/main" id="{A9117D87-280F-F062-BEDA-36299707A47C}"/>
                </a:ext>
              </a:extLst>
            </p:cNvPr>
            <p:cNvSpPr/>
            <p:nvPr/>
          </p:nvSpPr>
          <p:spPr>
            <a:xfrm>
              <a:off x="13371359" y="9021941"/>
              <a:ext cx="97051" cy="103750"/>
            </a:xfrm>
            <a:custGeom>
              <a:avLst/>
              <a:gdLst>
                <a:gd name="connsiteX0" fmla="*/ 0 w 97051"/>
                <a:gd name="connsiteY0" fmla="*/ 103751 h 103750"/>
                <a:gd name="connsiteX1" fmla="*/ 39835 w 97051"/>
                <a:gd name="connsiteY1" fmla="*/ 0 h 103750"/>
                <a:gd name="connsiteX2" fmla="*/ 54683 w 97051"/>
                <a:gd name="connsiteY2" fmla="*/ 0 h 103750"/>
                <a:gd name="connsiteX3" fmla="*/ 97052 w 97051"/>
                <a:gd name="connsiteY3" fmla="*/ 103751 h 103750"/>
                <a:gd name="connsiteX4" fmla="*/ 81480 w 97051"/>
                <a:gd name="connsiteY4" fmla="*/ 103751 h 103750"/>
                <a:gd name="connsiteX5" fmla="*/ 69349 w 97051"/>
                <a:gd name="connsiteY5" fmla="*/ 72427 h 103750"/>
                <a:gd name="connsiteX6" fmla="*/ 26074 w 97051"/>
                <a:gd name="connsiteY6" fmla="*/ 72427 h 103750"/>
                <a:gd name="connsiteX7" fmla="*/ 14666 w 97051"/>
                <a:gd name="connsiteY7" fmla="*/ 103751 h 103750"/>
                <a:gd name="connsiteX8" fmla="*/ 181 w 97051"/>
                <a:gd name="connsiteY8" fmla="*/ 103751 h 103750"/>
                <a:gd name="connsiteX9" fmla="*/ 29875 w 97051"/>
                <a:gd name="connsiteY9" fmla="*/ 61201 h 103750"/>
                <a:gd name="connsiteX10" fmla="*/ 65002 w 97051"/>
                <a:gd name="connsiteY10" fmla="*/ 61201 h 103750"/>
                <a:gd name="connsiteX11" fmla="*/ 54139 w 97051"/>
                <a:gd name="connsiteY11" fmla="*/ 32411 h 103750"/>
                <a:gd name="connsiteX12" fmla="*/ 46716 w 97051"/>
                <a:gd name="connsiteY12" fmla="*/ 10864 h 103750"/>
                <a:gd name="connsiteX13" fmla="*/ 41103 w 97051"/>
                <a:gd name="connsiteY13" fmla="*/ 30600 h 103750"/>
                <a:gd name="connsiteX14" fmla="*/ 29695 w 97051"/>
                <a:gd name="connsiteY14" fmla="*/ 61019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1" h="103750">
                  <a:moveTo>
                    <a:pt x="0" y="103751"/>
                  </a:moveTo>
                  <a:lnTo>
                    <a:pt x="39835" y="0"/>
                  </a:lnTo>
                  <a:lnTo>
                    <a:pt x="54683" y="0"/>
                  </a:lnTo>
                  <a:lnTo>
                    <a:pt x="97052" y="103751"/>
                  </a:lnTo>
                  <a:lnTo>
                    <a:pt x="81480" y="103751"/>
                  </a:lnTo>
                  <a:lnTo>
                    <a:pt x="69349" y="72427"/>
                  </a:lnTo>
                  <a:lnTo>
                    <a:pt x="26074" y="72427"/>
                  </a:lnTo>
                  <a:lnTo>
                    <a:pt x="14666" y="103751"/>
                  </a:lnTo>
                  <a:lnTo>
                    <a:pt x="181" y="103751"/>
                  </a:lnTo>
                  <a:close/>
                  <a:moveTo>
                    <a:pt x="29875" y="61201"/>
                  </a:moveTo>
                  <a:lnTo>
                    <a:pt x="65002" y="61201"/>
                  </a:lnTo>
                  <a:lnTo>
                    <a:pt x="54139" y="32411"/>
                  </a:lnTo>
                  <a:cubicBezTo>
                    <a:pt x="50880" y="23720"/>
                    <a:pt x="48345" y="16477"/>
                    <a:pt x="46716" y="10864"/>
                  </a:cubicBezTo>
                  <a:cubicBezTo>
                    <a:pt x="45448" y="17563"/>
                    <a:pt x="43455" y="24081"/>
                    <a:pt x="41103" y="30600"/>
                  </a:cubicBezTo>
                  <a:lnTo>
                    <a:pt x="29695" y="61019"/>
                  </a:lnTo>
                  <a:close/>
                </a:path>
              </a:pathLst>
            </a:custGeom>
            <a:solidFill>
              <a:srgbClr val="040000"/>
            </a:solidFill>
            <a:ln w="18102" cap="flat">
              <a:noFill/>
              <a:prstDash val="solid"/>
              <a:miter/>
            </a:ln>
          </p:spPr>
          <p:txBody>
            <a:bodyPr rtlCol="0" anchor="ctr"/>
            <a:lstStyle/>
            <a:p>
              <a:endParaRPr lang="ja-JP" altLang="en-US" sz="1200"/>
            </a:p>
          </p:txBody>
        </p:sp>
        <p:sp>
          <p:nvSpPr>
            <p:cNvPr id="35" name="フリーフォーム: 図形 34">
              <a:extLst>
                <a:ext uri="{FF2B5EF4-FFF2-40B4-BE49-F238E27FC236}">
                  <a16:creationId xmlns:a16="http://schemas.microsoft.com/office/drawing/2014/main" id="{8EE08511-B777-02A1-4726-4EF5D0E6892C}"/>
                </a:ext>
              </a:extLst>
            </p:cNvPr>
            <p:cNvSpPr/>
            <p:nvPr/>
          </p:nvSpPr>
          <p:spPr>
            <a:xfrm>
              <a:off x="13477645" y="9048920"/>
              <a:ext cx="65183" cy="105562"/>
            </a:xfrm>
            <a:custGeom>
              <a:avLst/>
              <a:gdLst>
                <a:gd name="connsiteX0" fmla="*/ 0 w 65183"/>
                <a:gd name="connsiteY0" fmla="*/ 105562 h 105562"/>
                <a:gd name="connsiteX1" fmla="*/ 0 w 65183"/>
                <a:gd name="connsiteY1" fmla="*/ 1629 h 105562"/>
                <a:gd name="connsiteX2" fmla="*/ 11589 w 65183"/>
                <a:gd name="connsiteY2" fmla="*/ 1629 h 105562"/>
                <a:gd name="connsiteX3" fmla="*/ 11589 w 65183"/>
                <a:gd name="connsiteY3" fmla="*/ 11407 h 105562"/>
                <a:gd name="connsiteX4" fmla="*/ 20823 w 65183"/>
                <a:gd name="connsiteY4" fmla="*/ 2897 h 105562"/>
                <a:gd name="connsiteX5" fmla="*/ 33317 w 65183"/>
                <a:gd name="connsiteY5" fmla="*/ 0 h 105562"/>
                <a:gd name="connsiteX6" fmla="*/ 50336 w 65183"/>
                <a:gd name="connsiteY6" fmla="*/ 4888 h 105562"/>
                <a:gd name="connsiteX7" fmla="*/ 61382 w 65183"/>
                <a:gd name="connsiteY7" fmla="*/ 18831 h 105562"/>
                <a:gd name="connsiteX8" fmla="*/ 65184 w 65183"/>
                <a:gd name="connsiteY8" fmla="*/ 38567 h 105562"/>
                <a:gd name="connsiteX9" fmla="*/ 61019 w 65183"/>
                <a:gd name="connsiteY9" fmla="*/ 59389 h 105562"/>
                <a:gd name="connsiteX10" fmla="*/ 49069 w 65183"/>
                <a:gd name="connsiteY10" fmla="*/ 73513 h 105562"/>
                <a:gd name="connsiteX11" fmla="*/ 32411 w 65183"/>
                <a:gd name="connsiteY11" fmla="*/ 78402 h 105562"/>
                <a:gd name="connsiteX12" fmla="*/ 21003 w 65183"/>
                <a:gd name="connsiteY12" fmla="*/ 75686 h 105562"/>
                <a:gd name="connsiteX13" fmla="*/ 12675 w 65183"/>
                <a:gd name="connsiteY13" fmla="*/ 68805 h 105562"/>
                <a:gd name="connsiteX14" fmla="*/ 12675 w 65183"/>
                <a:gd name="connsiteY14" fmla="*/ 105381 h 105562"/>
                <a:gd name="connsiteX15" fmla="*/ 0 w 65183"/>
                <a:gd name="connsiteY15" fmla="*/ 105381 h 105562"/>
                <a:gd name="connsiteX16" fmla="*/ 11589 w 65183"/>
                <a:gd name="connsiteY16" fmla="*/ 39654 h 105562"/>
                <a:gd name="connsiteX17" fmla="*/ 17383 w 65183"/>
                <a:gd name="connsiteY17" fmla="*/ 61019 h 105562"/>
                <a:gd name="connsiteX18" fmla="*/ 31687 w 65183"/>
                <a:gd name="connsiteY18" fmla="*/ 67900 h 105562"/>
                <a:gd name="connsiteX19" fmla="*/ 46172 w 65183"/>
                <a:gd name="connsiteY19" fmla="*/ 60657 h 105562"/>
                <a:gd name="connsiteX20" fmla="*/ 52147 w 65183"/>
                <a:gd name="connsiteY20" fmla="*/ 38386 h 105562"/>
                <a:gd name="connsiteX21" fmla="*/ 46172 w 65183"/>
                <a:gd name="connsiteY21" fmla="*/ 16839 h 105562"/>
                <a:gd name="connsiteX22" fmla="*/ 32049 w 65183"/>
                <a:gd name="connsiteY22" fmla="*/ 9777 h 105562"/>
                <a:gd name="connsiteX23" fmla="*/ 17744 w 65183"/>
                <a:gd name="connsiteY23" fmla="*/ 17382 h 105562"/>
                <a:gd name="connsiteX24" fmla="*/ 11407 w 65183"/>
                <a:gd name="connsiteY24" fmla="*/ 39472 h 1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83" h="105562">
                  <a:moveTo>
                    <a:pt x="0" y="105562"/>
                  </a:moveTo>
                  <a:lnTo>
                    <a:pt x="0" y="1629"/>
                  </a:lnTo>
                  <a:lnTo>
                    <a:pt x="11589" y="1629"/>
                  </a:lnTo>
                  <a:lnTo>
                    <a:pt x="11589" y="11407"/>
                  </a:lnTo>
                  <a:cubicBezTo>
                    <a:pt x="14304" y="7604"/>
                    <a:pt x="17383" y="4708"/>
                    <a:pt x="20823" y="2897"/>
                  </a:cubicBezTo>
                  <a:cubicBezTo>
                    <a:pt x="24263" y="905"/>
                    <a:pt x="28428" y="0"/>
                    <a:pt x="33317" y="0"/>
                  </a:cubicBezTo>
                  <a:cubicBezTo>
                    <a:pt x="39654" y="0"/>
                    <a:pt x="45448" y="1629"/>
                    <a:pt x="50336" y="4888"/>
                  </a:cubicBezTo>
                  <a:cubicBezTo>
                    <a:pt x="55225" y="8148"/>
                    <a:pt x="58847" y="12855"/>
                    <a:pt x="61382" y="18831"/>
                  </a:cubicBezTo>
                  <a:cubicBezTo>
                    <a:pt x="63916" y="24806"/>
                    <a:pt x="65184" y="31505"/>
                    <a:pt x="65184" y="38567"/>
                  </a:cubicBezTo>
                  <a:cubicBezTo>
                    <a:pt x="65184" y="46172"/>
                    <a:pt x="63736" y="53234"/>
                    <a:pt x="61019" y="59389"/>
                  </a:cubicBezTo>
                  <a:cubicBezTo>
                    <a:pt x="58303" y="65546"/>
                    <a:pt x="54320" y="70254"/>
                    <a:pt x="49069" y="73513"/>
                  </a:cubicBezTo>
                  <a:cubicBezTo>
                    <a:pt x="43818" y="76772"/>
                    <a:pt x="38205" y="78402"/>
                    <a:pt x="32411" y="78402"/>
                  </a:cubicBezTo>
                  <a:cubicBezTo>
                    <a:pt x="28246" y="78402"/>
                    <a:pt x="24263" y="77496"/>
                    <a:pt x="21003" y="75686"/>
                  </a:cubicBezTo>
                  <a:cubicBezTo>
                    <a:pt x="17563" y="73876"/>
                    <a:pt x="14848" y="71702"/>
                    <a:pt x="12675" y="68805"/>
                  </a:cubicBezTo>
                  <a:lnTo>
                    <a:pt x="12675" y="105381"/>
                  </a:lnTo>
                  <a:lnTo>
                    <a:pt x="0" y="105381"/>
                  </a:lnTo>
                  <a:close/>
                  <a:moveTo>
                    <a:pt x="11589" y="39654"/>
                  </a:moveTo>
                  <a:cubicBezTo>
                    <a:pt x="11589" y="49250"/>
                    <a:pt x="13580" y="56493"/>
                    <a:pt x="17383" y="61019"/>
                  </a:cubicBezTo>
                  <a:cubicBezTo>
                    <a:pt x="21366" y="65546"/>
                    <a:pt x="26074" y="67900"/>
                    <a:pt x="31687" y="67900"/>
                  </a:cubicBezTo>
                  <a:cubicBezTo>
                    <a:pt x="37300" y="67900"/>
                    <a:pt x="42189" y="65546"/>
                    <a:pt x="46172" y="60657"/>
                  </a:cubicBezTo>
                  <a:cubicBezTo>
                    <a:pt x="50156" y="55769"/>
                    <a:pt x="52147" y="48526"/>
                    <a:pt x="52147" y="38386"/>
                  </a:cubicBezTo>
                  <a:cubicBezTo>
                    <a:pt x="52147" y="28246"/>
                    <a:pt x="50156" y="21728"/>
                    <a:pt x="46172" y="16839"/>
                  </a:cubicBezTo>
                  <a:cubicBezTo>
                    <a:pt x="42189" y="12131"/>
                    <a:pt x="37481" y="9777"/>
                    <a:pt x="32049" y="9777"/>
                  </a:cubicBezTo>
                  <a:cubicBezTo>
                    <a:pt x="26616" y="9777"/>
                    <a:pt x="21909" y="12312"/>
                    <a:pt x="17744" y="17382"/>
                  </a:cubicBezTo>
                  <a:cubicBezTo>
                    <a:pt x="13580" y="22452"/>
                    <a:pt x="11407" y="29875"/>
                    <a:pt x="11407" y="39472"/>
                  </a:cubicBezTo>
                  <a:close/>
                </a:path>
              </a:pathLst>
            </a:custGeom>
            <a:solidFill>
              <a:srgbClr val="040000"/>
            </a:solidFill>
            <a:ln w="18102" cap="flat">
              <a:noFill/>
              <a:prstDash val="solid"/>
              <a:miter/>
            </a:ln>
          </p:spPr>
          <p:txBody>
            <a:bodyPr rtlCol="0" anchor="ctr"/>
            <a:lstStyle/>
            <a:p>
              <a:endParaRPr lang="ja-JP" altLang="en-US" sz="1200"/>
            </a:p>
          </p:txBody>
        </p:sp>
        <p:sp>
          <p:nvSpPr>
            <p:cNvPr id="36" name="フリーフォーム: 図形 35">
              <a:extLst>
                <a:ext uri="{FF2B5EF4-FFF2-40B4-BE49-F238E27FC236}">
                  <a16:creationId xmlns:a16="http://schemas.microsoft.com/office/drawing/2014/main" id="{BD642564-EB19-284C-18EA-D2A30673FFB0}"/>
                </a:ext>
              </a:extLst>
            </p:cNvPr>
            <p:cNvSpPr/>
            <p:nvPr/>
          </p:nvSpPr>
          <p:spPr>
            <a:xfrm>
              <a:off x="13558220" y="9048920"/>
              <a:ext cx="65183" cy="105562"/>
            </a:xfrm>
            <a:custGeom>
              <a:avLst/>
              <a:gdLst>
                <a:gd name="connsiteX0" fmla="*/ 0 w 65183"/>
                <a:gd name="connsiteY0" fmla="*/ 105562 h 105562"/>
                <a:gd name="connsiteX1" fmla="*/ 0 w 65183"/>
                <a:gd name="connsiteY1" fmla="*/ 1629 h 105562"/>
                <a:gd name="connsiteX2" fmla="*/ 11589 w 65183"/>
                <a:gd name="connsiteY2" fmla="*/ 1629 h 105562"/>
                <a:gd name="connsiteX3" fmla="*/ 11589 w 65183"/>
                <a:gd name="connsiteY3" fmla="*/ 11407 h 105562"/>
                <a:gd name="connsiteX4" fmla="*/ 20822 w 65183"/>
                <a:gd name="connsiteY4" fmla="*/ 2897 h 105562"/>
                <a:gd name="connsiteX5" fmla="*/ 33316 w 65183"/>
                <a:gd name="connsiteY5" fmla="*/ 0 h 105562"/>
                <a:gd name="connsiteX6" fmla="*/ 50336 w 65183"/>
                <a:gd name="connsiteY6" fmla="*/ 4888 h 105562"/>
                <a:gd name="connsiteX7" fmla="*/ 61382 w 65183"/>
                <a:gd name="connsiteY7" fmla="*/ 18831 h 105562"/>
                <a:gd name="connsiteX8" fmla="*/ 65184 w 65183"/>
                <a:gd name="connsiteY8" fmla="*/ 38567 h 105562"/>
                <a:gd name="connsiteX9" fmla="*/ 61019 w 65183"/>
                <a:gd name="connsiteY9" fmla="*/ 59389 h 105562"/>
                <a:gd name="connsiteX10" fmla="*/ 49068 w 65183"/>
                <a:gd name="connsiteY10" fmla="*/ 73513 h 105562"/>
                <a:gd name="connsiteX11" fmla="*/ 32411 w 65183"/>
                <a:gd name="connsiteY11" fmla="*/ 78402 h 105562"/>
                <a:gd name="connsiteX12" fmla="*/ 21003 w 65183"/>
                <a:gd name="connsiteY12" fmla="*/ 75686 h 105562"/>
                <a:gd name="connsiteX13" fmla="*/ 12675 w 65183"/>
                <a:gd name="connsiteY13" fmla="*/ 68805 h 105562"/>
                <a:gd name="connsiteX14" fmla="*/ 12675 w 65183"/>
                <a:gd name="connsiteY14" fmla="*/ 105381 h 105562"/>
                <a:gd name="connsiteX15" fmla="*/ 0 w 65183"/>
                <a:gd name="connsiteY15" fmla="*/ 105381 h 105562"/>
                <a:gd name="connsiteX16" fmla="*/ 11589 w 65183"/>
                <a:gd name="connsiteY16" fmla="*/ 39654 h 105562"/>
                <a:gd name="connsiteX17" fmla="*/ 17382 w 65183"/>
                <a:gd name="connsiteY17" fmla="*/ 61019 h 105562"/>
                <a:gd name="connsiteX18" fmla="*/ 31687 w 65183"/>
                <a:gd name="connsiteY18" fmla="*/ 67900 h 105562"/>
                <a:gd name="connsiteX19" fmla="*/ 46172 w 65183"/>
                <a:gd name="connsiteY19" fmla="*/ 60657 h 105562"/>
                <a:gd name="connsiteX20" fmla="*/ 52147 w 65183"/>
                <a:gd name="connsiteY20" fmla="*/ 38386 h 105562"/>
                <a:gd name="connsiteX21" fmla="*/ 46172 w 65183"/>
                <a:gd name="connsiteY21" fmla="*/ 16839 h 105562"/>
                <a:gd name="connsiteX22" fmla="*/ 32048 w 65183"/>
                <a:gd name="connsiteY22" fmla="*/ 9777 h 105562"/>
                <a:gd name="connsiteX23" fmla="*/ 17744 w 65183"/>
                <a:gd name="connsiteY23" fmla="*/ 17382 h 105562"/>
                <a:gd name="connsiteX24" fmla="*/ 11407 w 65183"/>
                <a:gd name="connsiteY24" fmla="*/ 39472 h 1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83" h="105562">
                  <a:moveTo>
                    <a:pt x="0" y="105562"/>
                  </a:moveTo>
                  <a:lnTo>
                    <a:pt x="0" y="1629"/>
                  </a:lnTo>
                  <a:lnTo>
                    <a:pt x="11589" y="1629"/>
                  </a:lnTo>
                  <a:lnTo>
                    <a:pt x="11589" y="11407"/>
                  </a:lnTo>
                  <a:cubicBezTo>
                    <a:pt x="14304" y="7604"/>
                    <a:pt x="17382" y="4708"/>
                    <a:pt x="20822" y="2897"/>
                  </a:cubicBezTo>
                  <a:cubicBezTo>
                    <a:pt x="24262" y="905"/>
                    <a:pt x="28428" y="0"/>
                    <a:pt x="33316" y="0"/>
                  </a:cubicBezTo>
                  <a:cubicBezTo>
                    <a:pt x="39654" y="0"/>
                    <a:pt x="45448" y="1629"/>
                    <a:pt x="50336" y="4888"/>
                  </a:cubicBezTo>
                  <a:cubicBezTo>
                    <a:pt x="55225" y="8148"/>
                    <a:pt x="58847" y="12855"/>
                    <a:pt x="61382" y="18831"/>
                  </a:cubicBezTo>
                  <a:cubicBezTo>
                    <a:pt x="63916" y="24806"/>
                    <a:pt x="65184" y="31505"/>
                    <a:pt x="65184" y="38567"/>
                  </a:cubicBezTo>
                  <a:cubicBezTo>
                    <a:pt x="65184" y="46172"/>
                    <a:pt x="63735" y="53234"/>
                    <a:pt x="61019" y="59389"/>
                  </a:cubicBezTo>
                  <a:cubicBezTo>
                    <a:pt x="58303" y="65546"/>
                    <a:pt x="54320" y="70254"/>
                    <a:pt x="49068" y="73513"/>
                  </a:cubicBezTo>
                  <a:cubicBezTo>
                    <a:pt x="43818" y="76772"/>
                    <a:pt x="38205" y="78402"/>
                    <a:pt x="32411" y="78402"/>
                  </a:cubicBezTo>
                  <a:cubicBezTo>
                    <a:pt x="28246" y="78402"/>
                    <a:pt x="24262" y="77496"/>
                    <a:pt x="21003" y="75686"/>
                  </a:cubicBezTo>
                  <a:cubicBezTo>
                    <a:pt x="17563" y="73876"/>
                    <a:pt x="14848" y="71702"/>
                    <a:pt x="12675" y="68805"/>
                  </a:cubicBezTo>
                  <a:lnTo>
                    <a:pt x="12675" y="105381"/>
                  </a:lnTo>
                  <a:lnTo>
                    <a:pt x="0" y="105381"/>
                  </a:lnTo>
                  <a:close/>
                  <a:moveTo>
                    <a:pt x="11589" y="39654"/>
                  </a:moveTo>
                  <a:cubicBezTo>
                    <a:pt x="11589" y="49250"/>
                    <a:pt x="13580" y="56493"/>
                    <a:pt x="17382" y="61019"/>
                  </a:cubicBezTo>
                  <a:cubicBezTo>
                    <a:pt x="21366" y="65546"/>
                    <a:pt x="26074" y="67900"/>
                    <a:pt x="31687" y="67900"/>
                  </a:cubicBezTo>
                  <a:cubicBezTo>
                    <a:pt x="37300" y="67900"/>
                    <a:pt x="42188" y="65546"/>
                    <a:pt x="46172" y="60657"/>
                  </a:cubicBezTo>
                  <a:cubicBezTo>
                    <a:pt x="50155" y="55769"/>
                    <a:pt x="52147" y="48526"/>
                    <a:pt x="52147" y="38386"/>
                  </a:cubicBezTo>
                  <a:cubicBezTo>
                    <a:pt x="52147" y="28246"/>
                    <a:pt x="50155" y="21728"/>
                    <a:pt x="46172" y="16839"/>
                  </a:cubicBezTo>
                  <a:cubicBezTo>
                    <a:pt x="42188" y="12131"/>
                    <a:pt x="37481" y="9777"/>
                    <a:pt x="32048" y="9777"/>
                  </a:cubicBezTo>
                  <a:cubicBezTo>
                    <a:pt x="26616" y="9777"/>
                    <a:pt x="21908" y="12312"/>
                    <a:pt x="17744" y="17382"/>
                  </a:cubicBezTo>
                  <a:cubicBezTo>
                    <a:pt x="13580" y="22452"/>
                    <a:pt x="11407" y="29875"/>
                    <a:pt x="11407" y="39472"/>
                  </a:cubicBezTo>
                  <a:close/>
                </a:path>
              </a:pathLst>
            </a:custGeom>
            <a:solidFill>
              <a:srgbClr val="040000"/>
            </a:solidFill>
            <a:ln w="18102" cap="flat">
              <a:noFill/>
              <a:prstDash val="solid"/>
              <a:miter/>
            </a:ln>
          </p:spPr>
          <p:txBody>
            <a:bodyPr rtlCol="0" anchor="ctr"/>
            <a:lstStyle/>
            <a:p>
              <a:endParaRPr lang="ja-JP" altLang="en-US" sz="1200"/>
            </a:p>
          </p:txBody>
        </p:sp>
        <p:sp>
          <p:nvSpPr>
            <p:cNvPr id="37" name="フリーフォーム: 図形 36">
              <a:extLst>
                <a:ext uri="{FF2B5EF4-FFF2-40B4-BE49-F238E27FC236}">
                  <a16:creationId xmlns:a16="http://schemas.microsoft.com/office/drawing/2014/main" id="{D2149DAA-EE6B-D868-A58C-326851E3F716}"/>
                </a:ext>
              </a:extLst>
            </p:cNvPr>
            <p:cNvSpPr/>
            <p:nvPr/>
          </p:nvSpPr>
          <p:spPr>
            <a:xfrm>
              <a:off x="13638614"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4 w 40740"/>
                <a:gd name="connsiteY4" fmla="*/ 2535 h 76772"/>
                <a:gd name="connsiteX5" fmla="*/ 27703 w 40740"/>
                <a:gd name="connsiteY5" fmla="*/ 0 h 76772"/>
                <a:gd name="connsiteX6" fmla="*/ 40740 w 40740"/>
                <a:gd name="connsiteY6" fmla="*/ 4164 h 76772"/>
                <a:gd name="connsiteX7" fmla="*/ 36395 w 40740"/>
                <a:gd name="connsiteY7" fmla="*/ 15934 h 76772"/>
                <a:gd name="connsiteX8" fmla="*/ 26979 w 40740"/>
                <a:gd name="connsiteY8" fmla="*/ 13218 h 76772"/>
                <a:gd name="connsiteX9" fmla="*/ 19554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4" y="7786"/>
                    <a:pt x="17020" y="4164"/>
                    <a:pt x="19554" y="2535"/>
                  </a:cubicBezTo>
                  <a:cubicBezTo>
                    <a:pt x="22090" y="905"/>
                    <a:pt x="24806" y="0"/>
                    <a:pt x="27703" y="0"/>
                  </a:cubicBezTo>
                  <a:cubicBezTo>
                    <a:pt x="32048" y="0"/>
                    <a:pt x="36395" y="1449"/>
                    <a:pt x="40740" y="4164"/>
                  </a:cubicBezTo>
                  <a:lnTo>
                    <a:pt x="36395" y="15934"/>
                  </a:lnTo>
                  <a:cubicBezTo>
                    <a:pt x="33316" y="14123"/>
                    <a:pt x="30238" y="13218"/>
                    <a:pt x="26979" y="13218"/>
                  </a:cubicBezTo>
                  <a:cubicBezTo>
                    <a:pt x="24262" y="13218"/>
                    <a:pt x="21728" y="14123"/>
                    <a:pt x="19554" y="15753"/>
                  </a:cubicBezTo>
                  <a:cubicBezTo>
                    <a:pt x="17382" y="17382"/>
                    <a:pt x="15753" y="19736"/>
                    <a:pt x="14848" y="22633"/>
                  </a:cubicBezTo>
                  <a:cubicBezTo>
                    <a:pt x="13399"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38" name="フリーフォーム: 図形 37">
              <a:extLst>
                <a:ext uri="{FF2B5EF4-FFF2-40B4-BE49-F238E27FC236}">
                  <a16:creationId xmlns:a16="http://schemas.microsoft.com/office/drawing/2014/main" id="{F13F437F-814F-3CB5-9848-E66755C450FA}"/>
                </a:ext>
              </a:extLst>
            </p:cNvPr>
            <p:cNvSpPr/>
            <p:nvPr/>
          </p:nvSpPr>
          <p:spPr>
            <a:xfrm>
              <a:off x="13682251" y="9048920"/>
              <a:ext cx="70435" cy="78402"/>
            </a:xfrm>
            <a:custGeom>
              <a:avLst/>
              <a:gdLst>
                <a:gd name="connsiteX0" fmla="*/ 181 w 70435"/>
                <a:gd name="connsiteY0" fmla="*/ 39291 h 78402"/>
                <a:gd name="connsiteX1" fmla="*/ 11770 w 70435"/>
                <a:gd name="connsiteY1" fmla="*/ 8328 h 78402"/>
                <a:gd name="connsiteX2" fmla="*/ 35308 w 70435"/>
                <a:gd name="connsiteY2" fmla="*/ 0 h 78402"/>
                <a:gd name="connsiteX3" fmla="*/ 60658 w 70435"/>
                <a:gd name="connsiteY3" fmla="*/ 10140 h 78402"/>
                <a:gd name="connsiteX4" fmla="*/ 70435 w 70435"/>
                <a:gd name="connsiteY4" fmla="*/ 38205 h 78402"/>
                <a:gd name="connsiteX5" fmla="*/ 66090 w 70435"/>
                <a:gd name="connsiteY5" fmla="*/ 61019 h 78402"/>
                <a:gd name="connsiteX6" fmla="*/ 53415 w 70435"/>
                <a:gd name="connsiteY6" fmla="*/ 73876 h 78402"/>
                <a:gd name="connsiteX7" fmla="*/ 35308 w 70435"/>
                <a:gd name="connsiteY7" fmla="*/ 78402 h 78402"/>
                <a:gd name="connsiteX8" fmla="*/ 9778 w 70435"/>
                <a:gd name="connsiteY8" fmla="*/ 68261 h 78402"/>
                <a:gd name="connsiteX9" fmla="*/ 0 w 70435"/>
                <a:gd name="connsiteY9" fmla="*/ 39110 h 78402"/>
                <a:gd name="connsiteX10" fmla="*/ 13218 w 70435"/>
                <a:gd name="connsiteY10" fmla="*/ 39291 h 78402"/>
                <a:gd name="connsiteX11" fmla="*/ 19556 w 70435"/>
                <a:gd name="connsiteY11" fmla="*/ 60838 h 78402"/>
                <a:gd name="connsiteX12" fmla="*/ 35489 w 70435"/>
                <a:gd name="connsiteY12" fmla="*/ 68081 h 78402"/>
                <a:gd name="connsiteX13" fmla="*/ 51242 w 70435"/>
                <a:gd name="connsiteY13" fmla="*/ 60838 h 78402"/>
                <a:gd name="connsiteX14" fmla="*/ 57579 w 70435"/>
                <a:gd name="connsiteY14" fmla="*/ 38929 h 78402"/>
                <a:gd name="connsiteX15" fmla="*/ 51242 w 70435"/>
                <a:gd name="connsiteY15" fmla="*/ 17744 h 78402"/>
                <a:gd name="connsiteX16" fmla="*/ 35489 w 70435"/>
                <a:gd name="connsiteY16" fmla="*/ 10502 h 78402"/>
                <a:gd name="connsiteX17" fmla="*/ 19556 w 70435"/>
                <a:gd name="connsiteY17" fmla="*/ 17563 h 78402"/>
                <a:gd name="connsiteX18" fmla="*/ 13218 w 70435"/>
                <a:gd name="connsiteY18" fmla="*/ 39110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35" h="78402">
                  <a:moveTo>
                    <a:pt x="181" y="39291"/>
                  </a:moveTo>
                  <a:cubicBezTo>
                    <a:pt x="181" y="25349"/>
                    <a:pt x="3984" y="15029"/>
                    <a:pt x="11770" y="8328"/>
                  </a:cubicBezTo>
                  <a:cubicBezTo>
                    <a:pt x="18288" y="2715"/>
                    <a:pt x="26074" y="0"/>
                    <a:pt x="35308" y="0"/>
                  </a:cubicBezTo>
                  <a:cubicBezTo>
                    <a:pt x="45629" y="0"/>
                    <a:pt x="54139" y="3440"/>
                    <a:pt x="60658" y="10140"/>
                  </a:cubicBezTo>
                  <a:cubicBezTo>
                    <a:pt x="67176" y="16839"/>
                    <a:pt x="70435" y="26255"/>
                    <a:pt x="70435" y="38205"/>
                  </a:cubicBezTo>
                  <a:cubicBezTo>
                    <a:pt x="70435" y="47802"/>
                    <a:pt x="68986" y="55406"/>
                    <a:pt x="66090" y="61019"/>
                  </a:cubicBezTo>
                  <a:cubicBezTo>
                    <a:pt x="63192" y="66632"/>
                    <a:pt x="59028" y="70797"/>
                    <a:pt x="53415" y="73876"/>
                  </a:cubicBezTo>
                  <a:cubicBezTo>
                    <a:pt x="47802" y="76953"/>
                    <a:pt x="41826" y="78402"/>
                    <a:pt x="35308" y="78402"/>
                  </a:cubicBezTo>
                  <a:cubicBezTo>
                    <a:pt x="24806" y="78402"/>
                    <a:pt x="16296" y="74962"/>
                    <a:pt x="9778" y="68261"/>
                  </a:cubicBezTo>
                  <a:cubicBezTo>
                    <a:pt x="3259" y="61562"/>
                    <a:pt x="0" y="51785"/>
                    <a:pt x="0" y="39110"/>
                  </a:cubicBezTo>
                  <a:close/>
                  <a:moveTo>
                    <a:pt x="13218" y="39291"/>
                  </a:moveTo>
                  <a:cubicBezTo>
                    <a:pt x="13218" y="48888"/>
                    <a:pt x="15391" y="56130"/>
                    <a:pt x="19556" y="60838"/>
                  </a:cubicBezTo>
                  <a:cubicBezTo>
                    <a:pt x="23720" y="65546"/>
                    <a:pt x="28971" y="68081"/>
                    <a:pt x="35489" y="68081"/>
                  </a:cubicBezTo>
                  <a:cubicBezTo>
                    <a:pt x="42008" y="68081"/>
                    <a:pt x="47078" y="65727"/>
                    <a:pt x="51242" y="60838"/>
                  </a:cubicBezTo>
                  <a:cubicBezTo>
                    <a:pt x="55406" y="55949"/>
                    <a:pt x="57579" y="48707"/>
                    <a:pt x="57579" y="38929"/>
                  </a:cubicBezTo>
                  <a:cubicBezTo>
                    <a:pt x="57579" y="29695"/>
                    <a:pt x="55406" y="22633"/>
                    <a:pt x="51242" y="17744"/>
                  </a:cubicBezTo>
                  <a:cubicBezTo>
                    <a:pt x="47078" y="13036"/>
                    <a:pt x="41826" y="10502"/>
                    <a:pt x="35489" y="10502"/>
                  </a:cubicBezTo>
                  <a:cubicBezTo>
                    <a:pt x="29151" y="10502"/>
                    <a:pt x="23901" y="12855"/>
                    <a:pt x="19556" y="17563"/>
                  </a:cubicBezTo>
                  <a:cubicBezTo>
                    <a:pt x="15391" y="22271"/>
                    <a:pt x="13218" y="29514"/>
                    <a:pt x="13218" y="39110"/>
                  </a:cubicBezTo>
                  <a:close/>
                </a:path>
              </a:pathLst>
            </a:custGeom>
            <a:solidFill>
              <a:srgbClr val="040000"/>
            </a:solidFill>
            <a:ln w="18102" cap="flat">
              <a:noFill/>
              <a:prstDash val="solid"/>
              <a:miter/>
            </a:ln>
          </p:spPr>
          <p:txBody>
            <a:bodyPr rtlCol="0" anchor="ctr"/>
            <a:lstStyle/>
            <a:p>
              <a:endParaRPr lang="ja-JP" altLang="en-US" sz="1200"/>
            </a:p>
          </p:txBody>
        </p:sp>
        <p:sp>
          <p:nvSpPr>
            <p:cNvPr id="39" name="フリーフォーム: 図形 38">
              <a:extLst>
                <a:ext uri="{FF2B5EF4-FFF2-40B4-BE49-F238E27FC236}">
                  <a16:creationId xmlns:a16="http://schemas.microsoft.com/office/drawing/2014/main" id="{9E2AA0C1-F1FA-4A90-202A-8CD4B5B997A6}"/>
                </a:ext>
              </a:extLst>
            </p:cNvPr>
            <p:cNvSpPr/>
            <p:nvPr/>
          </p:nvSpPr>
          <p:spPr>
            <a:xfrm>
              <a:off x="13759929" y="9050549"/>
              <a:ext cx="68805" cy="75143"/>
            </a:xfrm>
            <a:custGeom>
              <a:avLst/>
              <a:gdLst>
                <a:gd name="connsiteX0" fmla="*/ 28608 w 68805"/>
                <a:gd name="connsiteY0" fmla="*/ 75143 h 75143"/>
                <a:gd name="connsiteX1" fmla="*/ 0 w 68805"/>
                <a:gd name="connsiteY1" fmla="*/ 0 h 75143"/>
                <a:gd name="connsiteX2" fmla="*/ 13399 w 68805"/>
                <a:gd name="connsiteY2" fmla="*/ 0 h 75143"/>
                <a:gd name="connsiteX3" fmla="*/ 29513 w 68805"/>
                <a:gd name="connsiteY3" fmla="*/ 44905 h 75143"/>
                <a:gd name="connsiteX4" fmla="*/ 34402 w 68805"/>
                <a:gd name="connsiteY4" fmla="*/ 60114 h 75143"/>
                <a:gd name="connsiteX5" fmla="*/ 39110 w 68805"/>
                <a:gd name="connsiteY5" fmla="*/ 45810 h 75143"/>
                <a:gd name="connsiteX6" fmla="*/ 55768 w 68805"/>
                <a:gd name="connsiteY6" fmla="*/ 0 h 75143"/>
                <a:gd name="connsiteX7" fmla="*/ 68805 w 68805"/>
                <a:gd name="connsiteY7" fmla="*/ 0 h 75143"/>
                <a:gd name="connsiteX8" fmla="*/ 40378 w 68805"/>
                <a:gd name="connsiteY8" fmla="*/ 75143 h 75143"/>
                <a:gd name="connsiteX9" fmla="*/ 28427 w 68805"/>
                <a:gd name="connsiteY9" fmla="*/ 75143 h 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05" h="75143">
                  <a:moveTo>
                    <a:pt x="28608" y="75143"/>
                  </a:moveTo>
                  <a:lnTo>
                    <a:pt x="0" y="0"/>
                  </a:lnTo>
                  <a:lnTo>
                    <a:pt x="13399" y="0"/>
                  </a:lnTo>
                  <a:lnTo>
                    <a:pt x="29513" y="44905"/>
                  </a:lnTo>
                  <a:cubicBezTo>
                    <a:pt x="31324" y="49793"/>
                    <a:pt x="32773" y="54864"/>
                    <a:pt x="34402" y="60114"/>
                  </a:cubicBezTo>
                  <a:cubicBezTo>
                    <a:pt x="35488" y="56131"/>
                    <a:pt x="37118" y="51423"/>
                    <a:pt x="39110" y="45810"/>
                  </a:cubicBezTo>
                  <a:lnTo>
                    <a:pt x="55768" y="0"/>
                  </a:lnTo>
                  <a:lnTo>
                    <a:pt x="68805" y="0"/>
                  </a:lnTo>
                  <a:lnTo>
                    <a:pt x="40378" y="75143"/>
                  </a:lnTo>
                  <a:lnTo>
                    <a:pt x="28427" y="75143"/>
                  </a:lnTo>
                  <a:close/>
                </a:path>
              </a:pathLst>
            </a:custGeom>
            <a:solidFill>
              <a:srgbClr val="040000"/>
            </a:solidFill>
            <a:ln w="18102" cap="flat">
              <a:noFill/>
              <a:prstDash val="solid"/>
              <a:miter/>
            </a:ln>
          </p:spPr>
          <p:txBody>
            <a:bodyPr rtlCol="0" anchor="ctr"/>
            <a:lstStyle/>
            <a:p>
              <a:endParaRPr lang="ja-JP" altLang="en-US" sz="1200"/>
            </a:p>
          </p:txBody>
        </p:sp>
        <p:sp>
          <p:nvSpPr>
            <p:cNvPr id="40" name="フリーフォーム: 図形 39">
              <a:extLst>
                <a:ext uri="{FF2B5EF4-FFF2-40B4-BE49-F238E27FC236}">
                  <a16:creationId xmlns:a16="http://schemas.microsoft.com/office/drawing/2014/main" id="{236FF700-8209-9AFD-6569-36E8871B589F}"/>
                </a:ext>
              </a:extLst>
            </p:cNvPr>
            <p:cNvSpPr/>
            <p:nvPr/>
          </p:nvSpPr>
          <p:spPr>
            <a:xfrm>
              <a:off x="13835976" y="9049101"/>
              <a:ext cx="69348" cy="78401"/>
            </a:xfrm>
            <a:custGeom>
              <a:avLst/>
              <a:gdLst>
                <a:gd name="connsiteX0" fmla="*/ 55588 w 69348"/>
                <a:gd name="connsiteY0" fmla="*/ 52509 h 78401"/>
                <a:gd name="connsiteX1" fmla="*/ 68806 w 69348"/>
                <a:gd name="connsiteY1" fmla="*/ 54139 h 78401"/>
                <a:gd name="connsiteX2" fmla="*/ 57218 w 69348"/>
                <a:gd name="connsiteY2" fmla="*/ 72064 h 78401"/>
                <a:gd name="connsiteX3" fmla="*/ 35671 w 69348"/>
                <a:gd name="connsiteY3" fmla="*/ 78401 h 78401"/>
                <a:gd name="connsiteX4" fmla="*/ 9597 w 69348"/>
                <a:gd name="connsiteY4" fmla="*/ 68261 h 78401"/>
                <a:gd name="connsiteX5" fmla="*/ 0 w 69348"/>
                <a:gd name="connsiteY5" fmla="*/ 39834 h 78401"/>
                <a:gd name="connsiteX6" fmla="*/ 9778 w 69348"/>
                <a:gd name="connsiteY6" fmla="*/ 10501 h 78401"/>
                <a:gd name="connsiteX7" fmla="*/ 35127 w 69348"/>
                <a:gd name="connsiteY7" fmla="*/ 0 h 78401"/>
                <a:gd name="connsiteX8" fmla="*/ 59753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4 w 69348"/>
                <a:gd name="connsiteY14" fmla="*/ 64460 h 78401"/>
                <a:gd name="connsiteX15" fmla="*/ 55950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6" y="54139"/>
                  </a:lnTo>
                  <a:cubicBezTo>
                    <a:pt x="66632" y="61743"/>
                    <a:pt x="62831" y="67719"/>
                    <a:pt x="57218" y="72064"/>
                  </a:cubicBezTo>
                  <a:cubicBezTo>
                    <a:pt x="51605" y="76228"/>
                    <a:pt x="44362" y="78401"/>
                    <a:pt x="35671" y="78401"/>
                  </a:cubicBezTo>
                  <a:cubicBezTo>
                    <a:pt x="24626" y="78401"/>
                    <a:pt x="15934" y="74961"/>
                    <a:pt x="9597" y="68261"/>
                  </a:cubicBezTo>
                  <a:cubicBezTo>
                    <a:pt x="3259" y="61562"/>
                    <a:pt x="0" y="51966"/>
                    <a:pt x="0" y="39834"/>
                  </a:cubicBezTo>
                  <a:cubicBezTo>
                    <a:pt x="0" y="27703"/>
                    <a:pt x="3259" y="17382"/>
                    <a:pt x="9778" y="10501"/>
                  </a:cubicBezTo>
                  <a:cubicBezTo>
                    <a:pt x="16296" y="3620"/>
                    <a:pt x="24806" y="0"/>
                    <a:pt x="35127" y="0"/>
                  </a:cubicBezTo>
                  <a:cubicBezTo>
                    <a:pt x="45448" y="0"/>
                    <a:pt x="53415" y="3440"/>
                    <a:pt x="59753" y="10321"/>
                  </a:cubicBezTo>
                  <a:cubicBezTo>
                    <a:pt x="66090" y="17200"/>
                    <a:pt x="69349" y="26798"/>
                    <a:pt x="69349" y="39110"/>
                  </a:cubicBezTo>
                  <a:cubicBezTo>
                    <a:pt x="69349" y="39834"/>
                    <a:pt x="69349" y="40920"/>
                    <a:pt x="69349" y="42550"/>
                  </a:cubicBezTo>
                  <a:lnTo>
                    <a:pt x="13399" y="42550"/>
                  </a:lnTo>
                  <a:cubicBezTo>
                    <a:pt x="13942" y="50880"/>
                    <a:pt x="16115" y="57035"/>
                    <a:pt x="20461" y="61562"/>
                  </a:cubicBezTo>
                  <a:cubicBezTo>
                    <a:pt x="24626" y="65907"/>
                    <a:pt x="29876" y="68080"/>
                    <a:pt x="36213" y="68080"/>
                  </a:cubicBezTo>
                  <a:cubicBezTo>
                    <a:pt x="40921" y="68080"/>
                    <a:pt x="44905" y="66814"/>
                    <a:pt x="48164" y="64460"/>
                  </a:cubicBezTo>
                  <a:cubicBezTo>
                    <a:pt x="51423" y="61925"/>
                    <a:pt x="54139" y="58122"/>
                    <a:pt x="55950" y="52690"/>
                  </a:cubicBezTo>
                  <a:close/>
                  <a:moveTo>
                    <a:pt x="13761" y="31867"/>
                  </a:moveTo>
                  <a:lnTo>
                    <a:pt x="55769" y="31867"/>
                  </a:lnTo>
                  <a:cubicBezTo>
                    <a:pt x="55226" y="25530"/>
                    <a:pt x="53596" y="20822"/>
                    <a:pt x="50880" y="17563"/>
                  </a:cubicBezTo>
                  <a:cubicBezTo>
                    <a:pt x="46897" y="12674"/>
                    <a:pt x="41646" y="10140"/>
                    <a:pt x="35127" y="10140"/>
                  </a:cubicBezTo>
                  <a:cubicBezTo>
                    <a:pt x="29333" y="10140"/>
                    <a:pt x="24445" y="12131"/>
                    <a:pt x="20461" y="15934"/>
                  </a:cubicBezTo>
                  <a:cubicBezTo>
                    <a:pt x="16478" y="19917"/>
                    <a:pt x="14305"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41" name="フリーフォーム: 図形 40">
              <a:extLst>
                <a:ext uri="{FF2B5EF4-FFF2-40B4-BE49-F238E27FC236}">
                  <a16:creationId xmlns:a16="http://schemas.microsoft.com/office/drawing/2014/main" id="{EF8956C7-664F-F43B-2F5B-09913D887FDB}"/>
                </a:ext>
              </a:extLst>
            </p:cNvPr>
            <p:cNvSpPr/>
            <p:nvPr/>
          </p:nvSpPr>
          <p:spPr>
            <a:xfrm>
              <a:off x="13916188" y="9022121"/>
              <a:ext cx="65365" cy="105380"/>
            </a:xfrm>
            <a:custGeom>
              <a:avLst/>
              <a:gdLst>
                <a:gd name="connsiteX0" fmla="*/ 53234 w 65365"/>
                <a:gd name="connsiteY0" fmla="*/ 103571 h 105380"/>
                <a:gd name="connsiteX1" fmla="*/ 53234 w 65365"/>
                <a:gd name="connsiteY1" fmla="*/ 94155 h 105380"/>
                <a:gd name="connsiteX2" fmla="*/ 32230 w 65365"/>
                <a:gd name="connsiteY2" fmla="*/ 105381 h 105380"/>
                <a:gd name="connsiteX3" fmla="*/ 15754 w 65365"/>
                <a:gd name="connsiteY3" fmla="*/ 100493 h 105380"/>
                <a:gd name="connsiteX4" fmla="*/ 4165 w 65365"/>
                <a:gd name="connsiteY4" fmla="*/ 86732 h 105380"/>
                <a:gd name="connsiteX5" fmla="*/ 0 w 65365"/>
                <a:gd name="connsiteY5" fmla="*/ 66271 h 105380"/>
                <a:gd name="connsiteX6" fmla="*/ 3803 w 65365"/>
                <a:gd name="connsiteY6" fmla="*/ 45810 h 105380"/>
                <a:gd name="connsiteX7" fmla="*/ 15029 w 65365"/>
                <a:gd name="connsiteY7" fmla="*/ 31687 h 105380"/>
                <a:gd name="connsiteX8" fmla="*/ 31868 w 65365"/>
                <a:gd name="connsiteY8" fmla="*/ 26799 h 105380"/>
                <a:gd name="connsiteX9" fmla="*/ 44000 w 65365"/>
                <a:gd name="connsiteY9" fmla="*/ 29695 h 105380"/>
                <a:gd name="connsiteX10" fmla="*/ 52691 w 65365"/>
                <a:gd name="connsiteY10" fmla="*/ 37120 h 105380"/>
                <a:gd name="connsiteX11" fmla="*/ 52691 w 65365"/>
                <a:gd name="connsiteY11" fmla="*/ 0 h 105380"/>
                <a:gd name="connsiteX12" fmla="*/ 65366 w 65365"/>
                <a:gd name="connsiteY12" fmla="*/ 0 h 105380"/>
                <a:gd name="connsiteX13" fmla="*/ 65366 w 65365"/>
                <a:gd name="connsiteY13" fmla="*/ 103752 h 105380"/>
                <a:gd name="connsiteX14" fmla="*/ 53596 w 65365"/>
                <a:gd name="connsiteY14" fmla="*/ 103752 h 105380"/>
                <a:gd name="connsiteX15" fmla="*/ 13037 w 65365"/>
                <a:gd name="connsiteY15" fmla="*/ 66090 h 105380"/>
                <a:gd name="connsiteX16" fmla="*/ 19193 w 65365"/>
                <a:gd name="connsiteY16" fmla="*/ 87637 h 105380"/>
                <a:gd name="connsiteX17" fmla="*/ 33498 w 65365"/>
                <a:gd name="connsiteY17" fmla="*/ 94699 h 105380"/>
                <a:gd name="connsiteX18" fmla="*/ 47621 w 65365"/>
                <a:gd name="connsiteY18" fmla="*/ 87818 h 105380"/>
                <a:gd name="connsiteX19" fmla="*/ 53415 w 65365"/>
                <a:gd name="connsiteY19" fmla="*/ 66995 h 105380"/>
                <a:gd name="connsiteX20" fmla="*/ 47440 w 65365"/>
                <a:gd name="connsiteY20" fmla="*/ 44362 h 105380"/>
                <a:gd name="connsiteX21" fmla="*/ 32773 w 65365"/>
                <a:gd name="connsiteY21" fmla="*/ 37120 h 105380"/>
                <a:gd name="connsiteX22" fmla="*/ 18650 w 65365"/>
                <a:gd name="connsiteY22" fmla="*/ 44000 h 105380"/>
                <a:gd name="connsiteX23" fmla="*/ 13037 w 65365"/>
                <a:gd name="connsiteY23" fmla="*/ 65909 h 1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65" h="105380">
                  <a:moveTo>
                    <a:pt x="53234" y="103571"/>
                  </a:moveTo>
                  <a:lnTo>
                    <a:pt x="53234" y="94155"/>
                  </a:lnTo>
                  <a:cubicBezTo>
                    <a:pt x="48527" y="101579"/>
                    <a:pt x="41465" y="105381"/>
                    <a:pt x="32230" y="105381"/>
                  </a:cubicBezTo>
                  <a:cubicBezTo>
                    <a:pt x="26255" y="105381"/>
                    <a:pt x="20823" y="103752"/>
                    <a:pt x="15754" y="100493"/>
                  </a:cubicBezTo>
                  <a:cubicBezTo>
                    <a:pt x="10683" y="97234"/>
                    <a:pt x="6881" y="92526"/>
                    <a:pt x="4165" y="86732"/>
                  </a:cubicBezTo>
                  <a:cubicBezTo>
                    <a:pt x="1449" y="80937"/>
                    <a:pt x="0" y="74057"/>
                    <a:pt x="0" y="66271"/>
                  </a:cubicBezTo>
                  <a:cubicBezTo>
                    <a:pt x="0" y="58485"/>
                    <a:pt x="1268" y="51967"/>
                    <a:pt x="3803" y="45810"/>
                  </a:cubicBezTo>
                  <a:cubicBezTo>
                    <a:pt x="6338" y="39654"/>
                    <a:pt x="9960" y="34947"/>
                    <a:pt x="15029" y="31687"/>
                  </a:cubicBezTo>
                  <a:cubicBezTo>
                    <a:pt x="20099" y="28428"/>
                    <a:pt x="25531" y="26799"/>
                    <a:pt x="31868" y="26799"/>
                  </a:cubicBezTo>
                  <a:cubicBezTo>
                    <a:pt x="36395" y="26799"/>
                    <a:pt x="40379" y="27704"/>
                    <a:pt x="44000" y="29695"/>
                  </a:cubicBezTo>
                  <a:cubicBezTo>
                    <a:pt x="47621" y="31687"/>
                    <a:pt x="50337" y="34041"/>
                    <a:pt x="52691" y="37120"/>
                  </a:cubicBezTo>
                  <a:lnTo>
                    <a:pt x="52691" y="0"/>
                  </a:lnTo>
                  <a:lnTo>
                    <a:pt x="65366" y="0"/>
                  </a:lnTo>
                  <a:lnTo>
                    <a:pt x="65366" y="103752"/>
                  </a:lnTo>
                  <a:lnTo>
                    <a:pt x="53596" y="103752"/>
                  </a:lnTo>
                  <a:close/>
                  <a:moveTo>
                    <a:pt x="13037" y="66090"/>
                  </a:moveTo>
                  <a:cubicBezTo>
                    <a:pt x="13037" y="75687"/>
                    <a:pt x="15029" y="82929"/>
                    <a:pt x="19193" y="87637"/>
                  </a:cubicBezTo>
                  <a:cubicBezTo>
                    <a:pt x="23177" y="92345"/>
                    <a:pt x="28066" y="94699"/>
                    <a:pt x="33498" y="94699"/>
                  </a:cubicBezTo>
                  <a:cubicBezTo>
                    <a:pt x="38930" y="94699"/>
                    <a:pt x="43819" y="92345"/>
                    <a:pt x="47621" y="87818"/>
                  </a:cubicBezTo>
                  <a:cubicBezTo>
                    <a:pt x="51423" y="83291"/>
                    <a:pt x="53415" y="76411"/>
                    <a:pt x="53415" y="66995"/>
                  </a:cubicBezTo>
                  <a:cubicBezTo>
                    <a:pt x="53415" y="56674"/>
                    <a:pt x="51423" y="49251"/>
                    <a:pt x="47440" y="44362"/>
                  </a:cubicBezTo>
                  <a:cubicBezTo>
                    <a:pt x="43456" y="39474"/>
                    <a:pt x="38567" y="37120"/>
                    <a:pt x="32773" y="37120"/>
                  </a:cubicBezTo>
                  <a:cubicBezTo>
                    <a:pt x="26980" y="37120"/>
                    <a:pt x="22453" y="39474"/>
                    <a:pt x="18650" y="44000"/>
                  </a:cubicBezTo>
                  <a:cubicBezTo>
                    <a:pt x="14848" y="48527"/>
                    <a:pt x="13037" y="55950"/>
                    <a:pt x="13037" y="65909"/>
                  </a:cubicBezTo>
                  <a:close/>
                </a:path>
              </a:pathLst>
            </a:custGeom>
            <a:solidFill>
              <a:srgbClr val="040000"/>
            </a:solidFill>
            <a:ln w="18102" cap="flat">
              <a:noFill/>
              <a:prstDash val="solid"/>
              <a:miter/>
            </a:ln>
          </p:spPr>
          <p:txBody>
            <a:bodyPr rtlCol="0" anchor="ctr"/>
            <a:lstStyle/>
            <a:p>
              <a:endParaRPr lang="ja-JP" altLang="en-US" sz="1200"/>
            </a:p>
          </p:txBody>
        </p:sp>
        <p:sp>
          <p:nvSpPr>
            <p:cNvPr id="42" name="フリーフォーム: 図形 41">
              <a:extLst>
                <a:ext uri="{FF2B5EF4-FFF2-40B4-BE49-F238E27FC236}">
                  <a16:creationId xmlns:a16="http://schemas.microsoft.com/office/drawing/2014/main" id="{C17B0D10-D185-44DB-B5E0-0BDB9AD439CD}"/>
                </a:ext>
              </a:extLst>
            </p:cNvPr>
            <p:cNvSpPr/>
            <p:nvPr/>
          </p:nvSpPr>
          <p:spPr>
            <a:xfrm>
              <a:off x="14038408" y="9020492"/>
              <a:ext cx="82386" cy="107009"/>
            </a:xfrm>
            <a:custGeom>
              <a:avLst/>
              <a:gdLst>
                <a:gd name="connsiteX0" fmla="*/ 0 w 82386"/>
                <a:gd name="connsiteY0" fmla="*/ 71883 h 107009"/>
                <a:gd name="connsiteX1" fmla="*/ 12856 w 82386"/>
                <a:gd name="connsiteY1" fmla="*/ 70797 h 107009"/>
                <a:gd name="connsiteX2" fmla="*/ 17202 w 82386"/>
                <a:gd name="connsiteY2" fmla="*/ 83653 h 107009"/>
                <a:gd name="connsiteX3" fmla="*/ 27704 w 82386"/>
                <a:gd name="connsiteY3" fmla="*/ 91801 h 107009"/>
                <a:gd name="connsiteX4" fmla="*/ 43638 w 82386"/>
                <a:gd name="connsiteY4" fmla="*/ 94879 h 107009"/>
                <a:gd name="connsiteX5" fmla="*/ 57580 w 82386"/>
                <a:gd name="connsiteY5" fmla="*/ 92525 h 107009"/>
                <a:gd name="connsiteX6" fmla="*/ 66452 w 82386"/>
                <a:gd name="connsiteY6" fmla="*/ 86188 h 107009"/>
                <a:gd name="connsiteX7" fmla="*/ 69349 w 82386"/>
                <a:gd name="connsiteY7" fmla="*/ 77316 h 107009"/>
                <a:gd name="connsiteX8" fmla="*/ 66452 w 82386"/>
                <a:gd name="connsiteY8" fmla="*/ 68805 h 107009"/>
                <a:gd name="connsiteX9" fmla="*/ 57036 w 82386"/>
                <a:gd name="connsiteY9" fmla="*/ 62649 h 107009"/>
                <a:gd name="connsiteX10" fmla="*/ 38567 w 82386"/>
                <a:gd name="connsiteY10" fmla="*/ 57579 h 107009"/>
                <a:gd name="connsiteX11" fmla="*/ 18469 w 82386"/>
                <a:gd name="connsiteY11" fmla="*/ 51061 h 107009"/>
                <a:gd name="connsiteX12" fmla="*/ 7424 w 82386"/>
                <a:gd name="connsiteY12" fmla="*/ 41464 h 107009"/>
                <a:gd name="connsiteX13" fmla="*/ 3803 w 82386"/>
                <a:gd name="connsiteY13" fmla="*/ 28609 h 107009"/>
                <a:gd name="connsiteX14" fmla="*/ 8329 w 82386"/>
                <a:gd name="connsiteY14" fmla="*/ 13942 h 107009"/>
                <a:gd name="connsiteX15" fmla="*/ 21367 w 82386"/>
                <a:gd name="connsiteY15" fmla="*/ 3622 h 107009"/>
                <a:gd name="connsiteX16" fmla="*/ 40379 w 82386"/>
                <a:gd name="connsiteY16" fmla="*/ 0 h 107009"/>
                <a:gd name="connsiteX17" fmla="*/ 60658 w 82386"/>
                <a:gd name="connsiteY17" fmla="*/ 3803 h 107009"/>
                <a:gd name="connsiteX18" fmla="*/ 74238 w 82386"/>
                <a:gd name="connsiteY18" fmla="*/ 14666 h 107009"/>
                <a:gd name="connsiteX19" fmla="*/ 79307 w 82386"/>
                <a:gd name="connsiteY19" fmla="*/ 30963 h 107009"/>
                <a:gd name="connsiteX20" fmla="*/ 66090 w 82386"/>
                <a:gd name="connsiteY20" fmla="*/ 31868 h 107009"/>
                <a:gd name="connsiteX21" fmla="*/ 58847 w 82386"/>
                <a:gd name="connsiteY21" fmla="*/ 17020 h 107009"/>
                <a:gd name="connsiteX22" fmla="*/ 40740 w 82386"/>
                <a:gd name="connsiteY22" fmla="*/ 11950 h 107009"/>
                <a:gd name="connsiteX23" fmla="*/ 22633 w 82386"/>
                <a:gd name="connsiteY23" fmla="*/ 16477 h 107009"/>
                <a:gd name="connsiteX24" fmla="*/ 17020 w 82386"/>
                <a:gd name="connsiteY24" fmla="*/ 27522 h 107009"/>
                <a:gd name="connsiteX25" fmla="*/ 21004 w 82386"/>
                <a:gd name="connsiteY25" fmla="*/ 36756 h 107009"/>
                <a:gd name="connsiteX26" fmla="*/ 41646 w 82386"/>
                <a:gd name="connsiteY26" fmla="*/ 44180 h 107009"/>
                <a:gd name="connsiteX27" fmla="*/ 64641 w 82386"/>
                <a:gd name="connsiteY27" fmla="*/ 50880 h 107009"/>
                <a:gd name="connsiteX28" fmla="*/ 78040 w 82386"/>
                <a:gd name="connsiteY28" fmla="*/ 61382 h 107009"/>
                <a:gd name="connsiteX29" fmla="*/ 82386 w 82386"/>
                <a:gd name="connsiteY29" fmla="*/ 76048 h 107009"/>
                <a:gd name="connsiteX30" fmla="*/ 77678 w 82386"/>
                <a:gd name="connsiteY30" fmla="*/ 91620 h 107009"/>
                <a:gd name="connsiteX31" fmla="*/ 64098 w 82386"/>
                <a:gd name="connsiteY31" fmla="*/ 103027 h 107009"/>
                <a:gd name="connsiteX32" fmla="*/ 44180 w 82386"/>
                <a:gd name="connsiteY32" fmla="*/ 107010 h 107009"/>
                <a:gd name="connsiteX33" fmla="*/ 20642 w 82386"/>
                <a:gd name="connsiteY33" fmla="*/ 102846 h 107009"/>
                <a:gd name="connsiteX34" fmla="*/ 5794 w 82386"/>
                <a:gd name="connsiteY34" fmla="*/ 90533 h 107009"/>
                <a:gd name="connsiteX35" fmla="*/ 181 w 82386"/>
                <a:gd name="connsiteY35" fmla="*/ 71883 h 10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386" h="107009">
                  <a:moveTo>
                    <a:pt x="0" y="71883"/>
                  </a:moveTo>
                  <a:lnTo>
                    <a:pt x="12856" y="70797"/>
                  </a:lnTo>
                  <a:cubicBezTo>
                    <a:pt x="13400" y="76048"/>
                    <a:pt x="14848" y="80212"/>
                    <a:pt x="17202" y="83653"/>
                  </a:cubicBezTo>
                  <a:cubicBezTo>
                    <a:pt x="19374" y="86912"/>
                    <a:pt x="22996" y="89628"/>
                    <a:pt x="27704" y="91801"/>
                  </a:cubicBezTo>
                  <a:cubicBezTo>
                    <a:pt x="32412" y="93792"/>
                    <a:pt x="37662" y="94879"/>
                    <a:pt x="43638" y="94879"/>
                  </a:cubicBezTo>
                  <a:cubicBezTo>
                    <a:pt x="48888" y="94879"/>
                    <a:pt x="53415" y="94155"/>
                    <a:pt x="57580" y="92525"/>
                  </a:cubicBezTo>
                  <a:cubicBezTo>
                    <a:pt x="61563" y="90896"/>
                    <a:pt x="64641" y="88903"/>
                    <a:pt x="66452" y="86188"/>
                  </a:cubicBezTo>
                  <a:cubicBezTo>
                    <a:pt x="68444" y="83471"/>
                    <a:pt x="69349" y="80575"/>
                    <a:pt x="69349" y="77316"/>
                  </a:cubicBezTo>
                  <a:cubicBezTo>
                    <a:pt x="69349" y="74056"/>
                    <a:pt x="68444" y="71159"/>
                    <a:pt x="66452" y="68805"/>
                  </a:cubicBezTo>
                  <a:cubicBezTo>
                    <a:pt x="64641" y="66451"/>
                    <a:pt x="61382" y="64278"/>
                    <a:pt x="57036" y="62649"/>
                  </a:cubicBezTo>
                  <a:cubicBezTo>
                    <a:pt x="54320" y="61563"/>
                    <a:pt x="48164" y="59933"/>
                    <a:pt x="38567" y="57579"/>
                  </a:cubicBezTo>
                  <a:cubicBezTo>
                    <a:pt x="28971" y="55225"/>
                    <a:pt x="22453" y="53052"/>
                    <a:pt x="18469" y="51061"/>
                  </a:cubicBezTo>
                  <a:cubicBezTo>
                    <a:pt x="13580" y="48526"/>
                    <a:pt x="9778" y="45267"/>
                    <a:pt x="7424" y="41464"/>
                  </a:cubicBezTo>
                  <a:cubicBezTo>
                    <a:pt x="5070" y="37662"/>
                    <a:pt x="3803" y="33316"/>
                    <a:pt x="3803" y="28609"/>
                  </a:cubicBezTo>
                  <a:cubicBezTo>
                    <a:pt x="3803" y="23357"/>
                    <a:pt x="5252" y="18469"/>
                    <a:pt x="8329" y="13942"/>
                  </a:cubicBezTo>
                  <a:cubicBezTo>
                    <a:pt x="11407" y="9416"/>
                    <a:pt x="15573" y="5976"/>
                    <a:pt x="21367" y="3622"/>
                  </a:cubicBezTo>
                  <a:cubicBezTo>
                    <a:pt x="26980" y="1268"/>
                    <a:pt x="33498" y="0"/>
                    <a:pt x="40379" y="0"/>
                  </a:cubicBezTo>
                  <a:cubicBezTo>
                    <a:pt x="47983" y="0"/>
                    <a:pt x="54864" y="1268"/>
                    <a:pt x="60658" y="3803"/>
                  </a:cubicBezTo>
                  <a:cubicBezTo>
                    <a:pt x="66452" y="6337"/>
                    <a:pt x="70979" y="9958"/>
                    <a:pt x="74238" y="14666"/>
                  </a:cubicBezTo>
                  <a:cubicBezTo>
                    <a:pt x="77316" y="19556"/>
                    <a:pt x="79127" y="24987"/>
                    <a:pt x="79307" y="30963"/>
                  </a:cubicBezTo>
                  <a:lnTo>
                    <a:pt x="66090" y="31868"/>
                  </a:lnTo>
                  <a:cubicBezTo>
                    <a:pt x="65366" y="25350"/>
                    <a:pt x="63012" y="20279"/>
                    <a:pt x="58847" y="17020"/>
                  </a:cubicBezTo>
                  <a:cubicBezTo>
                    <a:pt x="54683" y="13761"/>
                    <a:pt x="48707" y="11950"/>
                    <a:pt x="40740" y="11950"/>
                  </a:cubicBezTo>
                  <a:cubicBezTo>
                    <a:pt x="32773" y="11950"/>
                    <a:pt x="26436" y="13399"/>
                    <a:pt x="22633" y="16477"/>
                  </a:cubicBezTo>
                  <a:cubicBezTo>
                    <a:pt x="18832" y="19556"/>
                    <a:pt x="17020" y="23176"/>
                    <a:pt x="17020" y="27522"/>
                  </a:cubicBezTo>
                  <a:cubicBezTo>
                    <a:pt x="17020" y="31324"/>
                    <a:pt x="18288" y="34403"/>
                    <a:pt x="21004" y="36756"/>
                  </a:cubicBezTo>
                  <a:cubicBezTo>
                    <a:pt x="23720" y="39110"/>
                    <a:pt x="30600" y="41645"/>
                    <a:pt x="41646" y="44180"/>
                  </a:cubicBezTo>
                  <a:cubicBezTo>
                    <a:pt x="52872" y="46716"/>
                    <a:pt x="60477" y="48888"/>
                    <a:pt x="64641" y="50880"/>
                  </a:cubicBezTo>
                  <a:cubicBezTo>
                    <a:pt x="70616" y="53596"/>
                    <a:pt x="75143" y="57217"/>
                    <a:pt x="78040" y="61382"/>
                  </a:cubicBezTo>
                  <a:cubicBezTo>
                    <a:pt x="80937" y="65727"/>
                    <a:pt x="82386" y="70616"/>
                    <a:pt x="82386" y="76048"/>
                  </a:cubicBezTo>
                  <a:cubicBezTo>
                    <a:pt x="82386" y="81480"/>
                    <a:pt x="80756" y="86731"/>
                    <a:pt x="77678" y="91620"/>
                  </a:cubicBezTo>
                  <a:cubicBezTo>
                    <a:pt x="74601" y="96509"/>
                    <a:pt x="69893" y="100311"/>
                    <a:pt x="64098" y="103027"/>
                  </a:cubicBezTo>
                  <a:cubicBezTo>
                    <a:pt x="58123" y="105742"/>
                    <a:pt x="51423" y="107010"/>
                    <a:pt x="44180" y="107010"/>
                  </a:cubicBezTo>
                  <a:cubicBezTo>
                    <a:pt x="34766" y="107010"/>
                    <a:pt x="26980" y="105562"/>
                    <a:pt x="20642" y="102846"/>
                  </a:cubicBezTo>
                  <a:cubicBezTo>
                    <a:pt x="14305" y="100129"/>
                    <a:pt x="9416" y="95965"/>
                    <a:pt x="5794" y="90533"/>
                  </a:cubicBezTo>
                  <a:cubicBezTo>
                    <a:pt x="2174" y="85102"/>
                    <a:pt x="362" y="78764"/>
                    <a:pt x="181" y="71883"/>
                  </a:cubicBezTo>
                  <a:close/>
                </a:path>
              </a:pathLst>
            </a:custGeom>
            <a:solidFill>
              <a:srgbClr val="040000"/>
            </a:solidFill>
            <a:ln w="18102" cap="flat">
              <a:noFill/>
              <a:prstDash val="solid"/>
              <a:miter/>
            </a:ln>
          </p:spPr>
          <p:txBody>
            <a:bodyPr rtlCol="0" anchor="ctr"/>
            <a:lstStyle/>
            <a:p>
              <a:endParaRPr lang="ja-JP" altLang="en-US" sz="1200"/>
            </a:p>
          </p:txBody>
        </p:sp>
        <p:sp>
          <p:nvSpPr>
            <p:cNvPr id="43" name="フリーフォーム: 図形 42">
              <a:extLst>
                <a:ext uri="{FF2B5EF4-FFF2-40B4-BE49-F238E27FC236}">
                  <a16:creationId xmlns:a16="http://schemas.microsoft.com/office/drawing/2014/main" id="{C8B23529-C9A4-0DDC-B930-44B902F151BC}"/>
                </a:ext>
              </a:extLst>
            </p:cNvPr>
            <p:cNvSpPr/>
            <p:nvPr/>
          </p:nvSpPr>
          <p:spPr>
            <a:xfrm>
              <a:off x="14137995" y="9048920"/>
              <a:ext cx="65184" cy="105562"/>
            </a:xfrm>
            <a:custGeom>
              <a:avLst/>
              <a:gdLst>
                <a:gd name="connsiteX0" fmla="*/ 0 w 65184"/>
                <a:gd name="connsiteY0" fmla="*/ 105562 h 105562"/>
                <a:gd name="connsiteX1" fmla="*/ 0 w 65184"/>
                <a:gd name="connsiteY1" fmla="*/ 1629 h 105562"/>
                <a:gd name="connsiteX2" fmla="*/ 11589 w 65184"/>
                <a:gd name="connsiteY2" fmla="*/ 1629 h 105562"/>
                <a:gd name="connsiteX3" fmla="*/ 11589 w 65184"/>
                <a:gd name="connsiteY3" fmla="*/ 11407 h 105562"/>
                <a:gd name="connsiteX4" fmla="*/ 20823 w 65184"/>
                <a:gd name="connsiteY4" fmla="*/ 2897 h 105562"/>
                <a:gd name="connsiteX5" fmla="*/ 33317 w 65184"/>
                <a:gd name="connsiteY5" fmla="*/ 0 h 105562"/>
                <a:gd name="connsiteX6" fmla="*/ 50337 w 65184"/>
                <a:gd name="connsiteY6" fmla="*/ 4888 h 105562"/>
                <a:gd name="connsiteX7" fmla="*/ 61382 w 65184"/>
                <a:gd name="connsiteY7" fmla="*/ 18831 h 105562"/>
                <a:gd name="connsiteX8" fmla="*/ 65185 w 65184"/>
                <a:gd name="connsiteY8" fmla="*/ 38567 h 105562"/>
                <a:gd name="connsiteX9" fmla="*/ 61021 w 65184"/>
                <a:gd name="connsiteY9" fmla="*/ 59389 h 105562"/>
                <a:gd name="connsiteX10" fmla="*/ 49069 w 65184"/>
                <a:gd name="connsiteY10" fmla="*/ 73513 h 105562"/>
                <a:gd name="connsiteX11" fmla="*/ 32412 w 65184"/>
                <a:gd name="connsiteY11" fmla="*/ 78402 h 105562"/>
                <a:gd name="connsiteX12" fmla="*/ 21004 w 65184"/>
                <a:gd name="connsiteY12" fmla="*/ 75686 h 105562"/>
                <a:gd name="connsiteX13" fmla="*/ 12675 w 65184"/>
                <a:gd name="connsiteY13" fmla="*/ 68805 h 105562"/>
                <a:gd name="connsiteX14" fmla="*/ 12675 w 65184"/>
                <a:gd name="connsiteY14" fmla="*/ 105381 h 105562"/>
                <a:gd name="connsiteX15" fmla="*/ 0 w 65184"/>
                <a:gd name="connsiteY15" fmla="*/ 105381 h 105562"/>
                <a:gd name="connsiteX16" fmla="*/ 11589 w 65184"/>
                <a:gd name="connsiteY16" fmla="*/ 39654 h 105562"/>
                <a:gd name="connsiteX17" fmla="*/ 17383 w 65184"/>
                <a:gd name="connsiteY17" fmla="*/ 61019 h 105562"/>
                <a:gd name="connsiteX18" fmla="*/ 31687 w 65184"/>
                <a:gd name="connsiteY18" fmla="*/ 67900 h 105562"/>
                <a:gd name="connsiteX19" fmla="*/ 46173 w 65184"/>
                <a:gd name="connsiteY19" fmla="*/ 60657 h 105562"/>
                <a:gd name="connsiteX20" fmla="*/ 52147 w 65184"/>
                <a:gd name="connsiteY20" fmla="*/ 38386 h 105562"/>
                <a:gd name="connsiteX21" fmla="*/ 46173 w 65184"/>
                <a:gd name="connsiteY21" fmla="*/ 16839 h 105562"/>
                <a:gd name="connsiteX22" fmla="*/ 32049 w 65184"/>
                <a:gd name="connsiteY22" fmla="*/ 9777 h 105562"/>
                <a:gd name="connsiteX23" fmla="*/ 17745 w 65184"/>
                <a:gd name="connsiteY23" fmla="*/ 17382 h 105562"/>
                <a:gd name="connsiteX24" fmla="*/ 11407 w 65184"/>
                <a:gd name="connsiteY24" fmla="*/ 39472 h 10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84" h="105562">
                  <a:moveTo>
                    <a:pt x="0" y="105562"/>
                  </a:moveTo>
                  <a:lnTo>
                    <a:pt x="0" y="1629"/>
                  </a:lnTo>
                  <a:lnTo>
                    <a:pt x="11589" y="1629"/>
                  </a:lnTo>
                  <a:lnTo>
                    <a:pt x="11589" y="11407"/>
                  </a:lnTo>
                  <a:cubicBezTo>
                    <a:pt x="14305" y="7604"/>
                    <a:pt x="17383" y="4708"/>
                    <a:pt x="20823" y="2897"/>
                  </a:cubicBezTo>
                  <a:cubicBezTo>
                    <a:pt x="24263" y="905"/>
                    <a:pt x="28428" y="0"/>
                    <a:pt x="33317" y="0"/>
                  </a:cubicBezTo>
                  <a:cubicBezTo>
                    <a:pt x="39654" y="0"/>
                    <a:pt x="45448" y="1629"/>
                    <a:pt x="50337" y="4888"/>
                  </a:cubicBezTo>
                  <a:cubicBezTo>
                    <a:pt x="55226" y="8148"/>
                    <a:pt x="58847" y="12855"/>
                    <a:pt x="61382" y="18831"/>
                  </a:cubicBezTo>
                  <a:cubicBezTo>
                    <a:pt x="63917" y="24806"/>
                    <a:pt x="65185" y="31505"/>
                    <a:pt x="65185" y="38567"/>
                  </a:cubicBezTo>
                  <a:cubicBezTo>
                    <a:pt x="65185" y="46172"/>
                    <a:pt x="63736" y="53234"/>
                    <a:pt x="61021" y="59389"/>
                  </a:cubicBezTo>
                  <a:cubicBezTo>
                    <a:pt x="58304" y="65546"/>
                    <a:pt x="54320" y="70254"/>
                    <a:pt x="49069" y="73513"/>
                  </a:cubicBezTo>
                  <a:cubicBezTo>
                    <a:pt x="43819" y="76772"/>
                    <a:pt x="38206" y="78402"/>
                    <a:pt x="32412" y="78402"/>
                  </a:cubicBezTo>
                  <a:cubicBezTo>
                    <a:pt x="28246" y="78402"/>
                    <a:pt x="24263" y="77496"/>
                    <a:pt x="21004" y="75686"/>
                  </a:cubicBezTo>
                  <a:cubicBezTo>
                    <a:pt x="17564" y="73876"/>
                    <a:pt x="14848" y="71702"/>
                    <a:pt x="12675" y="68805"/>
                  </a:cubicBezTo>
                  <a:lnTo>
                    <a:pt x="12675" y="105381"/>
                  </a:lnTo>
                  <a:lnTo>
                    <a:pt x="0" y="105381"/>
                  </a:lnTo>
                  <a:close/>
                  <a:moveTo>
                    <a:pt x="11589" y="39654"/>
                  </a:moveTo>
                  <a:cubicBezTo>
                    <a:pt x="11589" y="49250"/>
                    <a:pt x="13580" y="56493"/>
                    <a:pt x="17383" y="61019"/>
                  </a:cubicBezTo>
                  <a:cubicBezTo>
                    <a:pt x="21367" y="65546"/>
                    <a:pt x="26074" y="67900"/>
                    <a:pt x="31687" y="67900"/>
                  </a:cubicBezTo>
                  <a:cubicBezTo>
                    <a:pt x="37300" y="67900"/>
                    <a:pt x="42189" y="65546"/>
                    <a:pt x="46173" y="60657"/>
                  </a:cubicBezTo>
                  <a:cubicBezTo>
                    <a:pt x="50156" y="55769"/>
                    <a:pt x="52147" y="48526"/>
                    <a:pt x="52147" y="38386"/>
                  </a:cubicBezTo>
                  <a:cubicBezTo>
                    <a:pt x="52147" y="28246"/>
                    <a:pt x="50156" y="21728"/>
                    <a:pt x="46173" y="16839"/>
                  </a:cubicBezTo>
                  <a:cubicBezTo>
                    <a:pt x="42189" y="12131"/>
                    <a:pt x="37481" y="9777"/>
                    <a:pt x="32049" y="9777"/>
                  </a:cubicBezTo>
                  <a:cubicBezTo>
                    <a:pt x="26617" y="9777"/>
                    <a:pt x="21909" y="12312"/>
                    <a:pt x="17745" y="17382"/>
                  </a:cubicBezTo>
                  <a:cubicBezTo>
                    <a:pt x="13580" y="22452"/>
                    <a:pt x="11407" y="29875"/>
                    <a:pt x="11407" y="39472"/>
                  </a:cubicBezTo>
                  <a:close/>
                </a:path>
              </a:pathLst>
            </a:custGeom>
            <a:solidFill>
              <a:srgbClr val="040000"/>
            </a:solidFill>
            <a:ln w="18102" cap="flat">
              <a:noFill/>
              <a:prstDash val="solid"/>
              <a:miter/>
            </a:ln>
          </p:spPr>
          <p:txBody>
            <a:bodyPr rtlCol="0" anchor="ctr"/>
            <a:lstStyle/>
            <a:p>
              <a:endParaRPr lang="ja-JP" altLang="en-US" sz="1200"/>
            </a:p>
          </p:txBody>
        </p:sp>
        <p:sp>
          <p:nvSpPr>
            <p:cNvPr id="44" name="フリーフォーム: 図形 43">
              <a:extLst>
                <a:ext uri="{FF2B5EF4-FFF2-40B4-BE49-F238E27FC236}">
                  <a16:creationId xmlns:a16="http://schemas.microsoft.com/office/drawing/2014/main" id="{F656F9C0-C909-84EE-B2CA-255141701141}"/>
                </a:ext>
              </a:extLst>
            </p:cNvPr>
            <p:cNvSpPr/>
            <p:nvPr/>
          </p:nvSpPr>
          <p:spPr>
            <a:xfrm>
              <a:off x="14214406" y="9049101"/>
              <a:ext cx="69348" cy="78401"/>
            </a:xfrm>
            <a:custGeom>
              <a:avLst/>
              <a:gdLst>
                <a:gd name="connsiteX0" fmla="*/ 55588 w 69348"/>
                <a:gd name="connsiteY0" fmla="*/ 52509 h 78401"/>
                <a:gd name="connsiteX1" fmla="*/ 68805 w 69348"/>
                <a:gd name="connsiteY1" fmla="*/ 54139 h 78401"/>
                <a:gd name="connsiteX2" fmla="*/ 57217 w 69348"/>
                <a:gd name="connsiteY2" fmla="*/ 72064 h 78401"/>
                <a:gd name="connsiteX3" fmla="*/ 35670 w 69348"/>
                <a:gd name="connsiteY3" fmla="*/ 78401 h 78401"/>
                <a:gd name="connsiteX4" fmla="*/ 9596 w 69348"/>
                <a:gd name="connsiteY4" fmla="*/ 68261 h 78401"/>
                <a:gd name="connsiteX5" fmla="*/ 0 w 69348"/>
                <a:gd name="connsiteY5" fmla="*/ 39834 h 78401"/>
                <a:gd name="connsiteX6" fmla="*/ 9777 w 69348"/>
                <a:gd name="connsiteY6" fmla="*/ 10501 h 78401"/>
                <a:gd name="connsiteX7" fmla="*/ 35127 w 69348"/>
                <a:gd name="connsiteY7" fmla="*/ 0 h 78401"/>
                <a:gd name="connsiteX8" fmla="*/ 59752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3 w 69348"/>
                <a:gd name="connsiteY14" fmla="*/ 64460 h 78401"/>
                <a:gd name="connsiteX15" fmla="*/ 55949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5" y="54139"/>
                  </a:lnTo>
                  <a:cubicBezTo>
                    <a:pt x="66632" y="61743"/>
                    <a:pt x="62830" y="67719"/>
                    <a:pt x="57217" y="72064"/>
                  </a:cubicBezTo>
                  <a:cubicBezTo>
                    <a:pt x="51604" y="76228"/>
                    <a:pt x="44362" y="78401"/>
                    <a:pt x="35670" y="78401"/>
                  </a:cubicBezTo>
                  <a:cubicBezTo>
                    <a:pt x="24625" y="78401"/>
                    <a:pt x="15934" y="74961"/>
                    <a:pt x="9596" y="68261"/>
                  </a:cubicBezTo>
                  <a:cubicBezTo>
                    <a:pt x="3259" y="61562"/>
                    <a:pt x="0" y="51966"/>
                    <a:pt x="0" y="39834"/>
                  </a:cubicBezTo>
                  <a:cubicBezTo>
                    <a:pt x="0" y="27703"/>
                    <a:pt x="3259" y="17382"/>
                    <a:pt x="9777" y="10501"/>
                  </a:cubicBezTo>
                  <a:cubicBezTo>
                    <a:pt x="16296" y="3620"/>
                    <a:pt x="24806" y="0"/>
                    <a:pt x="35127" y="0"/>
                  </a:cubicBezTo>
                  <a:cubicBezTo>
                    <a:pt x="45448" y="0"/>
                    <a:pt x="53415" y="3440"/>
                    <a:pt x="59752" y="10321"/>
                  </a:cubicBezTo>
                  <a:cubicBezTo>
                    <a:pt x="66090" y="17200"/>
                    <a:pt x="69349" y="26798"/>
                    <a:pt x="69349" y="39110"/>
                  </a:cubicBezTo>
                  <a:cubicBezTo>
                    <a:pt x="69349" y="39834"/>
                    <a:pt x="69349" y="40920"/>
                    <a:pt x="69349" y="42550"/>
                  </a:cubicBezTo>
                  <a:lnTo>
                    <a:pt x="13399" y="42550"/>
                  </a:lnTo>
                  <a:cubicBezTo>
                    <a:pt x="13942" y="50880"/>
                    <a:pt x="16115" y="57035"/>
                    <a:pt x="20461" y="61562"/>
                  </a:cubicBezTo>
                  <a:cubicBezTo>
                    <a:pt x="24625" y="65907"/>
                    <a:pt x="29876" y="68080"/>
                    <a:pt x="36213" y="68080"/>
                  </a:cubicBezTo>
                  <a:cubicBezTo>
                    <a:pt x="40921" y="68080"/>
                    <a:pt x="44904" y="66814"/>
                    <a:pt x="48163" y="64460"/>
                  </a:cubicBezTo>
                  <a:cubicBezTo>
                    <a:pt x="51422" y="61925"/>
                    <a:pt x="54139" y="58122"/>
                    <a:pt x="55949" y="52690"/>
                  </a:cubicBezTo>
                  <a:close/>
                  <a:moveTo>
                    <a:pt x="13761" y="31867"/>
                  </a:moveTo>
                  <a:lnTo>
                    <a:pt x="55769" y="31867"/>
                  </a:lnTo>
                  <a:cubicBezTo>
                    <a:pt x="55225" y="25530"/>
                    <a:pt x="53596" y="20822"/>
                    <a:pt x="50880" y="17563"/>
                  </a:cubicBezTo>
                  <a:cubicBezTo>
                    <a:pt x="46896" y="12674"/>
                    <a:pt x="41645" y="10140"/>
                    <a:pt x="35127" y="10140"/>
                  </a:cubicBezTo>
                  <a:cubicBezTo>
                    <a:pt x="29333" y="10140"/>
                    <a:pt x="24444" y="12131"/>
                    <a:pt x="20461" y="15934"/>
                  </a:cubicBezTo>
                  <a:cubicBezTo>
                    <a:pt x="16477" y="19917"/>
                    <a:pt x="14304"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45" name="フリーフォーム: 図形 44">
              <a:extLst>
                <a:ext uri="{FF2B5EF4-FFF2-40B4-BE49-F238E27FC236}">
                  <a16:creationId xmlns:a16="http://schemas.microsoft.com/office/drawing/2014/main" id="{E15B4DCB-AB03-2012-1A48-6A043EB03824}"/>
                </a:ext>
              </a:extLst>
            </p:cNvPr>
            <p:cNvSpPr/>
            <p:nvPr/>
          </p:nvSpPr>
          <p:spPr>
            <a:xfrm>
              <a:off x="14295162" y="9048557"/>
              <a:ext cx="65546" cy="78764"/>
            </a:xfrm>
            <a:custGeom>
              <a:avLst/>
              <a:gdLst>
                <a:gd name="connsiteX0" fmla="*/ 53052 w 65546"/>
                <a:gd name="connsiteY0" fmla="*/ 49612 h 78764"/>
                <a:gd name="connsiteX1" fmla="*/ 65546 w 65546"/>
                <a:gd name="connsiteY1" fmla="*/ 51242 h 78764"/>
                <a:gd name="connsiteX2" fmla="*/ 55044 w 65546"/>
                <a:gd name="connsiteY2" fmla="*/ 71522 h 78764"/>
                <a:gd name="connsiteX3" fmla="*/ 34221 w 65546"/>
                <a:gd name="connsiteY3" fmla="*/ 78765 h 78764"/>
                <a:gd name="connsiteX4" fmla="*/ 9415 w 65546"/>
                <a:gd name="connsiteY4" fmla="*/ 68624 h 78764"/>
                <a:gd name="connsiteX5" fmla="*/ 0 w 65546"/>
                <a:gd name="connsiteY5" fmla="*/ 39654 h 78764"/>
                <a:gd name="connsiteX6" fmla="*/ 3983 w 65546"/>
                <a:gd name="connsiteY6" fmla="*/ 18288 h 78764"/>
                <a:gd name="connsiteX7" fmla="*/ 16295 w 65546"/>
                <a:gd name="connsiteY7" fmla="*/ 4527 h 78764"/>
                <a:gd name="connsiteX8" fmla="*/ 34221 w 65546"/>
                <a:gd name="connsiteY8" fmla="*/ 0 h 78764"/>
                <a:gd name="connsiteX9" fmla="*/ 54320 w 65546"/>
                <a:gd name="connsiteY9" fmla="*/ 6157 h 78764"/>
                <a:gd name="connsiteX10" fmla="*/ 64278 w 65546"/>
                <a:gd name="connsiteY10" fmla="*/ 23720 h 78764"/>
                <a:gd name="connsiteX11" fmla="*/ 51966 w 65546"/>
                <a:gd name="connsiteY11" fmla="*/ 25711 h 78764"/>
                <a:gd name="connsiteX12" fmla="*/ 45628 w 65546"/>
                <a:gd name="connsiteY12" fmla="*/ 14304 h 78764"/>
                <a:gd name="connsiteX13" fmla="*/ 34765 w 65546"/>
                <a:gd name="connsiteY13" fmla="*/ 10502 h 78764"/>
                <a:gd name="connsiteX14" fmla="*/ 19193 w 65546"/>
                <a:gd name="connsiteY14" fmla="*/ 17383 h 78764"/>
                <a:gd name="connsiteX15" fmla="*/ 13218 w 65546"/>
                <a:gd name="connsiteY15" fmla="*/ 39291 h 78764"/>
                <a:gd name="connsiteX16" fmla="*/ 19012 w 65546"/>
                <a:gd name="connsiteY16" fmla="*/ 61201 h 78764"/>
                <a:gd name="connsiteX17" fmla="*/ 34221 w 65546"/>
                <a:gd name="connsiteY17" fmla="*/ 68081 h 78764"/>
                <a:gd name="connsiteX18" fmla="*/ 46714 w 65546"/>
                <a:gd name="connsiteY18" fmla="*/ 63555 h 78764"/>
                <a:gd name="connsiteX19" fmla="*/ 53052 w 65546"/>
                <a:gd name="connsiteY19" fmla="*/ 49431 h 7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546" h="78764">
                  <a:moveTo>
                    <a:pt x="53052" y="49612"/>
                  </a:moveTo>
                  <a:lnTo>
                    <a:pt x="65546" y="51242"/>
                  </a:lnTo>
                  <a:cubicBezTo>
                    <a:pt x="64097" y="59933"/>
                    <a:pt x="60657" y="66632"/>
                    <a:pt x="55044" y="71522"/>
                  </a:cubicBezTo>
                  <a:cubicBezTo>
                    <a:pt x="49431" y="76411"/>
                    <a:pt x="42550" y="78765"/>
                    <a:pt x="34221" y="78765"/>
                  </a:cubicBezTo>
                  <a:cubicBezTo>
                    <a:pt x="23900" y="78765"/>
                    <a:pt x="15753" y="75324"/>
                    <a:pt x="9415" y="68624"/>
                  </a:cubicBezTo>
                  <a:cubicBezTo>
                    <a:pt x="3078" y="61925"/>
                    <a:pt x="0" y="52329"/>
                    <a:pt x="0" y="39654"/>
                  </a:cubicBezTo>
                  <a:cubicBezTo>
                    <a:pt x="0" y="31505"/>
                    <a:pt x="1266" y="24445"/>
                    <a:pt x="3983" y="18288"/>
                  </a:cubicBezTo>
                  <a:cubicBezTo>
                    <a:pt x="6699" y="12131"/>
                    <a:pt x="10682" y="7604"/>
                    <a:pt x="16295" y="4527"/>
                  </a:cubicBezTo>
                  <a:cubicBezTo>
                    <a:pt x="21727" y="1449"/>
                    <a:pt x="27703" y="0"/>
                    <a:pt x="34221" y="0"/>
                  </a:cubicBezTo>
                  <a:cubicBezTo>
                    <a:pt x="42369" y="0"/>
                    <a:pt x="49068" y="1991"/>
                    <a:pt x="54320" y="6157"/>
                  </a:cubicBezTo>
                  <a:cubicBezTo>
                    <a:pt x="59571" y="10321"/>
                    <a:pt x="62830" y="16115"/>
                    <a:pt x="64278" y="23720"/>
                  </a:cubicBezTo>
                  <a:lnTo>
                    <a:pt x="51966" y="25711"/>
                  </a:lnTo>
                  <a:cubicBezTo>
                    <a:pt x="50698" y="20642"/>
                    <a:pt x="48707" y="16839"/>
                    <a:pt x="45628" y="14304"/>
                  </a:cubicBezTo>
                  <a:cubicBezTo>
                    <a:pt x="42550" y="11770"/>
                    <a:pt x="38929" y="10502"/>
                    <a:pt x="34765" y="10502"/>
                  </a:cubicBezTo>
                  <a:cubicBezTo>
                    <a:pt x="28427" y="10502"/>
                    <a:pt x="23176" y="12856"/>
                    <a:pt x="19193" y="17383"/>
                  </a:cubicBezTo>
                  <a:cubicBezTo>
                    <a:pt x="15209" y="21909"/>
                    <a:pt x="13218" y="29333"/>
                    <a:pt x="13218" y="39291"/>
                  </a:cubicBezTo>
                  <a:cubicBezTo>
                    <a:pt x="13218" y="49251"/>
                    <a:pt x="15209" y="56674"/>
                    <a:pt x="19012" y="61201"/>
                  </a:cubicBezTo>
                  <a:cubicBezTo>
                    <a:pt x="22813" y="65727"/>
                    <a:pt x="27884" y="68081"/>
                    <a:pt x="34221" y="68081"/>
                  </a:cubicBezTo>
                  <a:cubicBezTo>
                    <a:pt x="39291" y="68081"/>
                    <a:pt x="43455" y="66632"/>
                    <a:pt x="46714" y="63555"/>
                  </a:cubicBezTo>
                  <a:cubicBezTo>
                    <a:pt x="49973" y="60477"/>
                    <a:pt x="52146" y="55769"/>
                    <a:pt x="53052" y="49431"/>
                  </a:cubicBezTo>
                  <a:close/>
                </a:path>
              </a:pathLst>
            </a:custGeom>
            <a:solidFill>
              <a:srgbClr val="040000"/>
            </a:solidFill>
            <a:ln w="18102" cap="flat">
              <a:noFill/>
              <a:prstDash val="solid"/>
              <a:miter/>
            </a:ln>
          </p:spPr>
          <p:txBody>
            <a:bodyPr rtlCol="0" anchor="ctr"/>
            <a:lstStyle/>
            <a:p>
              <a:endParaRPr lang="ja-JP" altLang="en-US" sz="1200"/>
            </a:p>
          </p:txBody>
        </p:sp>
        <p:sp>
          <p:nvSpPr>
            <p:cNvPr id="46" name="フリーフォーム: 図形 45">
              <a:extLst>
                <a:ext uri="{FF2B5EF4-FFF2-40B4-BE49-F238E27FC236}">
                  <a16:creationId xmlns:a16="http://schemas.microsoft.com/office/drawing/2014/main" id="{02210EE7-26A6-5F97-7BC7-D1C9954B45B5}"/>
                </a:ext>
              </a:extLst>
            </p:cNvPr>
            <p:cNvSpPr/>
            <p:nvPr/>
          </p:nvSpPr>
          <p:spPr>
            <a:xfrm>
              <a:off x="14371753"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47" name="フリーフォーム: 図形 46">
              <a:extLst>
                <a:ext uri="{FF2B5EF4-FFF2-40B4-BE49-F238E27FC236}">
                  <a16:creationId xmlns:a16="http://schemas.microsoft.com/office/drawing/2014/main" id="{A9577CFD-4575-2AA1-AFA4-1405AC7F5067}"/>
                </a:ext>
              </a:extLst>
            </p:cNvPr>
            <p:cNvSpPr/>
            <p:nvPr/>
          </p:nvSpPr>
          <p:spPr>
            <a:xfrm>
              <a:off x="14395654" y="9020311"/>
              <a:ext cx="43999" cy="105380"/>
            </a:xfrm>
            <a:custGeom>
              <a:avLst/>
              <a:gdLst>
                <a:gd name="connsiteX0" fmla="*/ 11226 w 43999"/>
                <a:gd name="connsiteY0" fmla="*/ 105381 h 105380"/>
                <a:gd name="connsiteX1" fmla="*/ 11226 w 43999"/>
                <a:gd name="connsiteY1" fmla="*/ 40197 h 105380"/>
                <a:gd name="connsiteX2" fmla="*/ 0 w 43999"/>
                <a:gd name="connsiteY2" fmla="*/ 40197 h 105380"/>
                <a:gd name="connsiteX3" fmla="*/ 0 w 43999"/>
                <a:gd name="connsiteY3" fmla="*/ 30238 h 105380"/>
                <a:gd name="connsiteX4" fmla="*/ 11226 w 43999"/>
                <a:gd name="connsiteY4" fmla="*/ 30238 h 105380"/>
                <a:gd name="connsiteX5" fmla="*/ 11226 w 43999"/>
                <a:gd name="connsiteY5" fmla="*/ 22271 h 105380"/>
                <a:gd name="connsiteX6" fmla="*/ 12494 w 43999"/>
                <a:gd name="connsiteY6" fmla="*/ 11045 h 105380"/>
                <a:gd name="connsiteX7" fmla="*/ 19012 w 43999"/>
                <a:gd name="connsiteY7" fmla="*/ 3078 h 105380"/>
                <a:gd name="connsiteX8" fmla="*/ 32048 w 43999"/>
                <a:gd name="connsiteY8" fmla="*/ 0 h 105380"/>
                <a:gd name="connsiteX9" fmla="*/ 43999 w 43999"/>
                <a:gd name="connsiteY9" fmla="*/ 1268 h 105380"/>
                <a:gd name="connsiteX10" fmla="*/ 42008 w 43999"/>
                <a:gd name="connsiteY10" fmla="*/ 12312 h 105380"/>
                <a:gd name="connsiteX11" fmla="*/ 34583 w 43999"/>
                <a:gd name="connsiteY11" fmla="*/ 11589 h 105380"/>
                <a:gd name="connsiteX12" fmla="*/ 26435 w 43999"/>
                <a:gd name="connsiteY12" fmla="*/ 14124 h 105380"/>
                <a:gd name="connsiteX13" fmla="*/ 24081 w 43999"/>
                <a:gd name="connsiteY13" fmla="*/ 23357 h 105380"/>
                <a:gd name="connsiteX14" fmla="*/ 24081 w 43999"/>
                <a:gd name="connsiteY14" fmla="*/ 30238 h 105380"/>
                <a:gd name="connsiteX15" fmla="*/ 38749 w 43999"/>
                <a:gd name="connsiteY15" fmla="*/ 30238 h 105380"/>
                <a:gd name="connsiteX16" fmla="*/ 38749 w 43999"/>
                <a:gd name="connsiteY16" fmla="*/ 40197 h 105380"/>
                <a:gd name="connsiteX17" fmla="*/ 24081 w 43999"/>
                <a:gd name="connsiteY17" fmla="*/ 40197 h 105380"/>
                <a:gd name="connsiteX18" fmla="*/ 24081 w 43999"/>
                <a:gd name="connsiteY18" fmla="*/ 105381 h 105380"/>
                <a:gd name="connsiteX19" fmla="*/ 11407 w 43999"/>
                <a:gd name="connsiteY19" fmla="*/ 105381 h 1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999" h="105380">
                  <a:moveTo>
                    <a:pt x="11226" y="105381"/>
                  </a:moveTo>
                  <a:lnTo>
                    <a:pt x="11226" y="40197"/>
                  </a:lnTo>
                  <a:lnTo>
                    <a:pt x="0" y="40197"/>
                  </a:lnTo>
                  <a:lnTo>
                    <a:pt x="0" y="30238"/>
                  </a:lnTo>
                  <a:lnTo>
                    <a:pt x="11226" y="30238"/>
                  </a:lnTo>
                  <a:lnTo>
                    <a:pt x="11226" y="22271"/>
                  </a:lnTo>
                  <a:cubicBezTo>
                    <a:pt x="11226" y="17202"/>
                    <a:pt x="11589" y="13399"/>
                    <a:pt x="12494" y="11045"/>
                  </a:cubicBezTo>
                  <a:cubicBezTo>
                    <a:pt x="13761" y="7786"/>
                    <a:pt x="15934" y="5070"/>
                    <a:pt x="19012" y="3078"/>
                  </a:cubicBezTo>
                  <a:cubicBezTo>
                    <a:pt x="22090" y="1086"/>
                    <a:pt x="26435" y="0"/>
                    <a:pt x="32048" y="0"/>
                  </a:cubicBezTo>
                  <a:cubicBezTo>
                    <a:pt x="35670" y="0"/>
                    <a:pt x="39654" y="362"/>
                    <a:pt x="43999" y="1268"/>
                  </a:cubicBezTo>
                  <a:lnTo>
                    <a:pt x="42008" y="12312"/>
                  </a:lnTo>
                  <a:cubicBezTo>
                    <a:pt x="39291" y="11770"/>
                    <a:pt x="36937" y="11589"/>
                    <a:pt x="34583" y="11589"/>
                  </a:cubicBezTo>
                  <a:cubicBezTo>
                    <a:pt x="30782" y="11589"/>
                    <a:pt x="27884" y="12494"/>
                    <a:pt x="26435" y="14124"/>
                  </a:cubicBezTo>
                  <a:cubicBezTo>
                    <a:pt x="24806" y="15753"/>
                    <a:pt x="24081" y="18831"/>
                    <a:pt x="24081" y="23357"/>
                  </a:cubicBezTo>
                  <a:lnTo>
                    <a:pt x="24081" y="30238"/>
                  </a:lnTo>
                  <a:lnTo>
                    <a:pt x="38749" y="30238"/>
                  </a:lnTo>
                  <a:lnTo>
                    <a:pt x="38749" y="40197"/>
                  </a:lnTo>
                  <a:lnTo>
                    <a:pt x="24081" y="40197"/>
                  </a:lnTo>
                  <a:lnTo>
                    <a:pt x="24081" y="105381"/>
                  </a:lnTo>
                  <a:lnTo>
                    <a:pt x="11407" y="105381"/>
                  </a:lnTo>
                  <a:close/>
                </a:path>
              </a:pathLst>
            </a:custGeom>
            <a:solidFill>
              <a:srgbClr val="040000"/>
            </a:solidFill>
            <a:ln w="18102" cap="flat">
              <a:noFill/>
              <a:prstDash val="solid"/>
              <a:miter/>
            </a:ln>
          </p:spPr>
          <p:txBody>
            <a:bodyPr rtlCol="0" anchor="ctr"/>
            <a:lstStyle/>
            <a:p>
              <a:endParaRPr lang="ja-JP" altLang="en-US" sz="1200"/>
            </a:p>
          </p:txBody>
        </p:sp>
        <p:sp>
          <p:nvSpPr>
            <p:cNvPr id="48" name="フリーフォーム: 図形 47">
              <a:extLst>
                <a:ext uri="{FF2B5EF4-FFF2-40B4-BE49-F238E27FC236}">
                  <a16:creationId xmlns:a16="http://schemas.microsoft.com/office/drawing/2014/main" id="{F151F14B-182D-5346-47EB-0F1847640CDE}"/>
                </a:ext>
              </a:extLst>
            </p:cNvPr>
            <p:cNvSpPr/>
            <p:nvPr/>
          </p:nvSpPr>
          <p:spPr>
            <a:xfrm>
              <a:off x="14444180"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49" name="フリーフォーム: 図形 48">
              <a:extLst>
                <a:ext uri="{FF2B5EF4-FFF2-40B4-BE49-F238E27FC236}">
                  <a16:creationId xmlns:a16="http://schemas.microsoft.com/office/drawing/2014/main" id="{A208A98A-C6EB-B038-0702-5B9BBEF7B17B}"/>
                </a:ext>
              </a:extLst>
            </p:cNvPr>
            <p:cNvSpPr/>
            <p:nvPr/>
          </p:nvSpPr>
          <p:spPr>
            <a:xfrm>
              <a:off x="14472063" y="9049101"/>
              <a:ext cx="69348" cy="78401"/>
            </a:xfrm>
            <a:custGeom>
              <a:avLst/>
              <a:gdLst>
                <a:gd name="connsiteX0" fmla="*/ 55588 w 69348"/>
                <a:gd name="connsiteY0" fmla="*/ 52509 h 78401"/>
                <a:gd name="connsiteX1" fmla="*/ 68805 w 69348"/>
                <a:gd name="connsiteY1" fmla="*/ 54139 h 78401"/>
                <a:gd name="connsiteX2" fmla="*/ 57218 w 69348"/>
                <a:gd name="connsiteY2" fmla="*/ 72064 h 78401"/>
                <a:gd name="connsiteX3" fmla="*/ 35671 w 69348"/>
                <a:gd name="connsiteY3" fmla="*/ 78401 h 78401"/>
                <a:gd name="connsiteX4" fmla="*/ 9597 w 69348"/>
                <a:gd name="connsiteY4" fmla="*/ 68261 h 78401"/>
                <a:gd name="connsiteX5" fmla="*/ 0 w 69348"/>
                <a:gd name="connsiteY5" fmla="*/ 39834 h 78401"/>
                <a:gd name="connsiteX6" fmla="*/ 9778 w 69348"/>
                <a:gd name="connsiteY6" fmla="*/ 10501 h 78401"/>
                <a:gd name="connsiteX7" fmla="*/ 35127 w 69348"/>
                <a:gd name="connsiteY7" fmla="*/ 0 h 78401"/>
                <a:gd name="connsiteX8" fmla="*/ 59752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4 w 69348"/>
                <a:gd name="connsiteY14" fmla="*/ 64460 h 78401"/>
                <a:gd name="connsiteX15" fmla="*/ 55950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5" y="54139"/>
                  </a:lnTo>
                  <a:cubicBezTo>
                    <a:pt x="66632" y="61743"/>
                    <a:pt x="62831" y="67719"/>
                    <a:pt x="57218" y="72064"/>
                  </a:cubicBezTo>
                  <a:cubicBezTo>
                    <a:pt x="51605" y="76228"/>
                    <a:pt x="44362" y="78401"/>
                    <a:pt x="35671" y="78401"/>
                  </a:cubicBezTo>
                  <a:cubicBezTo>
                    <a:pt x="24625" y="78401"/>
                    <a:pt x="15934" y="74961"/>
                    <a:pt x="9597" y="68261"/>
                  </a:cubicBezTo>
                  <a:cubicBezTo>
                    <a:pt x="3259" y="61562"/>
                    <a:pt x="0" y="51966"/>
                    <a:pt x="0" y="39834"/>
                  </a:cubicBezTo>
                  <a:cubicBezTo>
                    <a:pt x="0" y="27703"/>
                    <a:pt x="3259" y="17382"/>
                    <a:pt x="9778" y="10501"/>
                  </a:cubicBezTo>
                  <a:cubicBezTo>
                    <a:pt x="16296" y="3620"/>
                    <a:pt x="24806" y="0"/>
                    <a:pt x="35127" y="0"/>
                  </a:cubicBezTo>
                  <a:cubicBezTo>
                    <a:pt x="45448" y="0"/>
                    <a:pt x="53415" y="3440"/>
                    <a:pt x="59752" y="10321"/>
                  </a:cubicBezTo>
                  <a:cubicBezTo>
                    <a:pt x="66090" y="17200"/>
                    <a:pt x="69349" y="26798"/>
                    <a:pt x="69349" y="39110"/>
                  </a:cubicBezTo>
                  <a:cubicBezTo>
                    <a:pt x="69349" y="39834"/>
                    <a:pt x="69349" y="40920"/>
                    <a:pt x="69349" y="42550"/>
                  </a:cubicBezTo>
                  <a:lnTo>
                    <a:pt x="13399" y="42550"/>
                  </a:lnTo>
                  <a:cubicBezTo>
                    <a:pt x="13942" y="50880"/>
                    <a:pt x="16115" y="57035"/>
                    <a:pt x="20461" y="61562"/>
                  </a:cubicBezTo>
                  <a:cubicBezTo>
                    <a:pt x="24625" y="65907"/>
                    <a:pt x="29876" y="68080"/>
                    <a:pt x="36213" y="68080"/>
                  </a:cubicBezTo>
                  <a:cubicBezTo>
                    <a:pt x="40921" y="68080"/>
                    <a:pt x="44905" y="66814"/>
                    <a:pt x="48164" y="64460"/>
                  </a:cubicBezTo>
                  <a:cubicBezTo>
                    <a:pt x="51423" y="61925"/>
                    <a:pt x="54139" y="58122"/>
                    <a:pt x="55950" y="52690"/>
                  </a:cubicBezTo>
                  <a:close/>
                  <a:moveTo>
                    <a:pt x="13761" y="31867"/>
                  </a:moveTo>
                  <a:lnTo>
                    <a:pt x="55769" y="31867"/>
                  </a:lnTo>
                  <a:cubicBezTo>
                    <a:pt x="55225" y="25530"/>
                    <a:pt x="53596" y="20822"/>
                    <a:pt x="50880" y="17563"/>
                  </a:cubicBezTo>
                  <a:cubicBezTo>
                    <a:pt x="46897" y="12674"/>
                    <a:pt x="41645" y="10140"/>
                    <a:pt x="35127" y="10140"/>
                  </a:cubicBezTo>
                  <a:cubicBezTo>
                    <a:pt x="29333" y="10140"/>
                    <a:pt x="24445" y="12131"/>
                    <a:pt x="20461" y="15934"/>
                  </a:cubicBezTo>
                  <a:cubicBezTo>
                    <a:pt x="16478" y="19917"/>
                    <a:pt x="14305"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50" name="フリーフォーム: 図形 49">
              <a:extLst>
                <a:ext uri="{FF2B5EF4-FFF2-40B4-BE49-F238E27FC236}">
                  <a16:creationId xmlns:a16="http://schemas.microsoft.com/office/drawing/2014/main" id="{54FF8F60-62F7-1EC5-EC05-68546258818C}"/>
                </a:ext>
              </a:extLst>
            </p:cNvPr>
            <p:cNvSpPr/>
            <p:nvPr/>
          </p:nvSpPr>
          <p:spPr>
            <a:xfrm>
              <a:off x="14552276" y="9022121"/>
              <a:ext cx="65365" cy="105380"/>
            </a:xfrm>
            <a:custGeom>
              <a:avLst/>
              <a:gdLst>
                <a:gd name="connsiteX0" fmla="*/ 53234 w 65365"/>
                <a:gd name="connsiteY0" fmla="*/ 103571 h 105380"/>
                <a:gd name="connsiteX1" fmla="*/ 53234 w 65365"/>
                <a:gd name="connsiteY1" fmla="*/ 94155 h 105380"/>
                <a:gd name="connsiteX2" fmla="*/ 32230 w 65365"/>
                <a:gd name="connsiteY2" fmla="*/ 105381 h 105380"/>
                <a:gd name="connsiteX3" fmla="*/ 15753 w 65365"/>
                <a:gd name="connsiteY3" fmla="*/ 100493 h 105380"/>
                <a:gd name="connsiteX4" fmla="*/ 4165 w 65365"/>
                <a:gd name="connsiteY4" fmla="*/ 86732 h 105380"/>
                <a:gd name="connsiteX5" fmla="*/ 0 w 65365"/>
                <a:gd name="connsiteY5" fmla="*/ 66271 h 105380"/>
                <a:gd name="connsiteX6" fmla="*/ 3803 w 65365"/>
                <a:gd name="connsiteY6" fmla="*/ 45810 h 105380"/>
                <a:gd name="connsiteX7" fmla="*/ 15029 w 65365"/>
                <a:gd name="connsiteY7" fmla="*/ 31687 h 105380"/>
                <a:gd name="connsiteX8" fmla="*/ 31868 w 65365"/>
                <a:gd name="connsiteY8" fmla="*/ 26799 h 105380"/>
                <a:gd name="connsiteX9" fmla="*/ 43999 w 65365"/>
                <a:gd name="connsiteY9" fmla="*/ 29695 h 105380"/>
                <a:gd name="connsiteX10" fmla="*/ 52691 w 65365"/>
                <a:gd name="connsiteY10" fmla="*/ 37120 h 105380"/>
                <a:gd name="connsiteX11" fmla="*/ 52691 w 65365"/>
                <a:gd name="connsiteY11" fmla="*/ 0 h 105380"/>
                <a:gd name="connsiteX12" fmla="*/ 65366 w 65365"/>
                <a:gd name="connsiteY12" fmla="*/ 0 h 105380"/>
                <a:gd name="connsiteX13" fmla="*/ 65366 w 65365"/>
                <a:gd name="connsiteY13" fmla="*/ 103752 h 105380"/>
                <a:gd name="connsiteX14" fmla="*/ 53596 w 65365"/>
                <a:gd name="connsiteY14" fmla="*/ 103752 h 105380"/>
                <a:gd name="connsiteX15" fmla="*/ 13037 w 65365"/>
                <a:gd name="connsiteY15" fmla="*/ 66090 h 105380"/>
                <a:gd name="connsiteX16" fmla="*/ 19193 w 65365"/>
                <a:gd name="connsiteY16" fmla="*/ 87637 h 105380"/>
                <a:gd name="connsiteX17" fmla="*/ 33498 w 65365"/>
                <a:gd name="connsiteY17" fmla="*/ 94699 h 105380"/>
                <a:gd name="connsiteX18" fmla="*/ 47621 w 65365"/>
                <a:gd name="connsiteY18" fmla="*/ 87818 h 105380"/>
                <a:gd name="connsiteX19" fmla="*/ 53415 w 65365"/>
                <a:gd name="connsiteY19" fmla="*/ 66995 h 105380"/>
                <a:gd name="connsiteX20" fmla="*/ 47439 w 65365"/>
                <a:gd name="connsiteY20" fmla="*/ 44362 h 105380"/>
                <a:gd name="connsiteX21" fmla="*/ 32773 w 65365"/>
                <a:gd name="connsiteY21" fmla="*/ 37120 h 105380"/>
                <a:gd name="connsiteX22" fmla="*/ 18650 w 65365"/>
                <a:gd name="connsiteY22" fmla="*/ 44000 h 105380"/>
                <a:gd name="connsiteX23" fmla="*/ 13037 w 65365"/>
                <a:gd name="connsiteY23" fmla="*/ 65909 h 1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65" h="105380">
                  <a:moveTo>
                    <a:pt x="53234" y="103571"/>
                  </a:moveTo>
                  <a:lnTo>
                    <a:pt x="53234" y="94155"/>
                  </a:lnTo>
                  <a:cubicBezTo>
                    <a:pt x="48526" y="101579"/>
                    <a:pt x="41465" y="105381"/>
                    <a:pt x="32230" y="105381"/>
                  </a:cubicBezTo>
                  <a:cubicBezTo>
                    <a:pt x="26255" y="105381"/>
                    <a:pt x="20823" y="103752"/>
                    <a:pt x="15753" y="100493"/>
                  </a:cubicBezTo>
                  <a:cubicBezTo>
                    <a:pt x="10683" y="97234"/>
                    <a:pt x="6881" y="92526"/>
                    <a:pt x="4165" y="86732"/>
                  </a:cubicBezTo>
                  <a:cubicBezTo>
                    <a:pt x="1449" y="80937"/>
                    <a:pt x="0" y="74057"/>
                    <a:pt x="0" y="66271"/>
                  </a:cubicBezTo>
                  <a:cubicBezTo>
                    <a:pt x="0" y="58485"/>
                    <a:pt x="1268" y="51967"/>
                    <a:pt x="3803" y="45810"/>
                  </a:cubicBezTo>
                  <a:cubicBezTo>
                    <a:pt x="6338" y="39654"/>
                    <a:pt x="9960" y="34947"/>
                    <a:pt x="15029" y="31687"/>
                  </a:cubicBezTo>
                  <a:cubicBezTo>
                    <a:pt x="20099" y="28428"/>
                    <a:pt x="25531" y="26799"/>
                    <a:pt x="31868" y="26799"/>
                  </a:cubicBezTo>
                  <a:cubicBezTo>
                    <a:pt x="36395" y="26799"/>
                    <a:pt x="40379" y="27704"/>
                    <a:pt x="43999" y="29695"/>
                  </a:cubicBezTo>
                  <a:cubicBezTo>
                    <a:pt x="47621" y="31687"/>
                    <a:pt x="50337" y="34041"/>
                    <a:pt x="52691" y="37120"/>
                  </a:cubicBezTo>
                  <a:lnTo>
                    <a:pt x="52691" y="0"/>
                  </a:lnTo>
                  <a:lnTo>
                    <a:pt x="65366" y="0"/>
                  </a:lnTo>
                  <a:lnTo>
                    <a:pt x="65366" y="103752"/>
                  </a:lnTo>
                  <a:lnTo>
                    <a:pt x="53596" y="103752"/>
                  </a:lnTo>
                  <a:close/>
                  <a:moveTo>
                    <a:pt x="13037" y="66090"/>
                  </a:moveTo>
                  <a:cubicBezTo>
                    <a:pt x="13037" y="75687"/>
                    <a:pt x="15029" y="82929"/>
                    <a:pt x="19193" y="87637"/>
                  </a:cubicBezTo>
                  <a:cubicBezTo>
                    <a:pt x="23177" y="92345"/>
                    <a:pt x="28066" y="94699"/>
                    <a:pt x="33498" y="94699"/>
                  </a:cubicBezTo>
                  <a:cubicBezTo>
                    <a:pt x="38930" y="94699"/>
                    <a:pt x="43819" y="92345"/>
                    <a:pt x="47621" y="87818"/>
                  </a:cubicBezTo>
                  <a:cubicBezTo>
                    <a:pt x="51423" y="83291"/>
                    <a:pt x="53415" y="76411"/>
                    <a:pt x="53415" y="66995"/>
                  </a:cubicBezTo>
                  <a:cubicBezTo>
                    <a:pt x="53415" y="56674"/>
                    <a:pt x="51423" y="49251"/>
                    <a:pt x="47439" y="44362"/>
                  </a:cubicBezTo>
                  <a:cubicBezTo>
                    <a:pt x="43456" y="39474"/>
                    <a:pt x="38567" y="37120"/>
                    <a:pt x="32773" y="37120"/>
                  </a:cubicBezTo>
                  <a:cubicBezTo>
                    <a:pt x="26980" y="37120"/>
                    <a:pt x="22453" y="39474"/>
                    <a:pt x="18650" y="44000"/>
                  </a:cubicBezTo>
                  <a:cubicBezTo>
                    <a:pt x="14848" y="48527"/>
                    <a:pt x="13037" y="55950"/>
                    <a:pt x="13037" y="65909"/>
                  </a:cubicBezTo>
                  <a:close/>
                </a:path>
              </a:pathLst>
            </a:custGeom>
            <a:solidFill>
              <a:srgbClr val="040000"/>
            </a:solidFill>
            <a:ln w="18102" cap="flat">
              <a:noFill/>
              <a:prstDash val="solid"/>
              <a:miter/>
            </a:ln>
          </p:spPr>
          <p:txBody>
            <a:bodyPr rtlCol="0" anchor="ctr"/>
            <a:lstStyle/>
            <a:p>
              <a:endParaRPr lang="ja-JP" altLang="en-US" sz="1200"/>
            </a:p>
          </p:txBody>
        </p:sp>
        <p:sp>
          <p:nvSpPr>
            <p:cNvPr id="51" name="フリーフォーム: 図形 50">
              <a:extLst>
                <a:ext uri="{FF2B5EF4-FFF2-40B4-BE49-F238E27FC236}">
                  <a16:creationId xmlns:a16="http://schemas.microsoft.com/office/drawing/2014/main" id="{DE4AC8CA-3E6B-4266-EA1B-B9A2BD8C9FF8}"/>
                </a:ext>
              </a:extLst>
            </p:cNvPr>
            <p:cNvSpPr/>
            <p:nvPr/>
          </p:nvSpPr>
          <p:spPr>
            <a:xfrm>
              <a:off x="14679023" y="9021941"/>
              <a:ext cx="81842" cy="103750"/>
            </a:xfrm>
            <a:custGeom>
              <a:avLst/>
              <a:gdLst>
                <a:gd name="connsiteX0" fmla="*/ 0 w 81842"/>
                <a:gd name="connsiteY0" fmla="*/ 103751 h 103750"/>
                <a:gd name="connsiteX1" fmla="*/ 0 w 81842"/>
                <a:gd name="connsiteY1" fmla="*/ 0 h 103750"/>
                <a:gd name="connsiteX2" fmla="*/ 14124 w 81842"/>
                <a:gd name="connsiteY2" fmla="*/ 0 h 103750"/>
                <a:gd name="connsiteX3" fmla="*/ 68625 w 81842"/>
                <a:gd name="connsiteY3" fmla="*/ 81480 h 103750"/>
                <a:gd name="connsiteX4" fmla="*/ 68625 w 81842"/>
                <a:gd name="connsiteY4" fmla="*/ 0 h 103750"/>
                <a:gd name="connsiteX5" fmla="*/ 81843 w 81842"/>
                <a:gd name="connsiteY5" fmla="*/ 0 h 103750"/>
                <a:gd name="connsiteX6" fmla="*/ 81843 w 81842"/>
                <a:gd name="connsiteY6" fmla="*/ 103751 h 103750"/>
                <a:gd name="connsiteX7" fmla="*/ 67720 w 81842"/>
                <a:gd name="connsiteY7" fmla="*/ 103751 h 103750"/>
                <a:gd name="connsiteX8" fmla="*/ 13219 w 81842"/>
                <a:gd name="connsiteY8" fmla="*/ 22271 h 103750"/>
                <a:gd name="connsiteX9" fmla="*/ 13219 w 81842"/>
                <a:gd name="connsiteY9" fmla="*/ 103751 h 103750"/>
                <a:gd name="connsiteX10" fmla="*/ 0 w 81842"/>
                <a:gd name="connsiteY10"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42" h="103750">
                  <a:moveTo>
                    <a:pt x="0" y="103751"/>
                  </a:moveTo>
                  <a:lnTo>
                    <a:pt x="0" y="0"/>
                  </a:lnTo>
                  <a:lnTo>
                    <a:pt x="14124" y="0"/>
                  </a:lnTo>
                  <a:lnTo>
                    <a:pt x="68625" y="81480"/>
                  </a:lnTo>
                  <a:lnTo>
                    <a:pt x="68625" y="0"/>
                  </a:lnTo>
                  <a:lnTo>
                    <a:pt x="81843" y="0"/>
                  </a:lnTo>
                  <a:lnTo>
                    <a:pt x="81843" y="103751"/>
                  </a:lnTo>
                  <a:lnTo>
                    <a:pt x="67720" y="103751"/>
                  </a:lnTo>
                  <a:lnTo>
                    <a:pt x="13219" y="22271"/>
                  </a:lnTo>
                  <a:lnTo>
                    <a:pt x="13219"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52" name="フリーフォーム: 図形 51">
              <a:extLst>
                <a:ext uri="{FF2B5EF4-FFF2-40B4-BE49-F238E27FC236}">
                  <a16:creationId xmlns:a16="http://schemas.microsoft.com/office/drawing/2014/main" id="{1D0206BE-34EB-6707-AA10-B83DAB12B4DD}"/>
                </a:ext>
              </a:extLst>
            </p:cNvPr>
            <p:cNvSpPr/>
            <p:nvPr/>
          </p:nvSpPr>
          <p:spPr>
            <a:xfrm>
              <a:off x="14777342" y="9048920"/>
              <a:ext cx="70435" cy="78402"/>
            </a:xfrm>
            <a:custGeom>
              <a:avLst/>
              <a:gdLst>
                <a:gd name="connsiteX0" fmla="*/ 181 w 70435"/>
                <a:gd name="connsiteY0" fmla="*/ 39291 h 78402"/>
                <a:gd name="connsiteX1" fmla="*/ 11770 w 70435"/>
                <a:gd name="connsiteY1" fmla="*/ 8328 h 78402"/>
                <a:gd name="connsiteX2" fmla="*/ 35308 w 70435"/>
                <a:gd name="connsiteY2" fmla="*/ 0 h 78402"/>
                <a:gd name="connsiteX3" fmla="*/ 60658 w 70435"/>
                <a:gd name="connsiteY3" fmla="*/ 10140 h 78402"/>
                <a:gd name="connsiteX4" fmla="*/ 70435 w 70435"/>
                <a:gd name="connsiteY4" fmla="*/ 38205 h 78402"/>
                <a:gd name="connsiteX5" fmla="*/ 66090 w 70435"/>
                <a:gd name="connsiteY5" fmla="*/ 61019 h 78402"/>
                <a:gd name="connsiteX6" fmla="*/ 53415 w 70435"/>
                <a:gd name="connsiteY6" fmla="*/ 73876 h 78402"/>
                <a:gd name="connsiteX7" fmla="*/ 35308 w 70435"/>
                <a:gd name="connsiteY7" fmla="*/ 78402 h 78402"/>
                <a:gd name="connsiteX8" fmla="*/ 9778 w 70435"/>
                <a:gd name="connsiteY8" fmla="*/ 68261 h 78402"/>
                <a:gd name="connsiteX9" fmla="*/ 0 w 70435"/>
                <a:gd name="connsiteY9" fmla="*/ 39110 h 78402"/>
                <a:gd name="connsiteX10" fmla="*/ 13219 w 70435"/>
                <a:gd name="connsiteY10" fmla="*/ 39291 h 78402"/>
                <a:gd name="connsiteX11" fmla="*/ 19556 w 70435"/>
                <a:gd name="connsiteY11" fmla="*/ 60838 h 78402"/>
                <a:gd name="connsiteX12" fmla="*/ 35489 w 70435"/>
                <a:gd name="connsiteY12" fmla="*/ 68081 h 78402"/>
                <a:gd name="connsiteX13" fmla="*/ 51242 w 70435"/>
                <a:gd name="connsiteY13" fmla="*/ 60838 h 78402"/>
                <a:gd name="connsiteX14" fmla="*/ 57580 w 70435"/>
                <a:gd name="connsiteY14" fmla="*/ 38929 h 78402"/>
                <a:gd name="connsiteX15" fmla="*/ 51242 w 70435"/>
                <a:gd name="connsiteY15" fmla="*/ 17744 h 78402"/>
                <a:gd name="connsiteX16" fmla="*/ 35489 w 70435"/>
                <a:gd name="connsiteY16" fmla="*/ 10502 h 78402"/>
                <a:gd name="connsiteX17" fmla="*/ 19556 w 70435"/>
                <a:gd name="connsiteY17" fmla="*/ 17563 h 78402"/>
                <a:gd name="connsiteX18" fmla="*/ 13219 w 70435"/>
                <a:gd name="connsiteY18" fmla="*/ 39110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35" h="78402">
                  <a:moveTo>
                    <a:pt x="181" y="39291"/>
                  </a:moveTo>
                  <a:cubicBezTo>
                    <a:pt x="181" y="25349"/>
                    <a:pt x="3984" y="15029"/>
                    <a:pt x="11770" y="8328"/>
                  </a:cubicBezTo>
                  <a:cubicBezTo>
                    <a:pt x="18288" y="2715"/>
                    <a:pt x="26074" y="0"/>
                    <a:pt x="35308" y="0"/>
                  </a:cubicBezTo>
                  <a:cubicBezTo>
                    <a:pt x="45629" y="0"/>
                    <a:pt x="54140" y="3440"/>
                    <a:pt x="60658" y="10140"/>
                  </a:cubicBezTo>
                  <a:cubicBezTo>
                    <a:pt x="67176" y="16839"/>
                    <a:pt x="70435" y="26255"/>
                    <a:pt x="70435" y="38205"/>
                  </a:cubicBezTo>
                  <a:cubicBezTo>
                    <a:pt x="70435" y="47802"/>
                    <a:pt x="68987" y="55406"/>
                    <a:pt x="66090" y="61019"/>
                  </a:cubicBezTo>
                  <a:cubicBezTo>
                    <a:pt x="63193" y="66632"/>
                    <a:pt x="59028" y="70797"/>
                    <a:pt x="53415" y="73876"/>
                  </a:cubicBezTo>
                  <a:cubicBezTo>
                    <a:pt x="47802" y="76953"/>
                    <a:pt x="41827" y="78402"/>
                    <a:pt x="35308" y="78402"/>
                  </a:cubicBezTo>
                  <a:cubicBezTo>
                    <a:pt x="24807" y="78402"/>
                    <a:pt x="16296" y="74962"/>
                    <a:pt x="9778" y="68261"/>
                  </a:cubicBezTo>
                  <a:cubicBezTo>
                    <a:pt x="3260" y="61562"/>
                    <a:pt x="0" y="51785"/>
                    <a:pt x="0" y="39110"/>
                  </a:cubicBezTo>
                  <a:close/>
                  <a:moveTo>
                    <a:pt x="13219" y="39291"/>
                  </a:moveTo>
                  <a:cubicBezTo>
                    <a:pt x="13219" y="48888"/>
                    <a:pt x="15391" y="56130"/>
                    <a:pt x="19556" y="60838"/>
                  </a:cubicBezTo>
                  <a:cubicBezTo>
                    <a:pt x="23721" y="65546"/>
                    <a:pt x="28971" y="68081"/>
                    <a:pt x="35489" y="68081"/>
                  </a:cubicBezTo>
                  <a:cubicBezTo>
                    <a:pt x="42008" y="68081"/>
                    <a:pt x="47078" y="65727"/>
                    <a:pt x="51242" y="60838"/>
                  </a:cubicBezTo>
                  <a:cubicBezTo>
                    <a:pt x="55407" y="55949"/>
                    <a:pt x="57580" y="48707"/>
                    <a:pt x="57580" y="38929"/>
                  </a:cubicBezTo>
                  <a:cubicBezTo>
                    <a:pt x="57580" y="29695"/>
                    <a:pt x="55407" y="22633"/>
                    <a:pt x="51242" y="17744"/>
                  </a:cubicBezTo>
                  <a:cubicBezTo>
                    <a:pt x="47078" y="13036"/>
                    <a:pt x="41827" y="10502"/>
                    <a:pt x="35489" y="10502"/>
                  </a:cubicBezTo>
                  <a:cubicBezTo>
                    <a:pt x="29153" y="10502"/>
                    <a:pt x="23901" y="12855"/>
                    <a:pt x="19556" y="17563"/>
                  </a:cubicBezTo>
                  <a:cubicBezTo>
                    <a:pt x="15391" y="22271"/>
                    <a:pt x="13219" y="29514"/>
                    <a:pt x="13219" y="39110"/>
                  </a:cubicBezTo>
                  <a:close/>
                </a:path>
              </a:pathLst>
            </a:custGeom>
            <a:solidFill>
              <a:srgbClr val="040000"/>
            </a:solidFill>
            <a:ln w="18102" cap="flat">
              <a:noFill/>
              <a:prstDash val="solid"/>
              <a:miter/>
            </a:ln>
          </p:spPr>
          <p:txBody>
            <a:bodyPr rtlCol="0" anchor="ctr"/>
            <a:lstStyle/>
            <a:p>
              <a:endParaRPr lang="ja-JP" altLang="en-US" sz="1200"/>
            </a:p>
          </p:txBody>
        </p:sp>
        <p:sp>
          <p:nvSpPr>
            <p:cNvPr id="53" name="フリーフォーム: 図形 52">
              <a:extLst>
                <a:ext uri="{FF2B5EF4-FFF2-40B4-BE49-F238E27FC236}">
                  <a16:creationId xmlns:a16="http://schemas.microsoft.com/office/drawing/2014/main" id="{81016748-4C79-0235-F126-486359B989F5}"/>
                </a:ext>
              </a:extLst>
            </p:cNvPr>
            <p:cNvSpPr/>
            <p:nvPr/>
          </p:nvSpPr>
          <p:spPr>
            <a:xfrm>
              <a:off x="14862806" y="9048920"/>
              <a:ext cx="61019" cy="76772"/>
            </a:xfrm>
            <a:custGeom>
              <a:avLst/>
              <a:gdLst>
                <a:gd name="connsiteX0" fmla="*/ 0 w 61019"/>
                <a:gd name="connsiteY0" fmla="*/ 76772 h 76772"/>
                <a:gd name="connsiteX1" fmla="*/ 0 w 61019"/>
                <a:gd name="connsiteY1" fmla="*/ 1629 h 76772"/>
                <a:gd name="connsiteX2" fmla="*/ 11407 w 61019"/>
                <a:gd name="connsiteY2" fmla="*/ 1629 h 76772"/>
                <a:gd name="connsiteX3" fmla="*/ 11407 w 61019"/>
                <a:gd name="connsiteY3" fmla="*/ 12312 h 76772"/>
                <a:gd name="connsiteX4" fmla="*/ 35308 w 61019"/>
                <a:gd name="connsiteY4" fmla="*/ 0 h 76772"/>
                <a:gd name="connsiteX5" fmla="*/ 47802 w 61019"/>
                <a:gd name="connsiteY5" fmla="*/ 2354 h 76772"/>
                <a:gd name="connsiteX6" fmla="*/ 56311 w 61019"/>
                <a:gd name="connsiteY6" fmla="*/ 8691 h 76772"/>
                <a:gd name="connsiteX7" fmla="*/ 60296 w 61019"/>
                <a:gd name="connsiteY7" fmla="*/ 18107 h 76772"/>
                <a:gd name="connsiteX8" fmla="*/ 61019 w 61019"/>
                <a:gd name="connsiteY8" fmla="*/ 30419 h 76772"/>
                <a:gd name="connsiteX9" fmla="*/ 61019 w 61019"/>
                <a:gd name="connsiteY9" fmla="*/ 76591 h 76772"/>
                <a:gd name="connsiteX10" fmla="*/ 48345 w 61019"/>
                <a:gd name="connsiteY10" fmla="*/ 76591 h 76772"/>
                <a:gd name="connsiteX11" fmla="*/ 48345 w 61019"/>
                <a:gd name="connsiteY11" fmla="*/ 30962 h 76772"/>
                <a:gd name="connsiteX12" fmla="*/ 46897 w 61019"/>
                <a:gd name="connsiteY12" fmla="*/ 19374 h 76772"/>
                <a:gd name="connsiteX13" fmla="*/ 41645 w 61019"/>
                <a:gd name="connsiteY13" fmla="*/ 13218 h 76772"/>
                <a:gd name="connsiteX14" fmla="*/ 32773 w 61019"/>
                <a:gd name="connsiteY14" fmla="*/ 10864 h 76772"/>
                <a:gd name="connsiteX15" fmla="*/ 18649 w 61019"/>
                <a:gd name="connsiteY15" fmla="*/ 16115 h 76772"/>
                <a:gd name="connsiteX16" fmla="*/ 12675 w 61019"/>
                <a:gd name="connsiteY16" fmla="*/ 35670 h 76772"/>
                <a:gd name="connsiteX17" fmla="*/ 12675 w 61019"/>
                <a:gd name="connsiteY17" fmla="*/ 76772 h 76772"/>
                <a:gd name="connsiteX18" fmla="*/ 0 w 61019"/>
                <a:gd name="connsiteY18"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19" h="76772">
                  <a:moveTo>
                    <a:pt x="0" y="76772"/>
                  </a:moveTo>
                  <a:lnTo>
                    <a:pt x="0" y="1629"/>
                  </a:lnTo>
                  <a:lnTo>
                    <a:pt x="11407" y="1629"/>
                  </a:lnTo>
                  <a:lnTo>
                    <a:pt x="11407" y="12312"/>
                  </a:lnTo>
                  <a:cubicBezTo>
                    <a:pt x="16839" y="3983"/>
                    <a:pt x="24806" y="0"/>
                    <a:pt x="35308" y="0"/>
                  </a:cubicBezTo>
                  <a:cubicBezTo>
                    <a:pt x="39835" y="0"/>
                    <a:pt x="43999" y="724"/>
                    <a:pt x="47802" y="2354"/>
                  </a:cubicBezTo>
                  <a:cubicBezTo>
                    <a:pt x="51604" y="3983"/>
                    <a:pt x="54501" y="6156"/>
                    <a:pt x="56311" y="8691"/>
                  </a:cubicBezTo>
                  <a:cubicBezTo>
                    <a:pt x="58123" y="11407"/>
                    <a:pt x="59571" y="14485"/>
                    <a:pt x="60296" y="18107"/>
                  </a:cubicBezTo>
                  <a:cubicBezTo>
                    <a:pt x="60838" y="20461"/>
                    <a:pt x="61019" y="24625"/>
                    <a:pt x="61019" y="30419"/>
                  </a:cubicBezTo>
                  <a:lnTo>
                    <a:pt x="61019" y="76591"/>
                  </a:lnTo>
                  <a:lnTo>
                    <a:pt x="48345" y="76591"/>
                  </a:lnTo>
                  <a:lnTo>
                    <a:pt x="48345" y="30962"/>
                  </a:lnTo>
                  <a:cubicBezTo>
                    <a:pt x="48345" y="25711"/>
                    <a:pt x="47802" y="21908"/>
                    <a:pt x="46897" y="19374"/>
                  </a:cubicBezTo>
                  <a:cubicBezTo>
                    <a:pt x="45991" y="16839"/>
                    <a:pt x="44180" y="14848"/>
                    <a:pt x="41645" y="13218"/>
                  </a:cubicBezTo>
                  <a:cubicBezTo>
                    <a:pt x="39110" y="11769"/>
                    <a:pt x="36213" y="10864"/>
                    <a:pt x="32773" y="10864"/>
                  </a:cubicBezTo>
                  <a:cubicBezTo>
                    <a:pt x="27341" y="10864"/>
                    <a:pt x="22633" y="12494"/>
                    <a:pt x="18649" y="16115"/>
                  </a:cubicBezTo>
                  <a:cubicBezTo>
                    <a:pt x="14666" y="19556"/>
                    <a:pt x="12675" y="26074"/>
                    <a:pt x="12675" y="35670"/>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54" name="フリーフォーム: 図形 53">
              <a:extLst>
                <a:ext uri="{FF2B5EF4-FFF2-40B4-BE49-F238E27FC236}">
                  <a16:creationId xmlns:a16="http://schemas.microsoft.com/office/drawing/2014/main" id="{F1A05B26-C755-7DFB-4A07-D9C424AAE367}"/>
                </a:ext>
              </a:extLst>
            </p:cNvPr>
            <p:cNvSpPr/>
            <p:nvPr/>
          </p:nvSpPr>
          <p:spPr>
            <a:xfrm>
              <a:off x="14938310" y="9081693"/>
              <a:ext cx="39111" cy="12855"/>
            </a:xfrm>
            <a:custGeom>
              <a:avLst/>
              <a:gdLst>
                <a:gd name="connsiteX0" fmla="*/ 0 w 39111"/>
                <a:gd name="connsiteY0" fmla="*/ 12855 h 12855"/>
                <a:gd name="connsiteX1" fmla="*/ 0 w 39111"/>
                <a:gd name="connsiteY1" fmla="*/ 0 h 12855"/>
                <a:gd name="connsiteX2" fmla="*/ 39111 w 39111"/>
                <a:gd name="connsiteY2" fmla="*/ 0 h 12855"/>
                <a:gd name="connsiteX3" fmla="*/ 39111 w 39111"/>
                <a:gd name="connsiteY3" fmla="*/ 12855 h 12855"/>
                <a:gd name="connsiteX4" fmla="*/ 0 w 39111"/>
                <a:gd name="connsiteY4" fmla="*/ 12855 h 1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11" h="12855">
                  <a:moveTo>
                    <a:pt x="0" y="12855"/>
                  </a:moveTo>
                  <a:lnTo>
                    <a:pt x="0" y="0"/>
                  </a:lnTo>
                  <a:lnTo>
                    <a:pt x="39111" y="0"/>
                  </a:lnTo>
                  <a:lnTo>
                    <a:pt x="39111" y="12855"/>
                  </a:lnTo>
                  <a:lnTo>
                    <a:pt x="0" y="12855"/>
                  </a:lnTo>
                  <a:close/>
                </a:path>
              </a:pathLst>
            </a:custGeom>
            <a:solidFill>
              <a:srgbClr val="040000"/>
            </a:solidFill>
            <a:ln w="18102" cap="flat">
              <a:noFill/>
              <a:prstDash val="solid"/>
              <a:miter/>
            </a:ln>
          </p:spPr>
          <p:txBody>
            <a:bodyPr rtlCol="0" anchor="ctr"/>
            <a:lstStyle/>
            <a:p>
              <a:endParaRPr lang="ja-JP" altLang="en-US" sz="1200"/>
            </a:p>
          </p:txBody>
        </p:sp>
        <p:sp>
          <p:nvSpPr>
            <p:cNvPr id="55" name="フリーフォーム: 図形 54">
              <a:extLst>
                <a:ext uri="{FF2B5EF4-FFF2-40B4-BE49-F238E27FC236}">
                  <a16:creationId xmlns:a16="http://schemas.microsoft.com/office/drawing/2014/main" id="{66366E37-FE3D-1D81-6432-ADE82E4A0CCA}"/>
                </a:ext>
              </a:extLst>
            </p:cNvPr>
            <p:cNvSpPr/>
            <p:nvPr/>
          </p:nvSpPr>
          <p:spPr>
            <a:xfrm>
              <a:off x="14993174" y="9021941"/>
              <a:ext cx="79126" cy="103750"/>
            </a:xfrm>
            <a:custGeom>
              <a:avLst/>
              <a:gdLst>
                <a:gd name="connsiteX0" fmla="*/ 0 w 79126"/>
                <a:gd name="connsiteY0" fmla="*/ 103751 h 103750"/>
                <a:gd name="connsiteX1" fmla="*/ 0 w 79126"/>
                <a:gd name="connsiteY1" fmla="*/ 0 h 103750"/>
                <a:gd name="connsiteX2" fmla="*/ 39110 w 79126"/>
                <a:gd name="connsiteY2" fmla="*/ 0 h 103750"/>
                <a:gd name="connsiteX3" fmla="*/ 54863 w 79126"/>
                <a:gd name="connsiteY3" fmla="*/ 905 h 103750"/>
                <a:gd name="connsiteX4" fmla="*/ 67719 w 79126"/>
                <a:gd name="connsiteY4" fmla="*/ 5794 h 103750"/>
                <a:gd name="connsiteX5" fmla="*/ 76048 w 79126"/>
                <a:gd name="connsiteY5" fmla="*/ 15753 h 103750"/>
                <a:gd name="connsiteX6" fmla="*/ 79126 w 79126"/>
                <a:gd name="connsiteY6" fmla="*/ 29875 h 103750"/>
                <a:gd name="connsiteX7" fmla="*/ 70797 w 79126"/>
                <a:gd name="connsiteY7" fmla="*/ 52327 h 103750"/>
                <a:gd name="connsiteX8" fmla="*/ 40378 w 79126"/>
                <a:gd name="connsiteY8" fmla="*/ 61562 h 103750"/>
                <a:gd name="connsiteX9" fmla="*/ 13761 w 79126"/>
                <a:gd name="connsiteY9" fmla="*/ 61562 h 103750"/>
                <a:gd name="connsiteX10" fmla="*/ 13761 w 79126"/>
                <a:gd name="connsiteY10" fmla="*/ 103751 h 103750"/>
                <a:gd name="connsiteX11" fmla="*/ 0 w 79126"/>
                <a:gd name="connsiteY11" fmla="*/ 103751 h 103750"/>
                <a:gd name="connsiteX12" fmla="*/ 13761 w 79126"/>
                <a:gd name="connsiteY12" fmla="*/ 49431 h 103750"/>
                <a:gd name="connsiteX13" fmla="*/ 40559 w 79126"/>
                <a:gd name="connsiteY13" fmla="*/ 49431 h 103750"/>
                <a:gd name="connsiteX14" fmla="*/ 59389 w 79126"/>
                <a:gd name="connsiteY14" fmla="*/ 44542 h 103750"/>
                <a:gd name="connsiteX15" fmla="*/ 65002 w 79126"/>
                <a:gd name="connsiteY15" fmla="*/ 30600 h 103750"/>
                <a:gd name="connsiteX16" fmla="*/ 61743 w 79126"/>
                <a:gd name="connsiteY16" fmla="*/ 19374 h 103750"/>
                <a:gd name="connsiteX17" fmla="*/ 53052 w 79126"/>
                <a:gd name="connsiteY17" fmla="*/ 13218 h 103750"/>
                <a:gd name="connsiteX18" fmla="*/ 40196 w 79126"/>
                <a:gd name="connsiteY18" fmla="*/ 12312 h 103750"/>
                <a:gd name="connsiteX19" fmla="*/ 13761 w 79126"/>
                <a:gd name="connsiteY19" fmla="*/ 12312 h 103750"/>
                <a:gd name="connsiteX20" fmla="*/ 13761 w 79126"/>
                <a:gd name="connsiteY20" fmla="*/ 4943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26" h="103750">
                  <a:moveTo>
                    <a:pt x="0" y="103751"/>
                  </a:moveTo>
                  <a:lnTo>
                    <a:pt x="0" y="0"/>
                  </a:lnTo>
                  <a:lnTo>
                    <a:pt x="39110" y="0"/>
                  </a:lnTo>
                  <a:cubicBezTo>
                    <a:pt x="45991" y="0"/>
                    <a:pt x="51241" y="361"/>
                    <a:pt x="54863" y="905"/>
                  </a:cubicBezTo>
                  <a:cubicBezTo>
                    <a:pt x="59933" y="1810"/>
                    <a:pt x="64278" y="3440"/>
                    <a:pt x="67719" y="5794"/>
                  </a:cubicBezTo>
                  <a:cubicBezTo>
                    <a:pt x="71159" y="8147"/>
                    <a:pt x="73874" y="11587"/>
                    <a:pt x="76048" y="15753"/>
                  </a:cubicBezTo>
                  <a:cubicBezTo>
                    <a:pt x="78221" y="20098"/>
                    <a:pt x="79126" y="24806"/>
                    <a:pt x="79126" y="29875"/>
                  </a:cubicBezTo>
                  <a:cubicBezTo>
                    <a:pt x="79126" y="38747"/>
                    <a:pt x="76228" y="46172"/>
                    <a:pt x="70797" y="52327"/>
                  </a:cubicBezTo>
                  <a:cubicBezTo>
                    <a:pt x="65184" y="58484"/>
                    <a:pt x="55044" y="61562"/>
                    <a:pt x="40378" y="61562"/>
                  </a:cubicBezTo>
                  <a:lnTo>
                    <a:pt x="13761" y="61562"/>
                  </a:lnTo>
                  <a:lnTo>
                    <a:pt x="13761" y="103751"/>
                  </a:lnTo>
                  <a:lnTo>
                    <a:pt x="0" y="103751"/>
                  </a:lnTo>
                  <a:close/>
                  <a:moveTo>
                    <a:pt x="13761" y="49431"/>
                  </a:moveTo>
                  <a:lnTo>
                    <a:pt x="40559" y="49431"/>
                  </a:lnTo>
                  <a:cubicBezTo>
                    <a:pt x="49431" y="49431"/>
                    <a:pt x="55768" y="47801"/>
                    <a:pt x="59389" y="44542"/>
                  </a:cubicBezTo>
                  <a:cubicBezTo>
                    <a:pt x="63192" y="41283"/>
                    <a:pt x="65002" y="36575"/>
                    <a:pt x="65002" y="30600"/>
                  </a:cubicBezTo>
                  <a:cubicBezTo>
                    <a:pt x="65002" y="26254"/>
                    <a:pt x="63916" y="22633"/>
                    <a:pt x="61743" y="19374"/>
                  </a:cubicBezTo>
                  <a:cubicBezTo>
                    <a:pt x="59571" y="16114"/>
                    <a:pt x="56674" y="14304"/>
                    <a:pt x="53052" y="13218"/>
                  </a:cubicBezTo>
                  <a:cubicBezTo>
                    <a:pt x="50698" y="12674"/>
                    <a:pt x="46534" y="12312"/>
                    <a:pt x="40196" y="12312"/>
                  </a:cubicBezTo>
                  <a:lnTo>
                    <a:pt x="13761" y="12312"/>
                  </a:lnTo>
                  <a:lnTo>
                    <a:pt x="13761" y="49431"/>
                  </a:lnTo>
                  <a:close/>
                </a:path>
              </a:pathLst>
            </a:custGeom>
            <a:solidFill>
              <a:srgbClr val="040000"/>
            </a:solidFill>
            <a:ln w="18102" cap="flat">
              <a:noFill/>
              <a:prstDash val="solid"/>
              <a:miter/>
            </a:ln>
          </p:spPr>
          <p:txBody>
            <a:bodyPr rtlCol="0" anchor="ctr"/>
            <a:lstStyle/>
            <a:p>
              <a:endParaRPr lang="ja-JP" altLang="en-US" sz="1200"/>
            </a:p>
          </p:txBody>
        </p:sp>
        <p:sp>
          <p:nvSpPr>
            <p:cNvPr id="56" name="フリーフォーム: 図形 55">
              <a:extLst>
                <a:ext uri="{FF2B5EF4-FFF2-40B4-BE49-F238E27FC236}">
                  <a16:creationId xmlns:a16="http://schemas.microsoft.com/office/drawing/2014/main" id="{ACD00F31-A9F2-A0CA-A5D3-EF73C711487B}"/>
                </a:ext>
              </a:extLst>
            </p:cNvPr>
            <p:cNvSpPr/>
            <p:nvPr/>
          </p:nvSpPr>
          <p:spPr>
            <a:xfrm>
              <a:off x="15088053"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6 w 40740"/>
                <a:gd name="connsiteY4" fmla="*/ 2535 h 76772"/>
                <a:gd name="connsiteX5" fmla="*/ 27703 w 40740"/>
                <a:gd name="connsiteY5" fmla="*/ 0 h 76772"/>
                <a:gd name="connsiteX6" fmla="*/ 40740 w 40740"/>
                <a:gd name="connsiteY6" fmla="*/ 4164 h 76772"/>
                <a:gd name="connsiteX7" fmla="*/ 36395 w 40740"/>
                <a:gd name="connsiteY7" fmla="*/ 15934 h 76772"/>
                <a:gd name="connsiteX8" fmla="*/ 26979 w 40740"/>
                <a:gd name="connsiteY8" fmla="*/ 13218 h 76772"/>
                <a:gd name="connsiteX9" fmla="*/ 19556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4" y="7786"/>
                    <a:pt x="17020" y="4164"/>
                    <a:pt x="19556" y="2535"/>
                  </a:cubicBezTo>
                  <a:cubicBezTo>
                    <a:pt x="22090" y="905"/>
                    <a:pt x="24806" y="0"/>
                    <a:pt x="27703" y="0"/>
                  </a:cubicBezTo>
                  <a:cubicBezTo>
                    <a:pt x="32049" y="0"/>
                    <a:pt x="36395" y="1449"/>
                    <a:pt x="40740" y="4164"/>
                  </a:cubicBezTo>
                  <a:lnTo>
                    <a:pt x="36395" y="15934"/>
                  </a:lnTo>
                  <a:cubicBezTo>
                    <a:pt x="33316" y="14123"/>
                    <a:pt x="30238" y="13218"/>
                    <a:pt x="26979" y="13218"/>
                  </a:cubicBezTo>
                  <a:cubicBezTo>
                    <a:pt x="24262" y="13218"/>
                    <a:pt x="21728" y="14123"/>
                    <a:pt x="19556" y="15753"/>
                  </a:cubicBezTo>
                  <a:cubicBezTo>
                    <a:pt x="17383" y="17382"/>
                    <a:pt x="15753" y="19736"/>
                    <a:pt x="14848" y="22633"/>
                  </a:cubicBezTo>
                  <a:cubicBezTo>
                    <a:pt x="13399"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57" name="フリーフォーム: 図形 56">
              <a:extLst>
                <a:ext uri="{FF2B5EF4-FFF2-40B4-BE49-F238E27FC236}">
                  <a16:creationId xmlns:a16="http://schemas.microsoft.com/office/drawing/2014/main" id="{FE17564F-AFCD-EFF9-87EA-7AA3939D2066}"/>
                </a:ext>
              </a:extLst>
            </p:cNvPr>
            <p:cNvSpPr/>
            <p:nvPr/>
          </p:nvSpPr>
          <p:spPr>
            <a:xfrm>
              <a:off x="15131509" y="9048920"/>
              <a:ext cx="70434" cy="78402"/>
            </a:xfrm>
            <a:custGeom>
              <a:avLst/>
              <a:gdLst>
                <a:gd name="connsiteX0" fmla="*/ 180 w 70434"/>
                <a:gd name="connsiteY0" fmla="*/ 39291 h 78402"/>
                <a:gd name="connsiteX1" fmla="*/ 11769 w 70434"/>
                <a:gd name="connsiteY1" fmla="*/ 8328 h 78402"/>
                <a:gd name="connsiteX2" fmla="*/ 35307 w 70434"/>
                <a:gd name="connsiteY2" fmla="*/ 0 h 78402"/>
                <a:gd name="connsiteX3" fmla="*/ 60657 w 70434"/>
                <a:gd name="connsiteY3" fmla="*/ 10140 h 78402"/>
                <a:gd name="connsiteX4" fmla="*/ 70434 w 70434"/>
                <a:gd name="connsiteY4" fmla="*/ 38205 h 78402"/>
                <a:gd name="connsiteX5" fmla="*/ 66089 w 70434"/>
                <a:gd name="connsiteY5" fmla="*/ 61019 h 78402"/>
                <a:gd name="connsiteX6" fmla="*/ 53414 w 70434"/>
                <a:gd name="connsiteY6" fmla="*/ 73876 h 78402"/>
                <a:gd name="connsiteX7" fmla="*/ 35307 w 70434"/>
                <a:gd name="connsiteY7" fmla="*/ 78402 h 78402"/>
                <a:gd name="connsiteX8" fmla="*/ 9777 w 70434"/>
                <a:gd name="connsiteY8" fmla="*/ 68261 h 78402"/>
                <a:gd name="connsiteX9" fmla="*/ 0 w 70434"/>
                <a:gd name="connsiteY9" fmla="*/ 39110 h 78402"/>
                <a:gd name="connsiteX10" fmla="*/ 13218 w 70434"/>
                <a:gd name="connsiteY10" fmla="*/ 39291 h 78402"/>
                <a:gd name="connsiteX11" fmla="*/ 19554 w 70434"/>
                <a:gd name="connsiteY11" fmla="*/ 60838 h 78402"/>
                <a:gd name="connsiteX12" fmla="*/ 35488 w 70434"/>
                <a:gd name="connsiteY12" fmla="*/ 68081 h 78402"/>
                <a:gd name="connsiteX13" fmla="*/ 51241 w 70434"/>
                <a:gd name="connsiteY13" fmla="*/ 60838 h 78402"/>
                <a:gd name="connsiteX14" fmla="*/ 57579 w 70434"/>
                <a:gd name="connsiteY14" fmla="*/ 38929 h 78402"/>
                <a:gd name="connsiteX15" fmla="*/ 51241 w 70434"/>
                <a:gd name="connsiteY15" fmla="*/ 17744 h 78402"/>
                <a:gd name="connsiteX16" fmla="*/ 35488 w 70434"/>
                <a:gd name="connsiteY16" fmla="*/ 10502 h 78402"/>
                <a:gd name="connsiteX17" fmla="*/ 19554 w 70434"/>
                <a:gd name="connsiteY17" fmla="*/ 17563 h 78402"/>
                <a:gd name="connsiteX18" fmla="*/ 13218 w 70434"/>
                <a:gd name="connsiteY18" fmla="*/ 39110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34" h="78402">
                  <a:moveTo>
                    <a:pt x="180" y="39291"/>
                  </a:moveTo>
                  <a:cubicBezTo>
                    <a:pt x="180" y="25349"/>
                    <a:pt x="3983" y="15029"/>
                    <a:pt x="11769" y="8328"/>
                  </a:cubicBezTo>
                  <a:cubicBezTo>
                    <a:pt x="18287" y="2715"/>
                    <a:pt x="26073" y="0"/>
                    <a:pt x="35307" y="0"/>
                  </a:cubicBezTo>
                  <a:cubicBezTo>
                    <a:pt x="45628" y="0"/>
                    <a:pt x="54139" y="3440"/>
                    <a:pt x="60657" y="10140"/>
                  </a:cubicBezTo>
                  <a:cubicBezTo>
                    <a:pt x="67175" y="16839"/>
                    <a:pt x="70434" y="26255"/>
                    <a:pt x="70434" y="38205"/>
                  </a:cubicBezTo>
                  <a:cubicBezTo>
                    <a:pt x="70434" y="47802"/>
                    <a:pt x="68986" y="55406"/>
                    <a:pt x="66089" y="61019"/>
                  </a:cubicBezTo>
                  <a:cubicBezTo>
                    <a:pt x="63192" y="66632"/>
                    <a:pt x="59027" y="70797"/>
                    <a:pt x="53414" y="73876"/>
                  </a:cubicBezTo>
                  <a:cubicBezTo>
                    <a:pt x="47801" y="76953"/>
                    <a:pt x="41826" y="78402"/>
                    <a:pt x="35307" y="78402"/>
                  </a:cubicBezTo>
                  <a:cubicBezTo>
                    <a:pt x="24806" y="78402"/>
                    <a:pt x="16295" y="74962"/>
                    <a:pt x="9777" y="68261"/>
                  </a:cubicBezTo>
                  <a:cubicBezTo>
                    <a:pt x="3259" y="61562"/>
                    <a:pt x="0" y="51785"/>
                    <a:pt x="0" y="39110"/>
                  </a:cubicBezTo>
                  <a:close/>
                  <a:moveTo>
                    <a:pt x="13218" y="39291"/>
                  </a:moveTo>
                  <a:cubicBezTo>
                    <a:pt x="13218" y="48888"/>
                    <a:pt x="15390" y="56130"/>
                    <a:pt x="19554" y="60838"/>
                  </a:cubicBezTo>
                  <a:cubicBezTo>
                    <a:pt x="23720" y="65546"/>
                    <a:pt x="28970" y="68081"/>
                    <a:pt x="35488" y="68081"/>
                  </a:cubicBezTo>
                  <a:cubicBezTo>
                    <a:pt x="42007" y="68081"/>
                    <a:pt x="47077" y="65727"/>
                    <a:pt x="51241" y="60838"/>
                  </a:cubicBezTo>
                  <a:cubicBezTo>
                    <a:pt x="55406" y="55949"/>
                    <a:pt x="57579" y="48707"/>
                    <a:pt x="57579" y="38929"/>
                  </a:cubicBezTo>
                  <a:cubicBezTo>
                    <a:pt x="57579" y="29695"/>
                    <a:pt x="55406" y="22633"/>
                    <a:pt x="51241" y="17744"/>
                  </a:cubicBezTo>
                  <a:cubicBezTo>
                    <a:pt x="47077" y="13036"/>
                    <a:pt x="41826" y="10502"/>
                    <a:pt x="35488" y="10502"/>
                  </a:cubicBezTo>
                  <a:cubicBezTo>
                    <a:pt x="29151" y="10502"/>
                    <a:pt x="23900" y="12855"/>
                    <a:pt x="19554" y="17563"/>
                  </a:cubicBezTo>
                  <a:cubicBezTo>
                    <a:pt x="15390" y="22271"/>
                    <a:pt x="13218" y="29514"/>
                    <a:pt x="13218" y="39110"/>
                  </a:cubicBezTo>
                  <a:close/>
                </a:path>
              </a:pathLst>
            </a:custGeom>
            <a:solidFill>
              <a:srgbClr val="040000"/>
            </a:solidFill>
            <a:ln w="18102" cap="flat">
              <a:noFill/>
              <a:prstDash val="solid"/>
              <a:miter/>
            </a:ln>
          </p:spPr>
          <p:txBody>
            <a:bodyPr rtlCol="0" anchor="ctr"/>
            <a:lstStyle/>
            <a:p>
              <a:endParaRPr lang="ja-JP" altLang="en-US" sz="1200"/>
            </a:p>
          </p:txBody>
        </p:sp>
        <p:sp>
          <p:nvSpPr>
            <p:cNvPr id="58" name="フリーフォーム: 図形 57">
              <a:extLst>
                <a:ext uri="{FF2B5EF4-FFF2-40B4-BE49-F238E27FC236}">
                  <a16:creationId xmlns:a16="http://schemas.microsoft.com/office/drawing/2014/main" id="{29782D3F-8409-CC46-073B-94BD0DEBC93D}"/>
                </a:ext>
              </a:extLst>
            </p:cNvPr>
            <p:cNvSpPr/>
            <p:nvPr/>
          </p:nvSpPr>
          <p:spPr>
            <a:xfrm>
              <a:off x="15208824" y="9020311"/>
              <a:ext cx="43999" cy="105380"/>
            </a:xfrm>
            <a:custGeom>
              <a:avLst/>
              <a:gdLst>
                <a:gd name="connsiteX0" fmla="*/ 11226 w 43999"/>
                <a:gd name="connsiteY0" fmla="*/ 105381 h 105380"/>
                <a:gd name="connsiteX1" fmla="*/ 11226 w 43999"/>
                <a:gd name="connsiteY1" fmla="*/ 40197 h 105380"/>
                <a:gd name="connsiteX2" fmla="*/ 0 w 43999"/>
                <a:gd name="connsiteY2" fmla="*/ 40197 h 105380"/>
                <a:gd name="connsiteX3" fmla="*/ 0 w 43999"/>
                <a:gd name="connsiteY3" fmla="*/ 30238 h 105380"/>
                <a:gd name="connsiteX4" fmla="*/ 11226 w 43999"/>
                <a:gd name="connsiteY4" fmla="*/ 30238 h 105380"/>
                <a:gd name="connsiteX5" fmla="*/ 11226 w 43999"/>
                <a:gd name="connsiteY5" fmla="*/ 22271 h 105380"/>
                <a:gd name="connsiteX6" fmla="*/ 12494 w 43999"/>
                <a:gd name="connsiteY6" fmla="*/ 11045 h 105380"/>
                <a:gd name="connsiteX7" fmla="*/ 19012 w 43999"/>
                <a:gd name="connsiteY7" fmla="*/ 3078 h 105380"/>
                <a:gd name="connsiteX8" fmla="*/ 32049 w 43999"/>
                <a:gd name="connsiteY8" fmla="*/ 0 h 105380"/>
                <a:gd name="connsiteX9" fmla="*/ 43999 w 43999"/>
                <a:gd name="connsiteY9" fmla="*/ 1268 h 105380"/>
                <a:gd name="connsiteX10" fmla="*/ 42008 w 43999"/>
                <a:gd name="connsiteY10" fmla="*/ 12312 h 105380"/>
                <a:gd name="connsiteX11" fmla="*/ 34584 w 43999"/>
                <a:gd name="connsiteY11" fmla="*/ 11589 h 105380"/>
                <a:gd name="connsiteX12" fmla="*/ 26436 w 43999"/>
                <a:gd name="connsiteY12" fmla="*/ 14124 h 105380"/>
                <a:gd name="connsiteX13" fmla="*/ 24082 w 43999"/>
                <a:gd name="connsiteY13" fmla="*/ 23357 h 105380"/>
                <a:gd name="connsiteX14" fmla="*/ 24082 w 43999"/>
                <a:gd name="connsiteY14" fmla="*/ 30238 h 105380"/>
                <a:gd name="connsiteX15" fmla="*/ 38749 w 43999"/>
                <a:gd name="connsiteY15" fmla="*/ 30238 h 105380"/>
                <a:gd name="connsiteX16" fmla="*/ 38749 w 43999"/>
                <a:gd name="connsiteY16" fmla="*/ 40197 h 105380"/>
                <a:gd name="connsiteX17" fmla="*/ 24082 w 43999"/>
                <a:gd name="connsiteY17" fmla="*/ 40197 h 105380"/>
                <a:gd name="connsiteX18" fmla="*/ 24082 w 43999"/>
                <a:gd name="connsiteY18" fmla="*/ 105381 h 105380"/>
                <a:gd name="connsiteX19" fmla="*/ 11407 w 43999"/>
                <a:gd name="connsiteY19" fmla="*/ 105381 h 1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999" h="105380">
                  <a:moveTo>
                    <a:pt x="11226" y="105381"/>
                  </a:moveTo>
                  <a:lnTo>
                    <a:pt x="11226" y="40197"/>
                  </a:lnTo>
                  <a:lnTo>
                    <a:pt x="0" y="40197"/>
                  </a:lnTo>
                  <a:lnTo>
                    <a:pt x="0" y="30238"/>
                  </a:lnTo>
                  <a:lnTo>
                    <a:pt x="11226" y="30238"/>
                  </a:lnTo>
                  <a:lnTo>
                    <a:pt x="11226" y="22271"/>
                  </a:lnTo>
                  <a:cubicBezTo>
                    <a:pt x="11226" y="17202"/>
                    <a:pt x="11589" y="13399"/>
                    <a:pt x="12494" y="11045"/>
                  </a:cubicBezTo>
                  <a:cubicBezTo>
                    <a:pt x="13761" y="7786"/>
                    <a:pt x="15934" y="5070"/>
                    <a:pt x="19012" y="3078"/>
                  </a:cubicBezTo>
                  <a:cubicBezTo>
                    <a:pt x="22091" y="1086"/>
                    <a:pt x="26436" y="0"/>
                    <a:pt x="32049" y="0"/>
                  </a:cubicBezTo>
                  <a:cubicBezTo>
                    <a:pt x="35671" y="0"/>
                    <a:pt x="39654" y="362"/>
                    <a:pt x="43999" y="1268"/>
                  </a:cubicBezTo>
                  <a:lnTo>
                    <a:pt x="42008" y="12312"/>
                  </a:lnTo>
                  <a:cubicBezTo>
                    <a:pt x="39291" y="11770"/>
                    <a:pt x="36938" y="11589"/>
                    <a:pt x="34584" y="11589"/>
                  </a:cubicBezTo>
                  <a:cubicBezTo>
                    <a:pt x="30782" y="11589"/>
                    <a:pt x="27885" y="12494"/>
                    <a:pt x="26436" y="14124"/>
                  </a:cubicBezTo>
                  <a:cubicBezTo>
                    <a:pt x="24806" y="15753"/>
                    <a:pt x="24082" y="18831"/>
                    <a:pt x="24082" y="23357"/>
                  </a:cubicBezTo>
                  <a:lnTo>
                    <a:pt x="24082" y="30238"/>
                  </a:lnTo>
                  <a:lnTo>
                    <a:pt x="38749" y="30238"/>
                  </a:lnTo>
                  <a:lnTo>
                    <a:pt x="38749" y="40197"/>
                  </a:lnTo>
                  <a:lnTo>
                    <a:pt x="24082" y="40197"/>
                  </a:lnTo>
                  <a:lnTo>
                    <a:pt x="24082" y="105381"/>
                  </a:lnTo>
                  <a:lnTo>
                    <a:pt x="11407" y="105381"/>
                  </a:lnTo>
                  <a:close/>
                </a:path>
              </a:pathLst>
            </a:custGeom>
            <a:solidFill>
              <a:srgbClr val="040000"/>
            </a:solidFill>
            <a:ln w="18102" cap="flat">
              <a:noFill/>
              <a:prstDash val="solid"/>
              <a:miter/>
            </a:ln>
          </p:spPr>
          <p:txBody>
            <a:bodyPr rtlCol="0" anchor="ctr"/>
            <a:lstStyle/>
            <a:p>
              <a:endParaRPr lang="ja-JP" altLang="en-US" sz="1200"/>
            </a:p>
          </p:txBody>
        </p:sp>
        <p:sp>
          <p:nvSpPr>
            <p:cNvPr id="59" name="フリーフォーム: 図形 58">
              <a:extLst>
                <a:ext uri="{FF2B5EF4-FFF2-40B4-BE49-F238E27FC236}">
                  <a16:creationId xmlns:a16="http://schemas.microsoft.com/office/drawing/2014/main" id="{49AEADA5-457E-FAC0-878F-AD1E4FBCA9CC}"/>
                </a:ext>
              </a:extLst>
            </p:cNvPr>
            <p:cNvSpPr/>
            <p:nvPr/>
          </p:nvSpPr>
          <p:spPr>
            <a:xfrm>
              <a:off x="15257350"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60" name="フリーフォーム: 図形 59">
              <a:extLst>
                <a:ext uri="{FF2B5EF4-FFF2-40B4-BE49-F238E27FC236}">
                  <a16:creationId xmlns:a16="http://schemas.microsoft.com/office/drawing/2014/main" id="{F84F2F88-477C-1ED3-EDC4-FFAB07CBF1FE}"/>
                </a:ext>
              </a:extLst>
            </p:cNvPr>
            <p:cNvSpPr/>
            <p:nvPr/>
          </p:nvSpPr>
          <p:spPr>
            <a:xfrm>
              <a:off x="15282156" y="9024114"/>
              <a:ext cx="36757" cy="102483"/>
            </a:xfrm>
            <a:custGeom>
              <a:avLst/>
              <a:gdLst>
                <a:gd name="connsiteX0" fmla="*/ 34947 w 36757"/>
                <a:gd name="connsiteY0" fmla="*/ 90171 h 102483"/>
                <a:gd name="connsiteX1" fmla="*/ 36757 w 36757"/>
                <a:gd name="connsiteY1" fmla="*/ 101397 h 102483"/>
                <a:gd name="connsiteX2" fmla="*/ 27160 w 36757"/>
                <a:gd name="connsiteY2" fmla="*/ 102483 h 102483"/>
                <a:gd name="connsiteX3" fmla="*/ 16478 w 36757"/>
                <a:gd name="connsiteY3" fmla="*/ 100311 h 102483"/>
                <a:gd name="connsiteX4" fmla="*/ 11046 w 36757"/>
                <a:gd name="connsiteY4" fmla="*/ 94516 h 102483"/>
                <a:gd name="connsiteX5" fmla="*/ 9416 w 36757"/>
                <a:gd name="connsiteY5" fmla="*/ 79487 h 102483"/>
                <a:gd name="connsiteX6" fmla="*/ 9416 w 36757"/>
                <a:gd name="connsiteY6" fmla="*/ 36213 h 102483"/>
                <a:gd name="connsiteX7" fmla="*/ 0 w 36757"/>
                <a:gd name="connsiteY7" fmla="*/ 36213 h 102483"/>
                <a:gd name="connsiteX8" fmla="*/ 0 w 36757"/>
                <a:gd name="connsiteY8" fmla="*/ 26255 h 102483"/>
                <a:gd name="connsiteX9" fmla="*/ 9416 w 36757"/>
                <a:gd name="connsiteY9" fmla="*/ 26255 h 102483"/>
                <a:gd name="connsiteX10" fmla="*/ 9416 w 36757"/>
                <a:gd name="connsiteY10" fmla="*/ 7604 h 102483"/>
                <a:gd name="connsiteX11" fmla="*/ 22091 w 36757"/>
                <a:gd name="connsiteY11" fmla="*/ 0 h 102483"/>
                <a:gd name="connsiteX12" fmla="*/ 22091 w 36757"/>
                <a:gd name="connsiteY12" fmla="*/ 26255 h 102483"/>
                <a:gd name="connsiteX13" fmla="*/ 34947 w 36757"/>
                <a:gd name="connsiteY13" fmla="*/ 26255 h 102483"/>
                <a:gd name="connsiteX14" fmla="*/ 34947 w 36757"/>
                <a:gd name="connsiteY14" fmla="*/ 36213 h 102483"/>
                <a:gd name="connsiteX15" fmla="*/ 22091 w 36757"/>
                <a:gd name="connsiteY15" fmla="*/ 36213 h 102483"/>
                <a:gd name="connsiteX16" fmla="*/ 22091 w 36757"/>
                <a:gd name="connsiteY16" fmla="*/ 80212 h 102483"/>
                <a:gd name="connsiteX17" fmla="*/ 22815 w 36757"/>
                <a:gd name="connsiteY17" fmla="*/ 87274 h 102483"/>
                <a:gd name="connsiteX18" fmla="*/ 24987 w 36757"/>
                <a:gd name="connsiteY18" fmla="*/ 89808 h 102483"/>
                <a:gd name="connsiteX19" fmla="*/ 29333 w 36757"/>
                <a:gd name="connsiteY19" fmla="*/ 90715 h 102483"/>
                <a:gd name="connsiteX20" fmla="*/ 34947 w 36757"/>
                <a:gd name="connsiteY20" fmla="*/ 90171 h 1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7" h="102483">
                  <a:moveTo>
                    <a:pt x="34947" y="90171"/>
                  </a:moveTo>
                  <a:lnTo>
                    <a:pt x="36757" y="101397"/>
                  </a:lnTo>
                  <a:cubicBezTo>
                    <a:pt x="33136" y="102121"/>
                    <a:pt x="29876" y="102483"/>
                    <a:pt x="27160" y="102483"/>
                  </a:cubicBezTo>
                  <a:cubicBezTo>
                    <a:pt x="22453" y="102483"/>
                    <a:pt x="19013" y="101759"/>
                    <a:pt x="16478" y="100311"/>
                  </a:cubicBezTo>
                  <a:cubicBezTo>
                    <a:pt x="13942" y="98862"/>
                    <a:pt x="12132" y="96870"/>
                    <a:pt x="11046" y="94516"/>
                  </a:cubicBezTo>
                  <a:cubicBezTo>
                    <a:pt x="9960" y="92162"/>
                    <a:pt x="9416" y="87093"/>
                    <a:pt x="9416" y="79487"/>
                  </a:cubicBezTo>
                  <a:lnTo>
                    <a:pt x="9416" y="36213"/>
                  </a:lnTo>
                  <a:lnTo>
                    <a:pt x="0" y="36213"/>
                  </a:lnTo>
                  <a:lnTo>
                    <a:pt x="0" y="26255"/>
                  </a:lnTo>
                  <a:lnTo>
                    <a:pt x="9416" y="26255"/>
                  </a:lnTo>
                  <a:lnTo>
                    <a:pt x="9416" y="7604"/>
                  </a:lnTo>
                  <a:lnTo>
                    <a:pt x="22091" y="0"/>
                  </a:lnTo>
                  <a:lnTo>
                    <a:pt x="22091" y="26255"/>
                  </a:lnTo>
                  <a:lnTo>
                    <a:pt x="34947" y="26255"/>
                  </a:lnTo>
                  <a:lnTo>
                    <a:pt x="34947" y="36213"/>
                  </a:lnTo>
                  <a:lnTo>
                    <a:pt x="22091" y="36213"/>
                  </a:lnTo>
                  <a:lnTo>
                    <a:pt x="22091" y="80212"/>
                  </a:lnTo>
                  <a:cubicBezTo>
                    <a:pt x="22091" y="83834"/>
                    <a:pt x="22272" y="86188"/>
                    <a:pt x="22815" y="87274"/>
                  </a:cubicBezTo>
                  <a:cubicBezTo>
                    <a:pt x="23177" y="88361"/>
                    <a:pt x="23901" y="89085"/>
                    <a:pt x="24987" y="89808"/>
                  </a:cubicBezTo>
                  <a:cubicBezTo>
                    <a:pt x="26074" y="90352"/>
                    <a:pt x="27522" y="90715"/>
                    <a:pt x="29333" y="90715"/>
                  </a:cubicBezTo>
                  <a:cubicBezTo>
                    <a:pt x="30782" y="90715"/>
                    <a:pt x="32593" y="90715"/>
                    <a:pt x="34947" y="90171"/>
                  </a:cubicBezTo>
                  <a:close/>
                </a:path>
              </a:pathLst>
            </a:custGeom>
            <a:solidFill>
              <a:srgbClr val="040000"/>
            </a:solidFill>
            <a:ln w="18102" cap="flat">
              <a:noFill/>
              <a:prstDash val="solid"/>
              <a:miter/>
            </a:ln>
          </p:spPr>
          <p:txBody>
            <a:bodyPr rtlCol="0" anchor="ctr"/>
            <a:lstStyle/>
            <a:p>
              <a:endParaRPr lang="ja-JP" altLang="en-US" sz="1200"/>
            </a:p>
          </p:txBody>
        </p:sp>
        <p:sp>
          <p:nvSpPr>
            <p:cNvPr id="61" name="フリーフォーム: 図形 60">
              <a:extLst>
                <a:ext uri="{FF2B5EF4-FFF2-40B4-BE49-F238E27FC236}">
                  <a16:creationId xmlns:a16="http://schemas.microsoft.com/office/drawing/2014/main" id="{FD4350E0-6A49-8E95-4C69-63EB61DEC078}"/>
                </a:ext>
              </a:extLst>
            </p:cNvPr>
            <p:cNvSpPr/>
            <p:nvPr/>
          </p:nvSpPr>
          <p:spPr>
            <a:xfrm>
              <a:off x="15367257" y="9020130"/>
              <a:ext cx="99225" cy="107372"/>
            </a:xfrm>
            <a:custGeom>
              <a:avLst/>
              <a:gdLst>
                <a:gd name="connsiteX0" fmla="*/ 0 w 99225"/>
                <a:gd name="connsiteY0" fmla="*/ 55045 h 107372"/>
                <a:gd name="connsiteX1" fmla="*/ 13942 w 99225"/>
                <a:gd name="connsiteY1" fmla="*/ 14666 h 107372"/>
                <a:gd name="connsiteX2" fmla="*/ 49793 w 99225"/>
                <a:gd name="connsiteY2" fmla="*/ 0 h 107372"/>
                <a:gd name="connsiteX3" fmla="*/ 75686 w 99225"/>
                <a:gd name="connsiteY3" fmla="*/ 6881 h 107372"/>
                <a:gd name="connsiteX4" fmla="*/ 93250 w 99225"/>
                <a:gd name="connsiteY4" fmla="*/ 26074 h 107372"/>
                <a:gd name="connsiteX5" fmla="*/ 99225 w 99225"/>
                <a:gd name="connsiteY5" fmla="*/ 53959 h 107372"/>
                <a:gd name="connsiteX6" fmla="*/ 92887 w 99225"/>
                <a:gd name="connsiteY6" fmla="*/ 82205 h 107372"/>
                <a:gd name="connsiteX7" fmla="*/ 74781 w 99225"/>
                <a:gd name="connsiteY7" fmla="*/ 101036 h 107372"/>
                <a:gd name="connsiteX8" fmla="*/ 49612 w 99225"/>
                <a:gd name="connsiteY8" fmla="*/ 107372 h 107372"/>
                <a:gd name="connsiteX9" fmla="*/ 23358 w 99225"/>
                <a:gd name="connsiteY9" fmla="*/ 100312 h 107372"/>
                <a:gd name="connsiteX10" fmla="*/ 5976 w 99225"/>
                <a:gd name="connsiteY10" fmla="*/ 80937 h 107372"/>
                <a:gd name="connsiteX11" fmla="*/ 0 w 99225"/>
                <a:gd name="connsiteY11" fmla="*/ 55045 h 107372"/>
                <a:gd name="connsiteX12" fmla="*/ 14124 w 99225"/>
                <a:gd name="connsiteY12" fmla="*/ 55225 h 107372"/>
                <a:gd name="connsiteX13" fmla="*/ 24263 w 99225"/>
                <a:gd name="connsiteY13" fmla="*/ 84739 h 107372"/>
                <a:gd name="connsiteX14" fmla="*/ 49612 w 99225"/>
                <a:gd name="connsiteY14" fmla="*/ 95604 h 107372"/>
                <a:gd name="connsiteX15" fmla="*/ 75143 w 99225"/>
                <a:gd name="connsiteY15" fmla="*/ 84739 h 107372"/>
                <a:gd name="connsiteX16" fmla="*/ 85102 w 99225"/>
                <a:gd name="connsiteY16" fmla="*/ 53777 h 107372"/>
                <a:gd name="connsiteX17" fmla="*/ 80756 w 99225"/>
                <a:gd name="connsiteY17" fmla="*/ 31687 h 107372"/>
                <a:gd name="connsiteX18" fmla="*/ 68263 w 99225"/>
                <a:gd name="connsiteY18" fmla="*/ 17020 h 107372"/>
                <a:gd name="connsiteX19" fmla="*/ 49793 w 99225"/>
                <a:gd name="connsiteY19" fmla="*/ 11770 h 107372"/>
                <a:gd name="connsiteX20" fmla="*/ 24806 w 99225"/>
                <a:gd name="connsiteY20" fmla="*/ 21728 h 107372"/>
                <a:gd name="connsiteX21" fmla="*/ 14305 w 99225"/>
                <a:gd name="connsiteY21" fmla="*/ 55225 h 10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225" h="107372">
                  <a:moveTo>
                    <a:pt x="0" y="55045"/>
                  </a:moveTo>
                  <a:cubicBezTo>
                    <a:pt x="0" y="37843"/>
                    <a:pt x="4527" y="24445"/>
                    <a:pt x="13942" y="14666"/>
                  </a:cubicBezTo>
                  <a:cubicBezTo>
                    <a:pt x="23177" y="4889"/>
                    <a:pt x="35127" y="0"/>
                    <a:pt x="49793" y="0"/>
                  </a:cubicBezTo>
                  <a:cubicBezTo>
                    <a:pt x="59390" y="0"/>
                    <a:pt x="67900" y="2354"/>
                    <a:pt x="75686" y="6881"/>
                  </a:cubicBezTo>
                  <a:cubicBezTo>
                    <a:pt x="83291" y="11407"/>
                    <a:pt x="89266" y="17745"/>
                    <a:pt x="93250" y="26074"/>
                  </a:cubicBezTo>
                  <a:cubicBezTo>
                    <a:pt x="97233" y="34403"/>
                    <a:pt x="99225" y="43456"/>
                    <a:pt x="99225" y="53959"/>
                  </a:cubicBezTo>
                  <a:cubicBezTo>
                    <a:pt x="99225" y="64460"/>
                    <a:pt x="97052" y="73876"/>
                    <a:pt x="92887" y="82205"/>
                  </a:cubicBezTo>
                  <a:cubicBezTo>
                    <a:pt x="88723" y="90533"/>
                    <a:pt x="82566" y="96871"/>
                    <a:pt x="74781" y="101036"/>
                  </a:cubicBezTo>
                  <a:cubicBezTo>
                    <a:pt x="66995" y="105200"/>
                    <a:pt x="58665" y="107372"/>
                    <a:pt x="49612" y="107372"/>
                  </a:cubicBezTo>
                  <a:cubicBezTo>
                    <a:pt x="39835" y="107372"/>
                    <a:pt x="31144" y="105018"/>
                    <a:pt x="23358" y="100312"/>
                  </a:cubicBezTo>
                  <a:cubicBezTo>
                    <a:pt x="15753" y="95604"/>
                    <a:pt x="9778" y="89086"/>
                    <a:pt x="5976" y="80937"/>
                  </a:cubicBezTo>
                  <a:cubicBezTo>
                    <a:pt x="2173" y="72789"/>
                    <a:pt x="0" y="64098"/>
                    <a:pt x="0" y="55045"/>
                  </a:cubicBezTo>
                  <a:close/>
                  <a:moveTo>
                    <a:pt x="14124" y="55225"/>
                  </a:moveTo>
                  <a:cubicBezTo>
                    <a:pt x="14124" y="67719"/>
                    <a:pt x="17564" y="77497"/>
                    <a:pt x="24263" y="84739"/>
                  </a:cubicBezTo>
                  <a:cubicBezTo>
                    <a:pt x="30963" y="91982"/>
                    <a:pt x="39472" y="95604"/>
                    <a:pt x="49612" y="95604"/>
                  </a:cubicBezTo>
                  <a:cubicBezTo>
                    <a:pt x="59752" y="95604"/>
                    <a:pt x="68444" y="91982"/>
                    <a:pt x="75143" y="84739"/>
                  </a:cubicBezTo>
                  <a:cubicBezTo>
                    <a:pt x="81843" y="77497"/>
                    <a:pt x="85102" y="67176"/>
                    <a:pt x="85102" y="53777"/>
                  </a:cubicBezTo>
                  <a:cubicBezTo>
                    <a:pt x="85102" y="45267"/>
                    <a:pt x="83653" y="38025"/>
                    <a:pt x="80756" y="31687"/>
                  </a:cubicBezTo>
                  <a:cubicBezTo>
                    <a:pt x="77858" y="25350"/>
                    <a:pt x="73694" y="20461"/>
                    <a:pt x="68263" y="17020"/>
                  </a:cubicBezTo>
                  <a:cubicBezTo>
                    <a:pt x="62831" y="13580"/>
                    <a:pt x="56674" y="11770"/>
                    <a:pt x="49793" y="11770"/>
                  </a:cubicBezTo>
                  <a:cubicBezTo>
                    <a:pt x="40016" y="11770"/>
                    <a:pt x="31687" y="15029"/>
                    <a:pt x="24806" y="21728"/>
                  </a:cubicBezTo>
                  <a:cubicBezTo>
                    <a:pt x="17925" y="28428"/>
                    <a:pt x="14305" y="39472"/>
                    <a:pt x="14305" y="55225"/>
                  </a:cubicBezTo>
                  <a:close/>
                </a:path>
              </a:pathLst>
            </a:custGeom>
            <a:solidFill>
              <a:srgbClr val="040000"/>
            </a:solidFill>
            <a:ln w="18102" cap="flat">
              <a:noFill/>
              <a:prstDash val="solid"/>
              <a:miter/>
            </a:ln>
          </p:spPr>
          <p:txBody>
            <a:bodyPr rtlCol="0" anchor="ctr"/>
            <a:lstStyle/>
            <a:p>
              <a:endParaRPr lang="ja-JP" altLang="en-US" sz="1200"/>
            </a:p>
          </p:txBody>
        </p:sp>
        <p:sp>
          <p:nvSpPr>
            <p:cNvPr id="62" name="フリーフォーム: 図形 61">
              <a:extLst>
                <a:ext uri="{FF2B5EF4-FFF2-40B4-BE49-F238E27FC236}">
                  <a16:creationId xmlns:a16="http://schemas.microsoft.com/office/drawing/2014/main" id="{9EEAF455-F867-5EF2-09D7-272C763600F6}"/>
                </a:ext>
              </a:extLst>
            </p:cNvPr>
            <p:cNvSpPr/>
            <p:nvPr/>
          </p:nvSpPr>
          <p:spPr>
            <a:xfrm>
              <a:off x="15482416"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6 w 40740"/>
                <a:gd name="connsiteY4" fmla="*/ 2535 h 76772"/>
                <a:gd name="connsiteX5" fmla="*/ 27704 w 40740"/>
                <a:gd name="connsiteY5" fmla="*/ 0 h 76772"/>
                <a:gd name="connsiteX6" fmla="*/ 40740 w 40740"/>
                <a:gd name="connsiteY6" fmla="*/ 4164 h 76772"/>
                <a:gd name="connsiteX7" fmla="*/ 36395 w 40740"/>
                <a:gd name="connsiteY7" fmla="*/ 15934 h 76772"/>
                <a:gd name="connsiteX8" fmla="*/ 26980 w 40740"/>
                <a:gd name="connsiteY8" fmla="*/ 13218 h 76772"/>
                <a:gd name="connsiteX9" fmla="*/ 19556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5" y="7786"/>
                    <a:pt x="17020" y="4164"/>
                    <a:pt x="19556" y="2535"/>
                  </a:cubicBezTo>
                  <a:cubicBezTo>
                    <a:pt x="22091" y="905"/>
                    <a:pt x="24807" y="0"/>
                    <a:pt x="27704" y="0"/>
                  </a:cubicBezTo>
                  <a:cubicBezTo>
                    <a:pt x="32049" y="0"/>
                    <a:pt x="36395" y="1449"/>
                    <a:pt x="40740" y="4164"/>
                  </a:cubicBezTo>
                  <a:lnTo>
                    <a:pt x="36395" y="15934"/>
                  </a:lnTo>
                  <a:cubicBezTo>
                    <a:pt x="33317" y="14123"/>
                    <a:pt x="30239" y="13218"/>
                    <a:pt x="26980" y="13218"/>
                  </a:cubicBezTo>
                  <a:cubicBezTo>
                    <a:pt x="24263" y="13218"/>
                    <a:pt x="21728" y="14123"/>
                    <a:pt x="19556" y="15753"/>
                  </a:cubicBezTo>
                  <a:cubicBezTo>
                    <a:pt x="17383" y="17382"/>
                    <a:pt x="15754" y="19736"/>
                    <a:pt x="14848" y="22633"/>
                  </a:cubicBezTo>
                  <a:cubicBezTo>
                    <a:pt x="13400"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63" name="フリーフォーム: 図形 62">
              <a:extLst>
                <a:ext uri="{FF2B5EF4-FFF2-40B4-BE49-F238E27FC236}">
                  <a16:creationId xmlns:a16="http://schemas.microsoft.com/office/drawing/2014/main" id="{B52CCDC3-4EDA-1003-0FA3-E8DBF8608C72}"/>
                </a:ext>
              </a:extLst>
            </p:cNvPr>
            <p:cNvSpPr/>
            <p:nvPr/>
          </p:nvSpPr>
          <p:spPr>
            <a:xfrm>
              <a:off x="15525691" y="9048738"/>
              <a:ext cx="66089" cy="107191"/>
            </a:xfrm>
            <a:custGeom>
              <a:avLst/>
              <a:gdLst>
                <a:gd name="connsiteX0" fmla="*/ 2716 w 66089"/>
                <a:gd name="connsiteY0" fmla="*/ 83290 h 107191"/>
                <a:gd name="connsiteX1" fmla="*/ 15029 w 66089"/>
                <a:gd name="connsiteY1" fmla="*/ 85102 h 107191"/>
                <a:gd name="connsiteX2" fmla="*/ 19374 w 66089"/>
                <a:gd name="connsiteY2" fmla="*/ 93430 h 107191"/>
                <a:gd name="connsiteX3" fmla="*/ 32230 w 66089"/>
                <a:gd name="connsiteY3" fmla="*/ 97052 h 107191"/>
                <a:gd name="connsiteX4" fmla="*/ 45810 w 66089"/>
                <a:gd name="connsiteY4" fmla="*/ 93430 h 107191"/>
                <a:gd name="connsiteX5" fmla="*/ 52329 w 66089"/>
                <a:gd name="connsiteY5" fmla="*/ 83471 h 107191"/>
                <a:gd name="connsiteX6" fmla="*/ 53234 w 66089"/>
                <a:gd name="connsiteY6" fmla="*/ 67176 h 107191"/>
                <a:gd name="connsiteX7" fmla="*/ 32412 w 66089"/>
                <a:gd name="connsiteY7" fmla="*/ 76953 h 107191"/>
                <a:gd name="connsiteX8" fmla="*/ 8511 w 66089"/>
                <a:gd name="connsiteY8" fmla="*/ 65727 h 107191"/>
                <a:gd name="connsiteX9" fmla="*/ 0 w 66089"/>
                <a:gd name="connsiteY9" fmla="*/ 38930 h 107191"/>
                <a:gd name="connsiteX10" fmla="*/ 3803 w 66089"/>
                <a:gd name="connsiteY10" fmla="*/ 19012 h 107191"/>
                <a:gd name="connsiteX11" fmla="*/ 15029 w 66089"/>
                <a:gd name="connsiteY11" fmla="*/ 4889 h 107191"/>
                <a:gd name="connsiteX12" fmla="*/ 32412 w 66089"/>
                <a:gd name="connsiteY12" fmla="*/ 0 h 107191"/>
                <a:gd name="connsiteX13" fmla="*/ 54320 w 66089"/>
                <a:gd name="connsiteY13" fmla="*/ 10683 h 107191"/>
                <a:gd name="connsiteX14" fmla="*/ 54320 w 66089"/>
                <a:gd name="connsiteY14" fmla="*/ 1630 h 107191"/>
                <a:gd name="connsiteX15" fmla="*/ 66090 w 66089"/>
                <a:gd name="connsiteY15" fmla="*/ 1630 h 107191"/>
                <a:gd name="connsiteX16" fmla="*/ 66090 w 66089"/>
                <a:gd name="connsiteY16" fmla="*/ 66632 h 107191"/>
                <a:gd name="connsiteX17" fmla="*/ 62468 w 66089"/>
                <a:gd name="connsiteY17" fmla="*/ 91438 h 107191"/>
                <a:gd name="connsiteX18" fmla="*/ 51242 w 66089"/>
                <a:gd name="connsiteY18" fmla="*/ 103027 h 107191"/>
                <a:gd name="connsiteX19" fmla="*/ 32230 w 66089"/>
                <a:gd name="connsiteY19" fmla="*/ 107191 h 107191"/>
                <a:gd name="connsiteX20" fmla="*/ 10502 w 66089"/>
                <a:gd name="connsiteY20" fmla="*/ 101217 h 107191"/>
                <a:gd name="connsiteX21" fmla="*/ 2535 w 66089"/>
                <a:gd name="connsiteY21" fmla="*/ 82929 h 107191"/>
                <a:gd name="connsiteX22" fmla="*/ 13219 w 66089"/>
                <a:gd name="connsiteY22" fmla="*/ 38205 h 107191"/>
                <a:gd name="connsiteX23" fmla="*/ 19012 w 66089"/>
                <a:gd name="connsiteY23" fmla="*/ 59752 h 107191"/>
                <a:gd name="connsiteX24" fmla="*/ 33678 w 66089"/>
                <a:gd name="connsiteY24" fmla="*/ 66632 h 107191"/>
                <a:gd name="connsiteX25" fmla="*/ 48345 w 66089"/>
                <a:gd name="connsiteY25" fmla="*/ 59933 h 107191"/>
                <a:gd name="connsiteX26" fmla="*/ 54320 w 66089"/>
                <a:gd name="connsiteY26" fmla="*/ 38749 h 107191"/>
                <a:gd name="connsiteX27" fmla="*/ 48164 w 66089"/>
                <a:gd name="connsiteY27" fmla="*/ 17925 h 107191"/>
                <a:gd name="connsiteX28" fmla="*/ 33498 w 66089"/>
                <a:gd name="connsiteY28" fmla="*/ 10864 h 107191"/>
                <a:gd name="connsiteX29" fmla="*/ 19012 w 66089"/>
                <a:gd name="connsiteY29" fmla="*/ 17744 h 107191"/>
                <a:gd name="connsiteX30" fmla="*/ 13037 w 66089"/>
                <a:gd name="connsiteY30" fmla="*/ 38205 h 1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089" h="107191">
                  <a:moveTo>
                    <a:pt x="2716" y="83290"/>
                  </a:moveTo>
                  <a:lnTo>
                    <a:pt x="15029" y="85102"/>
                  </a:lnTo>
                  <a:cubicBezTo>
                    <a:pt x="15571" y="88903"/>
                    <a:pt x="17020" y="91620"/>
                    <a:pt x="19374" y="93430"/>
                  </a:cubicBezTo>
                  <a:cubicBezTo>
                    <a:pt x="22452" y="95784"/>
                    <a:pt x="26799" y="97052"/>
                    <a:pt x="32230" y="97052"/>
                  </a:cubicBezTo>
                  <a:cubicBezTo>
                    <a:pt x="38205" y="97052"/>
                    <a:pt x="42731" y="95784"/>
                    <a:pt x="45810" y="93430"/>
                  </a:cubicBezTo>
                  <a:cubicBezTo>
                    <a:pt x="49069" y="91076"/>
                    <a:pt x="51242" y="87817"/>
                    <a:pt x="52329" y="83471"/>
                  </a:cubicBezTo>
                  <a:cubicBezTo>
                    <a:pt x="53052" y="80936"/>
                    <a:pt x="53234" y="75505"/>
                    <a:pt x="53234" y="67176"/>
                  </a:cubicBezTo>
                  <a:cubicBezTo>
                    <a:pt x="47621" y="73694"/>
                    <a:pt x="40740" y="76953"/>
                    <a:pt x="32412" y="76953"/>
                  </a:cubicBezTo>
                  <a:cubicBezTo>
                    <a:pt x="22091" y="76953"/>
                    <a:pt x="14124" y="73151"/>
                    <a:pt x="8511" y="65727"/>
                  </a:cubicBezTo>
                  <a:cubicBezTo>
                    <a:pt x="2898" y="58303"/>
                    <a:pt x="0" y="49250"/>
                    <a:pt x="0" y="38930"/>
                  </a:cubicBezTo>
                  <a:cubicBezTo>
                    <a:pt x="0" y="31687"/>
                    <a:pt x="1268" y="25169"/>
                    <a:pt x="3803" y="19012"/>
                  </a:cubicBezTo>
                  <a:cubicBezTo>
                    <a:pt x="6338" y="13036"/>
                    <a:pt x="10140" y="8329"/>
                    <a:pt x="15029" y="4889"/>
                  </a:cubicBezTo>
                  <a:cubicBezTo>
                    <a:pt x="19918" y="1630"/>
                    <a:pt x="25711" y="0"/>
                    <a:pt x="32412" y="0"/>
                  </a:cubicBezTo>
                  <a:cubicBezTo>
                    <a:pt x="41284" y="0"/>
                    <a:pt x="48526" y="3622"/>
                    <a:pt x="54320" y="10683"/>
                  </a:cubicBezTo>
                  <a:lnTo>
                    <a:pt x="54320" y="1630"/>
                  </a:lnTo>
                  <a:lnTo>
                    <a:pt x="66090" y="1630"/>
                  </a:lnTo>
                  <a:lnTo>
                    <a:pt x="66090" y="66632"/>
                  </a:lnTo>
                  <a:cubicBezTo>
                    <a:pt x="66090" y="78402"/>
                    <a:pt x="64822" y="86549"/>
                    <a:pt x="62468" y="91438"/>
                  </a:cubicBezTo>
                  <a:cubicBezTo>
                    <a:pt x="60114" y="96328"/>
                    <a:pt x="56311" y="100129"/>
                    <a:pt x="51242" y="103027"/>
                  </a:cubicBezTo>
                  <a:cubicBezTo>
                    <a:pt x="46172" y="105924"/>
                    <a:pt x="39654" y="107191"/>
                    <a:pt x="32230" y="107191"/>
                  </a:cubicBezTo>
                  <a:cubicBezTo>
                    <a:pt x="23177" y="107191"/>
                    <a:pt x="16115" y="105200"/>
                    <a:pt x="10502" y="101217"/>
                  </a:cubicBezTo>
                  <a:cubicBezTo>
                    <a:pt x="4889" y="97233"/>
                    <a:pt x="2354" y="91076"/>
                    <a:pt x="2535" y="82929"/>
                  </a:cubicBezTo>
                  <a:close/>
                  <a:moveTo>
                    <a:pt x="13219" y="38205"/>
                  </a:moveTo>
                  <a:cubicBezTo>
                    <a:pt x="13219" y="47983"/>
                    <a:pt x="15210" y="55225"/>
                    <a:pt x="19012" y="59752"/>
                  </a:cubicBezTo>
                  <a:cubicBezTo>
                    <a:pt x="22996" y="64278"/>
                    <a:pt x="27885" y="66632"/>
                    <a:pt x="33678" y="66632"/>
                  </a:cubicBezTo>
                  <a:cubicBezTo>
                    <a:pt x="39472" y="66632"/>
                    <a:pt x="44362" y="64460"/>
                    <a:pt x="48345" y="59933"/>
                  </a:cubicBezTo>
                  <a:cubicBezTo>
                    <a:pt x="52329" y="55406"/>
                    <a:pt x="54320" y="48345"/>
                    <a:pt x="54320" y="38749"/>
                  </a:cubicBezTo>
                  <a:cubicBezTo>
                    <a:pt x="54320" y="29151"/>
                    <a:pt x="52329" y="22633"/>
                    <a:pt x="48164" y="17925"/>
                  </a:cubicBezTo>
                  <a:cubicBezTo>
                    <a:pt x="43999" y="13218"/>
                    <a:pt x="39111" y="10864"/>
                    <a:pt x="33498" y="10864"/>
                  </a:cubicBezTo>
                  <a:cubicBezTo>
                    <a:pt x="27885" y="10864"/>
                    <a:pt x="22996" y="13218"/>
                    <a:pt x="19012" y="17744"/>
                  </a:cubicBezTo>
                  <a:cubicBezTo>
                    <a:pt x="15029" y="22271"/>
                    <a:pt x="13037" y="29151"/>
                    <a:pt x="13037" y="38205"/>
                  </a:cubicBezTo>
                  <a:close/>
                </a:path>
              </a:pathLst>
            </a:custGeom>
            <a:solidFill>
              <a:srgbClr val="040000"/>
            </a:solidFill>
            <a:ln w="18102" cap="flat">
              <a:noFill/>
              <a:prstDash val="solid"/>
              <a:miter/>
            </a:ln>
          </p:spPr>
          <p:txBody>
            <a:bodyPr rtlCol="0" anchor="ctr"/>
            <a:lstStyle/>
            <a:p>
              <a:endParaRPr lang="ja-JP" altLang="en-US" sz="1200"/>
            </a:p>
          </p:txBody>
        </p:sp>
        <p:sp>
          <p:nvSpPr>
            <p:cNvPr id="896" name="フリーフォーム: 図形 895">
              <a:extLst>
                <a:ext uri="{FF2B5EF4-FFF2-40B4-BE49-F238E27FC236}">
                  <a16:creationId xmlns:a16="http://schemas.microsoft.com/office/drawing/2014/main" id="{8F43EA82-D38F-86BD-F7A9-7D190E59F458}"/>
                </a:ext>
              </a:extLst>
            </p:cNvPr>
            <p:cNvSpPr/>
            <p:nvPr/>
          </p:nvSpPr>
          <p:spPr>
            <a:xfrm>
              <a:off x="15606990" y="9049101"/>
              <a:ext cx="68986" cy="78401"/>
            </a:xfrm>
            <a:custGeom>
              <a:avLst/>
              <a:gdLst>
                <a:gd name="connsiteX0" fmla="*/ 53415 w 68986"/>
                <a:gd name="connsiteY0" fmla="*/ 67356 h 78401"/>
                <a:gd name="connsiteX1" fmla="*/ 39835 w 68986"/>
                <a:gd name="connsiteY1" fmla="*/ 75867 h 78401"/>
                <a:gd name="connsiteX2" fmla="*/ 25712 w 68986"/>
                <a:gd name="connsiteY2" fmla="*/ 78401 h 78401"/>
                <a:gd name="connsiteX3" fmla="*/ 6699 w 68986"/>
                <a:gd name="connsiteY3" fmla="*/ 72427 h 78401"/>
                <a:gd name="connsiteX4" fmla="*/ 0 w 68986"/>
                <a:gd name="connsiteY4" fmla="*/ 57035 h 78401"/>
                <a:gd name="connsiteX5" fmla="*/ 2535 w 68986"/>
                <a:gd name="connsiteY5" fmla="*/ 46896 h 78401"/>
                <a:gd name="connsiteX6" fmla="*/ 9053 w 68986"/>
                <a:gd name="connsiteY6" fmla="*/ 39654 h 78401"/>
                <a:gd name="connsiteX7" fmla="*/ 18288 w 68986"/>
                <a:gd name="connsiteY7" fmla="*/ 35488 h 78401"/>
                <a:gd name="connsiteX8" fmla="*/ 29514 w 68986"/>
                <a:gd name="connsiteY8" fmla="*/ 33497 h 78401"/>
                <a:gd name="connsiteX9" fmla="*/ 52147 w 68986"/>
                <a:gd name="connsiteY9" fmla="*/ 29151 h 78401"/>
                <a:gd name="connsiteX10" fmla="*/ 52147 w 68986"/>
                <a:gd name="connsiteY10" fmla="*/ 25892 h 78401"/>
                <a:gd name="connsiteX11" fmla="*/ 48526 w 68986"/>
                <a:gd name="connsiteY11" fmla="*/ 14848 h 78401"/>
                <a:gd name="connsiteX12" fmla="*/ 34041 w 68986"/>
                <a:gd name="connsiteY12" fmla="*/ 10501 h 78401"/>
                <a:gd name="connsiteX13" fmla="*/ 20823 w 68986"/>
                <a:gd name="connsiteY13" fmla="*/ 13580 h 78401"/>
                <a:gd name="connsiteX14" fmla="*/ 14486 w 68986"/>
                <a:gd name="connsiteY14" fmla="*/ 24806 h 78401"/>
                <a:gd name="connsiteX15" fmla="*/ 1993 w 68986"/>
                <a:gd name="connsiteY15" fmla="*/ 23176 h 78401"/>
                <a:gd name="connsiteX16" fmla="*/ 7606 w 68986"/>
                <a:gd name="connsiteY16" fmla="*/ 10321 h 78401"/>
                <a:gd name="connsiteX17" fmla="*/ 18832 w 68986"/>
                <a:gd name="connsiteY17" fmla="*/ 2715 h 78401"/>
                <a:gd name="connsiteX18" fmla="*/ 35852 w 68986"/>
                <a:gd name="connsiteY18" fmla="*/ 0 h 78401"/>
                <a:gd name="connsiteX19" fmla="*/ 51423 w 68986"/>
                <a:gd name="connsiteY19" fmla="*/ 2173 h 78401"/>
                <a:gd name="connsiteX20" fmla="*/ 60296 w 68986"/>
                <a:gd name="connsiteY20" fmla="*/ 7786 h 78401"/>
                <a:gd name="connsiteX21" fmla="*/ 64280 w 68986"/>
                <a:gd name="connsiteY21" fmla="*/ 16477 h 78401"/>
                <a:gd name="connsiteX22" fmla="*/ 65003 w 68986"/>
                <a:gd name="connsiteY22" fmla="*/ 28246 h 78401"/>
                <a:gd name="connsiteX23" fmla="*/ 65003 w 68986"/>
                <a:gd name="connsiteY23" fmla="*/ 45267 h 78401"/>
                <a:gd name="connsiteX24" fmla="*/ 65727 w 68986"/>
                <a:gd name="connsiteY24" fmla="*/ 67719 h 78401"/>
                <a:gd name="connsiteX25" fmla="*/ 68986 w 68986"/>
                <a:gd name="connsiteY25" fmla="*/ 76772 h 78401"/>
                <a:gd name="connsiteX26" fmla="*/ 55769 w 68986"/>
                <a:gd name="connsiteY26" fmla="*/ 76772 h 78401"/>
                <a:gd name="connsiteX27" fmla="*/ 53234 w 68986"/>
                <a:gd name="connsiteY27" fmla="*/ 67538 h 78401"/>
                <a:gd name="connsiteX28" fmla="*/ 52329 w 68986"/>
                <a:gd name="connsiteY28" fmla="*/ 38929 h 78401"/>
                <a:gd name="connsiteX29" fmla="*/ 31507 w 68986"/>
                <a:gd name="connsiteY29" fmla="*/ 43818 h 78401"/>
                <a:gd name="connsiteX30" fmla="*/ 20461 w 68986"/>
                <a:gd name="connsiteY30" fmla="*/ 46353 h 78401"/>
                <a:gd name="connsiteX31" fmla="*/ 15391 w 68986"/>
                <a:gd name="connsiteY31" fmla="*/ 50517 h 78401"/>
                <a:gd name="connsiteX32" fmla="*/ 13580 w 68986"/>
                <a:gd name="connsiteY32" fmla="*/ 56493 h 78401"/>
                <a:gd name="connsiteX33" fmla="*/ 17383 w 68986"/>
                <a:gd name="connsiteY33" fmla="*/ 65002 h 78401"/>
                <a:gd name="connsiteX34" fmla="*/ 28609 w 68986"/>
                <a:gd name="connsiteY34" fmla="*/ 68443 h 78401"/>
                <a:gd name="connsiteX35" fmla="*/ 41646 w 68986"/>
                <a:gd name="connsiteY35" fmla="*/ 65184 h 78401"/>
                <a:gd name="connsiteX36" fmla="*/ 49975 w 68986"/>
                <a:gd name="connsiteY36" fmla="*/ 56311 h 78401"/>
                <a:gd name="connsiteX37" fmla="*/ 51966 w 68986"/>
                <a:gd name="connsiteY37" fmla="*/ 43637 h 78401"/>
                <a:gd name="connsiteX38" fmla="*/ 51966 w 68986"/>
                <a:gd name="connsiteY38" fmla="*/ 38929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986" h="78401">
                  <a:moveTo>
                    <a:pt x="53415" y="67356"/>
                  </a:moveTo>
                  <a:cubicBezTo>
                    <a:pt x="48707" y="71340"/>
                    <a:pt x="44180" y="74237"/>
                    <a:pt x="39835" y="75867"/>
                  </a:cubicBezTo>
                  <a:cubicBezTo>
                    <a:pt x="35489" y="77496"/>
                    <a:pt x="30782" y="78401"/>
                    <a:pt x="25712" y="78401"/>
                  </a:cubicBezTo>
                  <a:cubicBezTo>
                    <a:pt x="17383" y="78401"/>
                    <a:pt x="11046" y="76410"/>
                    <a:pt x="6699" y="72427"/>
                  </a:cubicBezTo>
                  <a:cubicBezTo>
                    <a:pt x="2173" y="68443"/>
                    <a:pt x="0" y="63192"/>
                    <a:pt x="0" y="57035"/>
                  </a:cubicBezTo>
                  <a:cubicBezTo>
                    <a:pt x="0" y="53414"/>
                    <a:pt x="906" y="49973"/>
                    <a:pt x="2535" y="46896"/>
                  </a:cubicBezTo>
                  <a:cubicBezTo>
                    <a:pt x="4165" y="43818"/>
                    <a:pt x="6338" y="41464"/>
                    <a:pt x="9053" y="39654"/>
                  </a:cubicBezTo>
                  <a:cubicBezTo>
                    <a:pt x="11770" y="37842"/>
                    <a:pt x="14848" y="36393"/>
                    <a:pt x="18288" y="35488"/>
                  </a:cubicBezTo>
                  <a:cubicBezTo>
                    <a:pt x="20823" y="34765"/>
                    <a:pt x="24626" y="34221"/>
                    <a:pt x="29514" y="33497"/>
                  </a:cubicBezTo>
                  <a:cubicBezTo>
                    <a:pt x="39835" y="32229"/>
                    <a:pt x="47439" y="30780"/>
                    <a:pt x="52147" y="29151"/>
                  </a:cubicBezTo>
                  <a:cubicBezTo>
                    <a:pt x="52147" y="27340"/>
                    <a:pt x="52147" y="26254"/>
                    <a:pt x="52147" y="25892"/>
                  </a:cubicBezTo>
                  <a:cubicBezTo>
                    <a:pt x="52147" y="20641"/>
                    <a:pt x="50880" y="17020"/>
                    <a:pt x="48526" y="14848"/>
                  </a:cubicBezTo>
                  <a:cubicBezTo>
                    <a:pt x="45267" y="11950"/>
                    <a:pt x="40379" y="10501"/>
                    <a:pt x="34041" y="10501"/>
                  </a:cubicBezTo>
                  <a:cubicBezTo>
                    <a:pt x="28066" y="10501"/>
                    <a:pt x="23540" y="11587"/>
                    <a:pt x="20823" y="13580"/>
                  </a:cubicBezTo>
                  <a:cubicBezTo>
                    <a:pt x="17927" y="15753"/>
                    <a:pt x="15934" y="19374"/>
                    <a:pt x="14486" y="24806"/>
                  </a:cubicBezTo>
                  <a:lnTo>
                    <a:pt x="1993" y="23176"/>
                  </a:lnTo>
                  <a:cubicBezTo>
                    <a:pt x="3079" y="17925"/>
                    <a:pt x="5070" y="13580"/>
                    <a:pt x="7606" y="10321"/>
                  </a:cubicBezTo>
                  <a:cubicBezTo>
                    <a:pt x="10140" y="7061"/>
                    <a:pt x="13942" y="4527"/>
                    <a:pt x="18832" y="2715"/>
                  </a:cubicBezTo>
                  <a:cubicBezTo>
                    <a:pt x="23720" y="905"/>
                    <a:pt x="29333" y="0"/>
                    <a:pt x="35852" y="0"/>
                  </a:cubicBezTo>
                  <a:cubicBezTo>
                    <a:pt x="42370" y="0"/>
                    <a:pt x="47439" y="724"/>
                    <a:pt x="51423" y="2173"/>
                  </a:cubicBezTo>
                  <a:cubicBezTo>
                    <a:pt x="55406" y="3620"/>
                    <a:pt x="58304" y="5613"/>
                    <a:pt x="60296" y="7786"/>
                  </a:cubicBezTo>
                  <a:cubicBezTo>
                    <a:pt x="62106" y="10140"/>
                    <a:pt x="63555" y="13036"/>
                    <a:pt x="64280" y="16477"/>
                  </a:cubicBezTo>
                  <a:cubicBezTo>
                    <a:pt x="64641" y="18649"/>
                    <a:pt x="65003" y="22633"/>
                    <a:pt x="65003" y="28246"/>
                  </a:cubicBezTo>
                  <a:lnTo>
                    <a:pt x="65003" y="45267"/>
                  </a:lnTo>
                  <a:cubicBezTo>
                    <a:pt x="65003" y="57035"/>
                    <a:pt x="65185" y="64641"/>
                    <a:pt x="65727" y="67719"/>
                  </a:cubicBezTo>
                  <a:cubicBezTo>
                    <a:pt x="66271" y="70797"/>
                    <a:pt x="67357" y="73874"/>
                    <a:pt x="68986" y="76772"/>
                  </a:cubicBezTo>
                  <a:lnTo>
                    <a:pt x="55769" y="76772"/>
                  </a:lnTo>
                  <a:cubicBezTo>
                    <a:pt x="54501" y="74056"/>
                    <a:pt x="53596" y="70978"/>
                    <a:pt x="53234" y="67538"/>
                  </a:cubicBezTo>
                  <a:close/>
                  <a:moveTo>
                    <a:pt x="52329" y="38929"/>
                  </a:moveTo>
                  <a:cubicBezTo>
                    <a:pt x="47621" y="40740"/>
                    <a:pt x="40740" y="42369"/>
                    <a:pt x="31507" y="43818"/>
                  </a:cubicBezTo>
                  <a:cubicBezTo>
                    <a:pt x="26255" y="44542"/>
                    <a:pt x="22633" y="45447"/>
                    <a:pt x="20461" y="46353"/>
                  </a:cubicBezTo>
                  <a:cubicBezTo>
                    <a:pt x="18288" y="47258"/>
                    <a:pt x="16659" y="48707"/>
                    <a:pt x="15391" y="50517"/>
                  </a:cubicBezTo>
                  <a:cubicBezTo>
                    <a:pt x="14124" y="52327"/>
                    <a:pt x="13580" y="54320"/>
                    <a:pt x="13580" y="56493"/>
                  </a:cubicBezTo>
                  <a:cubicBezTo>
                    <a:pt x="13580" y="59933"/>
                    <a:pt x="14848" y="62648"/>
                    <a:pt x="17383" y="65002"/>
                  </a:cubicBezTo>
                  <a:cubicBezTo>
                    <a:pt x="19918" y="67175"/>
                    <a:pt x="23720" y="68443"/>
                    <a:pt x="28609" y="68443"/>
                  </a:cubicBezTo>
                  <a:cubicBezTo>
                    <a:pt x="33498" y="68443"/>
                    <a:pt x="37843" y="67356"/>
                    <a:pt x="41646" y="65184"/>
                  </a:cubicBezTo>
                  <a:cubicBezTo>
                    <a:pt x="45448" y="63011"/>
                    <a:pt x="48346" y="60114"/>
                    <a:pt x="49975" y="56311"/>
                  </a:cubicBezTo>
                  <a:cubicBezTo>
                    <a:pt x="51423" y="53414"/>
                    <a:pt x="51966" y="49250"/>
                    <a:pt x="51966" y="43637"/>
                  </a:cubicBezTo>
                  <a:lnTo>
                    <a:pt x="51966" y="38929"/>
                  </a:lnTo>
                  <a:close/>
                </a:path>
              </a:pathLst>
            </a:custGeom>
            <a:solidFill>
              <a:srgbClr val="040000"/>
            </a:solidFill>
            <a:ln w="18102" cap="flat">
              <a:noFill/>
              <a:prstDash val="solid"/>
              <a:miter/>
            </a:ln>
          </p:spPr>
          <p:txBody>
            <a:bodyPr rtlCol="0" anchor="ctr"/>
            <a:lstStyle/>
            <a:p>
              <a:endParaRPr lang="ja-JP" altLang="en-US" sz="1200"/>
            </a:p>
          </p:txBody>
        </p:sp>
        <p:sp>
          <p:nvSpPr>
            <p:cNvPr id="897" name="フリーフォーム: 図形 896">
              <a:extLst>
                <a:ext uri="{FF2B5EF4-FFF2-40B4-BE49-F238E27FC236}">
                  <a16:creationId xmlns:a16="http://schemas.microsoft.com/office/drawing/2014/main" id="{4C1E7872-0B2F-85CC-2639-660EDF0421E6}"/>
                </a:ext>
              </a:extLst>
            </p:cNvPr>
            <p:cNvSpPr/>
            <p:nvPr/>
          </p:nvSpPr>
          <p:spPr>
            <a:xfrm>
              <a:off x="15691910" y="9048920"/>
              <a:ext cx="61019" cy="76772"/>
            </a:xfrm>
            <a:custGeom>
              <a:avLst/>
              <a:gdLst>
                <a:gd name="connsiteX0" fmla="*/ 0 w 61019"/>
                <a:gd name="connsiteY0" fmla="*/ 76772 h 76772"/>
                <a:gd name="connsiteX1" fmla="*/ 0 w 61019"/>
                <a:gd name="connsiteY1" fmla="*/ 1629 h 76772"/>
                <a:gd name="connsiteX2" fmla="*/ 11407 w 61019"/>
                <a:gd name="connsiteY2" fmla="*/ 1629 h 76772"/>
                <a:gd name="connsiteX3" fmla="*/ 11407 w 61019"/>
                <a:gd name="connsiteY3" fmla="*/ 12312 h 76772"/>
                <a:gd name="connsiteX4" fmla="*/ 35308 w 61019"/>
                <a:gd name="connsiteY4" fmla="*/ 0 h 76772"/>
                <a:gd name="connsiteX5" fmla="*/ 47802 w 61019"/>
                <a:gd name="connsiteY5" fmla="*/ 2354 h 76772"/>
                <a:gd name="connsiteX6" fmla="*/ 56313 w 61019"/>
                <a:gd name="connsiteY6" fmla="*/ 8691 h 76772"/>
                <a:gd name="connsiteX7" fmla="*/ 60296 w 61019"/>
                <a:gd name="connsiteY7" fmla="*/ 18107 h 76772"/>
                <a:gd name="connsiteX8" fmla="*/ 61019 w 61019"/>
                <a:gd name="connsiteY8" fmla="*/ 30419 h 76772"/>
                <a:gd name="connsiteX9" fmla="*/ 61019 w 61019"/>
                <a:gd name="connsiteY9" fmla="*/ 76591 h 76772"/>
                <a:gd name="connsiteX10" fmla="*/ 48346 w 61019"/>
                <a:gd name="connsiteY10" fmla="*/ 76591 h 76772"/>
                <a:gd name="connsiteX11" fmla="*/ 48346 w 61019"/>
                <a:gd name="connsiteY11" fmla="*/ 30962 h 76772"/>
                <a:gd name="connsiteX12" fmla="*/ 46897 w 61019"/>
                <a:gd name="connsiteY12" fmla="*/ 19374 h 76772"/>
                <a:gd name="connsiteX13" fmla="*/ 41646 w 61019"/>
                <a:gd name="connsiteY13" fmla="*/ 13218 h 76772"/>
                <a:gd name="connsiteX14" fmla="*/ 32773 w 61019"/>
                <a:gd name="connsiteY14" fmla="*/ 10864 h 76772"/>
                <a:gd name="connsiteX15" fmla="*/ 18650 w 61019"/>
                <a:gd name="connsiteY15" fmla="*/ 16115 h 76772"/>
                <a:gd name="connsiteX16" fmla="*/ 12675 w 61019"/>
                <a:gd name="connsiteY16" fmla="*/ 35670 h 76772"/>
                <a:gd name="connsiteX17" fmla="*/ 12675 w 61019"/>
                <a:gd name="connsiteY17" fmla="*/ 76772 h 76772"/>
                <a:gd name="connsiteX18" fmla="*/ 0 w 61019"/>
                <a:gd name="connsiteY18"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19" h="76772">
                  <a:moveTo>
                    <a:pt x="0" y="76772"/>
                  </a:moveTo>
                  <a:lnTo>
                    <a:pt x="0" y="1629"/>
                  </a:lnTo>
                  <a:lnTo>
                    <a:pt x="11407" y="1629"/>
                  </a:lnTo>
                  <a:lnTo>
                    <a:pt x="11407" y="12312"/>
                  </a:lnTo>
                  <a:cubicBezTo>
                    <a:pt x="16839" y="3983"/>
                    <a:pt x="24806" y="0"/>
                    <a:pt x="35308" y="0"/>
                  </a:cubicBezTo>
                  <a:cubicBezTo>
                    <a:pt x="39835" y="0"/>
                    <a:pt x="43999" y="724"/>
                    <a:pt x="47802" y="2354"/>
                  </a:cubicBezTo>
                  <a:cubicBezTo>
                    <a:pt x="51605" y="3983"/>
                    <a:pt x="54501" y="6156"/>
                    <a:pt x="56313" y="8691"/>
                  </a:cubicBezTo>
                  <a:cubicBezTo>
                    <a:pt x="58123" y="11407"/>
                    <a:pt x="59572" y="14485"/>
                    <a:pt x="60296" y="18107"/>
                  </a:cubicBezTo>
                  <a:cubicBezTo>
                    <a:pt x="60839" y="20461"/>
                    <a:pt x="61019" y="24625"/>
                    <a:pt x="61019" y="30419"/>
                  </a:cubicBezTo>
                  <a:lnTo>
                    <a:pt x="61019" y="76591"/>
                  </a:lnTo>
                  <a:lnTo>
                    <a:pt x="48346" y="76591"/>
                  </a:lnTo>
                  <a:lnTo>
                    <a:pt x="48346" y="30962"/>
                  </a:lnTo>
                  <a:cubicBezTo>
                    <a:pt x="48346" y="25711"/>
                    <a:pt x="47802" y="21908"/>
                    <a:pt x="46897" y="19374"/>
                  </a:cubicBezTo>
                  <a:cubicBezTo>
                    <a:pt x="45992" y="16839"/>
                    <a:pt x="44180" y="14848"/>
                    <a:pt x="41646" y="13218"/>
                  </a:cubicBezTo>
                  <a:cubicBezTo>
                    <a:pt x="39111" y="11769"/>
                    <a:pt x="36213" y="10864"/>
                    <a:pt x="32773" y="10864"/>
                  </a:cubicBezTo>
                  <a:cubicBezTo>
                    <a:pt x="27341" y="10864"/>
                    <a:pt x="22633" y="12494"/>
                    <a:pt x="18650" y="16115"/>
                  </a:cubicBezTo>
                  <a:cubicBezTo>
                    <a:pt x="14666" y="19556"/>
                    <a:pt x="12675" y="26074"/>
                    <a:pt x="12675" y="35670"/>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898" name="フリーフォーム: 図形 897">
              <a:extLst>
                <a:ext uri="{FF2B5EF4-FFF2-40B4-BE49-F238E27FC236}">
                  <a16:creationId xmlns:a16="http://schemas.microsoft.com/office/drawing/2014/main" id="{A69ECBAB-AB97-478A-6187-085A7F7C3439}"/>
                </a:ext>
              </a:extLst>
            </p:cNvPr>
            <p:cNvSpPr/>
            <p:nvPr/>
          </p:nvSpPr>
          <p:spPr>
            <a:xfrm>
              <a:off x="15772485"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899" name="フリーフォーム: 図形 898">
              <a:extLst>
                <a:ext uri="{FF2B5EF4-FFF2-40B4-BE49-F238E27FC236}">
                  <a16:creationId xmlns:a16="http://schemas.microsoft.com/office/drawing/2014/main" id="{0134B55D-A9E9-89B2-4572-46A4CEA2D436}"/>
                </a:ext>
              </a:extLst>
            </p:cNvPr>
            <p:cNvSpPr/>
            <p:nvPr/>
          </p:nvSpPr>
          <p:spPr>
            <a:xfrm>
              <a:off x="15797835" y="9050549"/>
              <a:ext cx="66632" cy="75143"/>
            </a:xfrm>
            <a:custGeom>
              <a:avLst/>
              <a:gdLst>
                <a:gd name="connsiteX0" fmla="*/ 0 w 66632"/>
                <a:gd name="connsiteY0" fmla="*/ 75143 h 75143"/>
                <a:gd name="connsiteX1" fmla="*/ 0 w 66632"/>
                <a:gd name="connsiteY1" fmla="*/ 64822 h 75143"/>
                <a:gd name="connsiteX2" fmla="*/ 47801 w 66632"/>
                <a:gd name="connsiteY2" fmla="*/ 9960 h 75143"/>
                <a:gd name="connsiteX3" fmla="*/ 33497 w 66632"/>
                <a:gd name="connsiteY3" fmla="*/ 10321 h 75143"/>
                <a:gd name="connsiteX4" fmla="*/ 2897 w 66632"/>
                <a:gd name="connsiteY4" fmla="*/ 10321 h 75143"/>
                <a:gd name="connsiteX5" fmla="*/ 2897 w 66632"/>
                <a:gd name="connsiteY5" fmla="*/ 0 h 75143"/>
                <a:gd name="connsiteX6" fmla="*/ 64278 w 66632"/>
                <a:gd name="connsiteY6" fmla="*/ 0 h 75143"/>
                <a:gd name="connsiteX7" fmla="*/ 64278 w 66632"/>
                <a:gd name="connsiteY7" fmla="*/ 8329 h 75143"/>
                <a:gd name="connsiteX8" fmla="*/ 23538 w 66632"/>
                <a:gd name="connsiteY8" fmla="*/ 55950 h 75143"/>
                <a:gd name="connsiteX9" fmla="*/ 15753 w 66632"/>
                <a:gd name="connsiteY9" fmla="*/ 64641 h 75143"/>
                <a:gd name="connsiteX10" fmla="*/ 31868 w 66632"/>
                <a:gd name="connsiteY10" fmla="*/ 63917 h 75143"/>
                <a:gd name="connsiteX11" fmla="*/ 66632 w 66632"/>
                <a:gd name="connsiteY11" fmla="*/ 63917 h 75143"/>
                <a:gd name="connsiteX12" fmla="*/ 66632 w 66632"/>
                <a:gd name="connsiteY12" fmla="*/ 74962 h 75143"/>
                <a:gd name="connsiteX13" fmla="*/ 181 w 66632"/>
                <a:gd name="connsiteY13" fmla="*/ 74962 h 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632" h="75143">
                  <a:moveTo>
                    <a:pt x="0" y="75143"/>
                  </a:moveTo>
                  <a:lnTo>
                    <a:pt x="0" y="64822"/>
                  </a:lnTo>
                  <a:lnTo>
                    <a:pt x="47801" y="9960"/>
                  </a:lnTo>
                  <a:cubicBezTo>
                    <a:pt x="42369" y="10321"/>
                    <a:pt x="37661" y="10321"/>
                    <a:pt x="33497" y="10321"/>
                  </a:cubicBezTo>
                  <a:lnTo>
                    <a:pt x="2897" y="10321"/>
                  </a:lnTo>
                  <a:lnTo>
                    <a:pt x="2897" y="0"/>
                  </a:lnTo>
                  <a:lnTo>
                    <a:pt x="64278" y="0"/>
                  </a:lnTo>
                  <a:lnTo>
                    <a:pt x="64278" y="8329"/>
                  </a:lnTo>
                  <a:lnTo>
                    <a:pt x="23538" y="55950"/>
                  </a:lnTo>
                  <a:lnTo>
                    <a:pt x="15753" y="64641"/>
                  </a:lnTo>
                  <a:cubicBezTo>
                    <a:pt x="21366" y="64280"/>
                    <a:pt x="26798" y="63917"/>
                    <a:pt x="31868" y="63917"/>
                  </a:cubicBezTo>
                  <a:lnTo>
                    <a:pt x="66632" y="63917"/>
                  </a:lnTo>
                  <a:lnTo>
                    <a:pt x="66632" y="74962"/>
                  </a:lnTo>
                  <a:lnTo>
                    <a:pt x="181" y="74962"/>
                  </a:lnTo>
                  <a:close/>
                </a:path>
              </a:pathLst>
            </a:custGeom>
            <a:solidFill>
              <a:srgbClr val="040000"/>
            </a:solidFill>
            <a:ln w="18102" cap="flat">
              <a:noFill/>
              <a:prstDash val="solid"/>
              <a:miter/>
            </a:ln>
          </p:spPr>
          <p:txBody>
            <a:bodyPr rtlCol="0" anchor="ctr"/>
            <a:lstStyle/>
            <a:p>
              <a:endParaRPr lang="ja-JP" altLang="en-US" sz="1200"/>
            </a:p>
          </p:txBody>
        </p:sp>
        <p:sp>
          <p:nvSpPr>
            <p:cNvPr id="900" name="フリーフォーム: 図形 899">
              <a:extLst>
                <a:ext uri="{FF2B5EF4-FFF2-40B4-BE49-F238E27FC236}">
                  <a16:creationId xmlns:a16="http://schemas.microsoft.com/office/drawing/2014/main" id="{4C7CC92B-8F67-8BD0-3799-6EB4D6B6F8B9}"/>
                </a:ext>
              </a:extLst>
            </p:cNvPr>
            <p:cNvSpPr/>
            <p:nvPr/>
          </p:nvSpPr>
          <p:spPr>
            <a:xfrm>
              <a:off x="15872615" y="9049101"/>
              <a:ext cx="68986" cy="78401"/>
            </a:xfrm>
            <a:custGeom>
              <a:avLst/>
              <a:gdLst>
                <a:gd name="connsiteX0" fmla="*/ 53414 w 68986"/>
                <a:gd name="connsiteY0" fmla="*/ 67356 h 78401"/>
                <a:gd name="connsiteX1" fmla="*/ 39834 w 68986"/>
                <a:gd name="connsiteY1" fmla="*/ 75867 h 78401"/>
                <a:gd name="connsiteX2" fmla="*/ 25711 w 68986"/>
                <a:gd name="connsiteY2" fmla="*/ 78401 h 78401"/>
                <a:gd name="connsiteX3" fmla="*/ 6699 w 68986"/>
                <a:gd name="connsiteY3" fmla="*/ 72427 h 78401"/>
                <a:gd name="connsiteX4" fmla="*/ 0 w 68986"/>
                <a:gd name="connsiteY4" fmla="*/ 57035 h 78401"/>
                <a:gd name="connsiteX5" fmla="*/ 2534 w 68986"/>
                <a:gd name="connsiteY5" fmla="*/ 46896 h 78401"/>
                <a:gd name="connsiteX6" fmla="*/ 9053 w 68986"/>
                <a:gd name="connsiteY6" fmla="*/ 39654 h 78401"/>
                <a:gd name="connsiteX7" fmla="*/ 18287 w 68986"/>
                <a:gd name="connsiteY7" fmla="*/ 35488 h 78401"/>
                <a:gd name="connsiteX8" fmla="*/ 29514 w 68986"/>
                <a:gd name="connsiteY8" fmla="*/ 33497 h 78401"/>
                <a:gd name="connsiteX9" fmla="*/ 52147 w 68986"/>
                <a:gd name="connsiteY9" fmla="*/ 29151 h 78401"/>
                <a:gd name="connsiteX10" fmla="*/ 52147 w 68986"/>
                <a:gd name="connsiteY10" fmla="*/ 25892 h 78401"/>
                <a:gd name="connsiteX11" fmla="*/ 48526 w 68986"/>
                <a:gd name="connsiteY11" fmla="*/ 14848 h 78401"/>
                <a:gd name="connsiteX12" fmla="*/ 34041 w 68986"/>
                <a:gd name="connsiteY12" fmla="*/ 10501 h 78401"/>
                <a:gd name="connsiteX13" fmla="*/ 20822 w 68986"/>
                <a:gd name="connsiteY13" fmla="*/ 13580 h 78401"/>
                <a:gd name="connsiteX14" fmla="*/ 14485 w 68986"/>
                <a:gd name="connsiteY14" fmla="*/ 24806 h 78401"/>
                <a:gd name="connsiteX15" fmla="*/ 1991 w 68986"/>
                <a:gd name="connsiteY15" fmla="*/ 23176 h 78401"/>
                <a:gd name="connsiteX16" fmla="*/ 7604 w 68986"/>
                <a:gd name="connsiteY16" fmla="*/ 10321 h 78401"/>
                <a:gd name="connsiteX17" fmla="*/ 18831 w 68986"/>
                <a:gd name="connsiteY17" fmla="*/ 2715 h 78401"/>
                <a:gd name="connsiteX18" fmla="*/ 35851 w 68986"/>
                <a:gd name="connsiteY18" fmla="*/ 0 h 78401"/>
                <a:gd name="connsiteX19" fmla="*/ 51422 w 68986"/>
                <a:gd name="connsiteY19" fmla="*/ 2173 h 78401"/>
                <a:gd name="connsiteX20" fmla="*/ 60294 w 68986"/>
                <a:gd name="connsiteY20" fmla="*/ 7786 h 78401"/>
                <a:gd name="connsiteX21" fmla="*/ 64278 w 68986"/>
                <a:gd name="connsiteY21" fmla="*/ 16477 h 78401"/>
                <a:gd name="connsiteX22" fmla="*/ 65002 w 68986"/>
                <a:gd name="connsiteY22" fmla="*/ 28246 h 78401"/>
                <a:gd name="connsiteX23" fmla="*/ 65002 w 68986"/>
                <a:gd name="connsiteY23" fmla="*/ 45267 h 78401"/>
                <a:gd name="connsiteX24" fmla="*/ 65727 w 68986"/>
                <a:gd name="connsiteY24" fmla="*/ 67719 h 78401"/>
                <a:gd name="connsiteX25" fmla="*/ 68986 w 68986"/>
                <a:gd name="connsiteY25" fmla="*/ 76772 h 78401"/>
                <a:gd name="connsiteX26" fmla="*/ 55768 w 68986"/>
                <a:gd name="connsiteY26" fmla="*/ 76772 h 78401"/>
                <a:gd name="connsiteX27" fmla="*/ 53234 w 68986"/>
                <a:gd name="connsiteY27" fmla="*/ 67538 h 78401"/>
                <a:gd name="connsiteX28" fmla="*/ 52327 w 68986"/>
                <a:gd name="connsiteY28" fmla="*/ 38929 h 78401"/>
                <a:gd name="connsiteX29" fmla="*/ 31505 w 68986"/>
                <a:gd name="connsiteY29" fmla="*/ 43818 h 78401"/>
                <a:gd name="connsiteX30" fmla="*/ 20461 w 68986"/>
                <a:gd name="connsiteY30" fmla="*/ 46353 h 78401"/>
                <a:gd name="connsiteX31" fmla="*/ 15390 w 68986"/>
                <a:gd name="connsiteY31" fmla="*/ 50517 h 78401"/>
                <a:gd name="connsiteX32" fmla="*/ 13580 w 68986"/>
                <a:gd name="connsiteY32" fmla="*/ 56493 h 78401"/>
                <a:gd name="connsiteX33" fmla="*/ 17382 w 68986"/>
                <a:gd name="connsiteY33" fmla="*/ 65002 h 78401"/>
                <a:gd name="connsiteX34" fmla="*/ 28608 w 68986"/>
                <a:gd name="connsiteY34" fmla="*/ 68443 h 78401"/>
                <a:gd name="connsiteX35" fmla="*/ 41645 w 68986"/>
                <a:gd name="connsiteY35" fmla="*/ 65184 h 78401"/>
                <a:gd name="connsiteX36" fmla="*/ 49973 w 68986"/>
                <a:gd name="connsiteY36" fmla="*/ 56311 h 78401"/>
                <a:gd name="connsiteX37" fmla="*/ 51966 w 68986"/>
                <a:gd name="connsiteY37" fmla="*/ 43637 h 78401"/>
                <a:gd name="connsiteX38" fmla="*/ 51966 w 68986"/>
                <a:gd name="connsiteY38" fmla="*/ 38929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986" h="78401">
                  <a:moveTo>
                    <a:pt x="53414" y="67356"/>
                  </a:moveTo>
                  <a:cubicBezTo>
                    <a:pt x="48707" y="71340"/>
                    <a:pt x="44180" y="74237"/>
                    <a:pt x="39834" y="75867"/>
                  </a:cubicBezTo>
                  <a:cubicBezTo>
                    <a:pt x="35488" y="77496"/>
                    <a:pt x="30780" y="78401"/>
                    <a:pt x="25711" y="78401"/>
                  </a:cubicBezTo>
                  <a:cubicBezTo>
                    <a:pt x="17382" y="78401"/>
                    <a:pt x="11045" y="76410"/>
                    <a:pt x="6699" y="72427"/>
                  </a:cubicBezTo>
                  <a:cubicBezTo>
                    <a:pt x="2173" y="68443"/>
                    <a:pt x="0" y="63192"/>
                    <a:pt x="0" y="57035"/>
                  </a:cubicBezTo>
                  <a:cubicBezTo>
                    <a:pt x="0" y="53414"/>
                    <a:pt x="905" y="49973"/>
                    <a:pt x="2534" y="46896"/>
                  </a:cubicBezTo>
                  <a:cubicBezTo>
                    <a:pt x="4164" y="43818"/>
                    <a:pt x="6337" y="41464"/>
                    <a:pt x="9053" y="39654"/>
                  </a:cubicBezTo>
                  <a:cubicBezTo>
                    <a:pt x="11769" y="37842"/>
                    <a:pt x="14848" y="36393"/>
                    <a:pt x="18287" y="35488"/>
                  </a:cubicBezTo>
                  <a:cubicBezTo>
                    <a:pt x="20822" y="34765"/>
                    <a:pt x="24625" y="34221"/>
                    <a:pt x="29514" y="33497"/>
                  </a:cubicBezTo>
                  <a:cubicBezTo>
                    <a:pt x="39834" y="32229"/>
                    <a:pt x="47439" y="30780"/>
                    <a:pt x="52147" y="29151"/>
                  </a:cubicBezTo>
                  <a:cubicBezTo>
                    <a:pt x="52147" y="27340"/>
                    <a:pt x="52147" y="26254"/>
                    <a:pt x="52147" y="25892"/>
                  </a:cubicBezTo>
                  <a:cubicBezTo>
                    <a:pt x="52147" y="20641"/>
                    <a:pt x="50880" y="17020"/>
                    <a:pt x="48526" y="14848"/>
                  </a:cubicBezTo>
                  <a:cubicBezTo>
                    <a:pt x="45267" y="11950"/>
                    <a:pt x="40378" y="10501"/>
                    <a:pt x="34041" y="10501"/>
                  </a:cubicBezTo>
                  <a:cubicBezTo>
                    <a:pt x="28065" y="10501"/>
                    <a:pt x="23538" y="11587"/>
                    <a:pt x="20822" y="13580"/>
                  </a:cubicBezTo>
                  <a:cubicBezTo>
                    <a:pt x="17925" y="15753"/>
                    <a:pt x="15934" y="19374"/>
                    <a:pt x="14485" y="24806"/>
                  </a:cubicBezTo>
                  <a:lnTo>
                    <a:pt x="1991" y="23176"/>
                  </a:lnTo>
                  <a:cubicBezTo>
                    <a:pt x="3078" y="17925"/>
                    <a:pt x="5069" y="13580"/>
                    <a:pt x="7604" y="10321"/>
                  </a:cubicBezTo>
                  <a:cubicBezTo>
                    <a:pt x="10140" y="7061"/>
                    <a:pt x="13941" y="4527"/>
                    <a:pt x="18831" y="2715"/>
                  </a:cubicBezTo>
                  <a:cubicBezTo>
                    <a:pt x="23720" y="905"/>
                    <a:pt x="29333" y="0"/>
                    <a:pt x="35851" y="0"/>
                  </a:cubicBezTo>
                  <a:cubicBezTo>
                    <a:pt x="42369" y="0"/>
                    <a:pt x="47439" y="724"/>
                    <a:pt x="51422" y="2173"/>
                  </a:cubicBezTo>
                  <a:cubicBezTo>
                    <a:pt x="55406" y="3620"/>
                    <a:pt x="58303" y="5613"/>
                    <a:pt x="60294" y="7786"/>
                  </a:cubicBezTo>
                  <a:cubicBezTo>
                    <a:pt x="62106" y="10140"/>
                    <a:pt x="63553" y="13036"/>
                    <a:pt x="64278" y="16477"/>
                  </a:cubicBezTo>
                  <a:cubicBezTo>
                    <a:pt x="64641" y="18649"/>
                    <a:pt x="65002" y="22633"/>
                    <a:pt x="65002" y="28246"/>
                  </a:cubicBezTo>
                  <a:lnTo>
                    <a:pt x="65002" y="45267"/>
                  </a:lnTo>
                  <a:cubicBezTo>
                    <a:pt x="65002" y="57035"/>
                    <a:pt x="65184" y="64641"/>
                    <a:pt x="65727" y="67719"/>
                  </a:cubicBezTo>
                  <a:cubicBezTo>
                    <a:pt x="66270" y="70797"/>
                    <a:pt x="67356" y="73874"/>
                    <a:pt x="68986" y="76772"/>
                  </a:cubicBezTo>
                  <a:lnTo>
                    <a:pt x="55768" y="76772"/>
                  </a:lnTo>
                  <a:cubicBezTo>
                    <a:pt x="54500" y="74056"/>
                    <a:pt x="53595" y="70978"/>
                    <a:pt x="53234" y="67538"/>
                  </a:cubicBezTo>
                  <a:close/>
                  <a:moveTo>
                    <a:pt x="52327" y="38929"/>
                  </a:moveTo>
                  <a:cubicBezTo>
                    <a:pt x="47621" y="40740"/>
                    <a:pt x="40740" y="42369"/>
                    <a:pt x="31505" y="43818"/>
                  </a:cubicBezTo>
                  <a:cubicBezTo>
                    <a:pt x="26254" y="44542"/>
                    <a:pt x="22633" y="45447"/>
                    <a:pt x="20461" y="46353"/>
                  </a:cubicBezTo>
                  <a:cubicBezTo>
                    <a:pt x="18287" y="47258"/>
                    <a:pt x="16658" y="48707"/>
                    <a:pt x="15390" y="50517"/>
                  </a:cubicBezTo>
                  <a:cubicBezTo>
                    <a:pt x="14123" y="52327"/>
                    <a:pt x="13580" y="54320"/>
                    <a:pt x="13580" y="56493"/>
                  </a:cubicBezTo>
                  <a:cubicBezTo>
                    <a:pt x="13580" y="59933"/>
                    <a:pt x="14848" y="62648"/>
                    <a:pt x="17382" y="65002"/>
                  </a:cubicBezTo>
                  <a:cubicBezTo>
                    <a:pt x="19917" y="67175"/>
                    <a:pt x="23720" y="68443"/>
                    <a:pt x="28608" y="68443"/>
                  </a:cubicBezTo>
                  <a:cubicBezTo>
                    <a:pt x="33497" y="68443"/>
                    <a:pt x="37842" y="67356"/>
                    <a:pt x="41645" y="65184"/>
                  </a:cubicBezTo>
                  <a:cubicBezTo>
                    <a:pt x="45447" y="63011"/>
                    <a:pt x="48345" y="60114"/>
                    <a:pt x="49973" y="56311"/>
                  </a:cubicBezTo>
                  <a:cubicBezTo>
                    <a:pt x="51422" y="53414"/>
                    <a:pt x="51966" y="49250"/>
                    <a:pt x="51966" y="43637"/>
                  </a:cubicBezTo>
                  <a:lnTo>
                    <a:pt x="51966" y="38929"/>
                  </a:lnTo>
                  <a:close/>
                </a:path>
              </a:pathLst>
            </a:custGeom>
            <a:solidFill>
              <a:srgbClr val="040000"/>
            </a:solidFill>
            <a:ln w="18102" cap="flat">
              <a:noFill/>
              <a:prstDash val="solid"/>
              <a:miter/>
            </a:ln>
          </p:spPr>
          <p:txBody>
            <a:bodyPr rtlCol="0" anchor="ctr"/>
            <a:lstStyle/>
            <a:p>
              <a:endParaRPr lang="ja-JP" altLang="en-US" sz="1200"/>
            </a:p>
          </p:txBody>
        </p:sp>
        <p:sp>
          <p:nvSpPr>
            <p:cNvPr id="901" name="フリーフォーム: 図形 900">
              <a:extLst>
                <a:ext uri="{FF2B5EF4-FFF2-40B4-BE49-F238E27FC236}">
                  <a16:creationId xmlns:a16="http://schemas.microsoft.com/office/drawing/2014/main" id="{FF7FA729-5CE3-C10B-D3CC-CE5E0FE6E995}"/>
                </a:ext>
              </a:extLst>
            </p:cNvPr>
            <p:cNvSpPr/>
            <p:nvPr/>
          </p:nvSpPr>
          <p:spPr>
            <a:xfrm>
              <a:off x="15950474" y="9024114"/>
              <a:ext cx="36755" cy="102483"/>
            </a:xfrm>
            <a:custGeom>
              <a:avLst/>
              <a:gdLst>
                <a:gd name="connsiteX0" fmla="*/ 34946 w 36755"/>
                <a:gd name="connsiteY0" fmla="*/ 90171 h 102483"/>
                <a:gd name="connsiteX1" fmla="*/ 36756 w 36755"/>
                <a:gd name="connsiteY1" fmla="*/ 101397 h 102483"/>
                <a:gd name="connsiteX2" fmla="*/ 27160 w 36755"/>
                <a:gd name="connsiteY2" fmla="*/ 102483 h 102483"/>
                <a:gd name="connsiteX3" fmla="*/ 16477 w 36755"/>
                <a:gd name="connsiteY3" fmla="*/ 100311 h 102483"/>
                <a:gd name="connsiteX4" fmla="*/ 11045 w 36755"/>
                <a:gd name="connsiteY4" fmla="*/ 94516 h 102483"/>
                <a:gd name="connsiteX5" fmla="*/ 9416 w 36755"/>
                <a:gd name="connsiteY5" fmla="*/ 79487 h 102483"/>
                <a:gd name="connsiteX6" fmla="*/ 9416 w 36755"/>
                <a:gd name="connsiteY6" fmla="*/ 36213 h 102483"/>
                <a:gd name="connsiteX7" fmla="*/ 0 w 36755"/>
                <a:gd name="connsiteY7" fmla="*/ 36213 h 102483"/>
                <a:gd name="connsiteX8" fmla="*/ 0 w 36755"/>
                <a:gd name="connsiteY8" fmla="*/ 26255 h 102483"/>
                <a:gd name="connsiteX9" fmla="*/ 9416 w 36755"/>
                <a:gd name="connsiteY9" fmla="*/ 26255 h 102483"/>
                <a:gd name="connsiteX10" fmla="*/ 9416 w 36755"/>
                <a:gd name="connsiteY10" fmla="*/ 7604 h 102483"/>
                <a:gd name="connsiteX11" fmla="*/ 22090 w 36755"/>
                <a:gd name="connsiteY11" fmla="*/ 0 h 102483"/>
                <a:gd name="connsiteX12" fmla="*/ 22090 w 36755"/>
                <a:gd name="connsiteY12" fmla="*/ 26255 h 102483"/>
                <a:gd name="connsiteX13" fmla="*/ 34946 w 36755"/>
                <a:gd name="connsiteY13" fmla="*/ 26255 h 102483"/>
                <a:gd name="connsiteX14" fmla="*/ 34946 w 36755"/>
                <a:gd name="connsiteY14" fmla="*/ 36213 h 102483"/>
                <a:gd name="connsiteX15" fmla="*/ 22090 w 36755"/>
                <a:gd name="connsiteY15" fmla="*/ 36213 h 102483"/>
                <a:gd name="connsiteX16" fmla="*/ 22090 w 36755"/>
                <a:gd name="connsiteY16" fmla="*/ 80212 h 102483"/>
                <a:gd name="connsiteX17" fmla="*/ 22815 w 36755"/>
                <a:gd name="connsiteY17" fmla="*/ 87274 h 102483"/>
                <a:gd name="connsiteX18" fmla="*/ 24987 w 36755"/>
                <a:gd name="connsiteY18" fmla="*/ 89808 h 102483"/>
                <a:gd name="connsiteX19" fmla="*/ 29333 w 36755"/>
                <a:gd name="connsiteY19" fmla="*/ 90715 h 102483"/>
                <a:gd name="connsiteX20" fmla="*/ 34946 w 36755"/>
                <a:gd name="connsiteY20" fmla="*/ 90171 h 1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5" h="102483">
                  <a:moveTo>
                    <a:pt x="34946" y="90171"/>
                  </a:moveTo>
                  <a:lnTo>
                    <a:pt x="36756" y="101397"/>
                  </a:lnTo>
                  <a:cubicBezTo>
                    <a:pt x="33136" y="102121"/>
                    <a:pt x="29875" y="102483"/>
                    <a:pt x="27160" y="102483"/>
                  </a:cubicBezTo>
                  <a:cubicBezTo>
                    <a:pt x="22452" y="102483"/>
                    <a:pt x="19012" y="101759"/>
                    <a:pt x="16477" y="100311"/>
                  </a:cubicBezTo>
                  <a:cubicBezTo>
                    <a:pt x="13942" y="98862"/>
                    <a:pt x="12131" y="96870"/>
                    <a:pt x="11045" y="94516"/>
                  </a:cubicBezTo>
                  <a:cubicBezTo>
                    <a:pt x="9958" y="92162"/>
                    <a:pt x="9416" y="87093"/>
                    <a:pt x="9416" y="79487"/>
                  </a:cubicBezTo>
                  <a:lnTo>
                    <a:pt x="9416" y="36213"/>
                  </a:lnTo>
                  <a:lnTo>
                    <a:pt x="0" y="36213"/>
                  </a:lnTo>
                  <a:lnTo>
                    <a:pt x="0" y="26255"/>
                  </a:lnTo>
                  <a:lnTo>
                    <a:pt x="9416" y="26255"/>
                  </a:lnTo>
                  <a:lnTo>
                    <a:pt x="9416" y="7604"/>
                  </a:lnTo>
                  <a:lnTo>
                    <a:pt x="22090" y="0"/>
                  </a:lnTo>
                  <a:lnTo>
                    <a:pt x="22090" y="26255"/>
                  </a:lnTo>
                  <a:lnTo>
                    <a:pt x="34946" y="26255"/>
                  </a:lnTo>
                  <a:lnTo>
                    <a:pt x="34946" y="36213"/>
                  </a:lnTo>
                  <a:lnTo>
                    <a:pt x="22090" y="36213"/>
                  </a:lnTo>
                  <a:lnTo>
                    <a:pt x="22090" y="80212"/>
                  </a:lnTo>
                  <a:cubicBezTo>
                    <a:pt x="22090" y="83834"/>
                    <a:pt x="22271" y="86188"/>
                    <a:pt x="22815" y="87274"/>
                  </a:cubicBezTo>
                  <a:cubicBezTo>
                    <a:pt x="23176" y="88361"/>
                    <a:pt x="23901" y="89085"/>
                    <a:pt x="24987" y="89808"/>
                  </a:cubicBezTo>
                  <a:cubicBezTo>
                    <a:pt x="26074" y="90352"/>
                    <a:pt x="27522" y="90715"/>
                    <a:pt x="29333" y="90715"/>
                  </a:cubicBezTo>
                  <a:cubicBezTo>
                    <a:pt x="30782" y="90715"/>
                    <a:pt x="32592" y="90715"/>
                    <a:pt x="34946" y="90171"/>
                  </a:cubicBezTo>
                  <a:close/>
                </a:path>
              </a:pathLst>
            </a:custGeom>
            <a:solidFill>
              <a:srgbClr val="040000"/>
            </a:solidFill>
            <a:ln w="18102" cap="flat">
              <a:noFill/>
              <a:prstDash val="solid"/>
              <a:miter/>
            </a:ln>
          </p:spPr>
          <p:txBody>
            <a:bodyPr rtlCol="0" anchor="ctr"/>
            <a:lstStyle/>
            <a:p>
              <a:endParaRPr lang="ja-JP" altLang="en-US" sz="1200"/>
            </a:p>
          </p:txBody>
        </p:sp>
        <p:sp>
          <p:nvSpPr>
            <p:cNvPr id="902" name="フリーフォーム: 図形 901">
              <a:extLst>
                <a:ext uri="{FF2B5EF4-FFF2-40B4-BE49-F238E27FC236}">
                  <a16:creationId xmlns:a16="http://schemas.microsoft.com/office/drawing/2014/main" id="{48FF383F-FEEB-BDD1-CD72-85C3A8CDF475}"/>
                </a:ext>
              </a:extLst>
            </p:cNvPr>
            <p:cNvSpPr/>
            <p:nvPr/>
          </p:nvSpPr>
          <p:spPr>
            <a:xfrm>
              <a:off x="15997913"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903" name="フリーフォーム: 図形 902">
              <a:extLst>
                <a:ext uri="{FF2B5EF4-FFF2-40B4-BE49-F238E27FC236}">
                  <a16:creationId xmlns:a16="http://schemas.microsoft.com/office/drawing/2014/main" id="{1C7476A6-9392-7818-ACB4-5D87569E9C6D}"/>
                </a:ext>
              </a:extLst>
            </p:cNvPr>
            <p:cNvSpPr/>
            <p:nvPr/>
          </p:nvSpPr>
          <p:spPr>
            <a:xfrm>
              <a:off x="16025073" y="9048920"/>
              <a:ext cx="70435" cy="78402"/>
            </a:xfrm>
            <a:custGeom>
              <a:avLst/>
              <a:gdLst>
                <a:gd name="connsiteX0" fmla="*/ 181 w 70435"/>
                <a:gd name="connsiteY0" fmla="*/ 39291 h 78402"/>
                <a:gd name="connsiteX1" fmla="*/ 11770 w 70435"/>
                <a:gd name="connsiteY1" fmla="*/ 8328 h 78402"/>
                <a:gd name="connsiteX2" fmla="*/ 35308 w 70435"/>
                <a:gd name="connsiteY2" fmla="*/ 0 h 78402"/>
                <a:gd name="connsiteX3" fmla="*/ 60657 w 70435"/>
                <a:gd name="connsiteY3" fmla="*/ 10140 h 78402"/>
                <a:gd name="connsiteX4" fmla="*/ 70435 w 70435"/>
                <a:gd name="connsiteY4" fmla="*/ 38205 h 78402"/>
                <a:gd name="connsiteX5" fmla="*/ 66090 w 70435"/>
                <a:gd name="connsiteY5" fmla="*/ 61019 h 78402"/>
                <a:gd name="connsiteX6" fmla="*/ 53415 w 70435"/>
                <a:gd name="connsiteY6" fmla="*/ 73876 h 78402"/>
                <a:gd name="connsiteX7" fmla="*/ 35308 w 70435"/>
                <a:gd name="connsiteY7" fmla="*/ 78402 h 78402"/>
                <a:gd name="connsiteX8" fmla="*/ 9777 w 70435"/>
                <a:gd name="connsiteY8" fmla="*/ 68261 h 78402"/>
                <a:gd name="connsiteX9" fmla="*/ 0 w 70435"/>
                <a:gd name="connsiteY9" fmla="*/ 39110 h 78402"/>
                <a:gd name="connsiteX10" fmla="*/ 13218 w 70435"/>
                <a:gd name="connsiteY10" fmla="*/ 39291 h 78402"/>
                <a:gd name="connsiteX11" fmla="*/ 19556 w 70435"/>
                <a:gd name="connsiteY11" fmla="*/ 60838 h 78402"/>
                <a:gd name="connsiteX12" fmla="*/ 35489 w 70435"/>
                <a:gd name="connsiteY12" fmla="*/ 68081 h 78402"/>
                <a:gd name="connsiteX13" fmla="*/ 51242 w 70435"/>
                <a:gd name="connsiteY13" fmla="*/ 60838 h 78402"/>
                <a:gd name="connsiteX14" fmla="*/ 57579 w 70435"/>
                <a:gd name="connsiteY14" fmla="*/ 38929 h 78402"/>
                <a:gd name="connsiteX15" fmla="*/ 51242 w 70435"/>
                <a:gd name="connsiteY15" fmla="*/ 17744 h 78402"/>
                <a:gd name="connsiteX16" fmla="*/ 35489 w 70435"/>
                <a:gd name="connsiteY16" fmla="*/ 10502 h 78402"/>
                <a:gd name="connsiteX17" fmla="*/ 19556 w 70435"/>
                <a:gd name="connsiteY17" fmla="*/ 17563 h 78402"/>
                <a:gd name="connsiteX18" fmla="*/ 13218 w 70435"/>
                <a:gd name="connsiteY18" fmla="*/ 39110 h 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435" h="78402">
                  <a:moveTo>
                    <a:pt x="181" y="39291"/>
                  </a:moveTo>
                  <a:cubicBezTo>
                    <a:pt x="181" y="25349"/>
                    <a:pt x="3983" y="15029"/>
                    <a:pt x="11770" y="8328"/>
                  </a:cubicBezTo>
                  <a:cubicBezTo>
                    <a:pt x="18288" y="2715"/>
                    <a:pt x="26074" y="0"/>
                    <a:pt x="35308" y="0"/>
                  </a:cubicBezTo>
                  <a:cubicBezTo>
                    <a:pt x="45629" y="0"/>
                    <a:pt x="54139" y="3440"/>
                    <a:pt x="60657" y="10140"/>
                  </a:cubicBezTo>
                  <a:cubicBezTo>
                    <a:pt x="67176" y="16839"/>
                    <a:pt x="70435" y="26255"/>
                    <a:pt x="70435" y="38205"/>
                  </a:cubicBezTo>
                  <a:cubicBezTo>
                    <a:pt x="70435" y="47802"/>
                    <a:pt x="68986" y="55406"/>
                    <a:pt x="66090" y="61019"/>
                  </a:cubicBezTo>
                  <a:cubicBezTo>
                    <a:pt x="63192" y="66632"/>
                    <a:pt x="59028" y="70797"/>
                    <a:pt x="53415" y="73876"/>
                  </a:cubicBezTo>
                  <a:cubicBezTo>
                    <a:pt x="47802" y="76953"/>
                    <a:pt x="41826" y="78402"/>
                    <a:pt x="35308" y="78402"/>
                  </a:cubicBezTo>
                  <a:cubicBezTo>
                    <a:pt x="24806" y="78402"/>
                    <a:pt x="16296" y="74962"/>
                    <a:pt x="9777" y="68261"/>
                  </a:cubicBezTo>
                  <a:cubicBezTo>
                    <a:pt x="3259" y="61562"/>
                    <a:pt x="0" y="51785"/>
                    <a:pt x="0" y="39110"/>
                  </a:cubicBezTo>
                  <a:close/>
                  <a:moveTo>
                    <a:pt x="13218" y="39291"/>
                  </a:moveTo>
                  <a:cubicBezTo>
                    <a:pt x="13218" y="48888"/>
                    <a:pt x="15390" y="56130"/>
                    <a:pt x="19556" y="60838"/>
                  </a:cubicBezTo>
                  <a:cubicBezTo>
                    <a:pt x="23720" y="65546"/>
                    <a:pt x="28970" y="68081"/>
                    <a:pt x="35489" y="68081"/>
                  </a:cubicBezTo>
                  <a:cubicBezTo>
                    <a:pt x="42008" y="68081"/>
                    <a:pt x="47077" y="65727"/>
                    <a:pt x="51242" y="60838"/>
                  </a:cubicBezTo>
                  <a:cubicBezTo>
                    <a:pt x="55406" y="55949"/>
                    <a:pt x="57579" y="48707"/>
                    <a:pt x="57579" y="38929"/>
                  </a:cubicBezTo>
                  <a:cubicBezTo>
                    <a:pt x="57579" y="29695"/>
                    <a:pt x="55406" y="22633"/>
                    <a:pt x="51242" y="17744"/>
                  </a:cubicBezTo>
                  <a:cubicBezTo>
                    <a:pt x="47077" y="13036"/>
                    <a:pt x="41826" y="10502"/>
                    <a:pt x="35489" y="10502"/>
                  </a:cubicBezTo>
                  <a:cubicBezTo>
                    <a:pt x="29151" y="10502"/>
                    <a:pt x="23901" y="12855"/>
                    <a:pt x="19556" y="17563"/>
                  </a:cubicBezTo>
                  <a:cubicBezTo>
                    <a:pt x="15390" y="22271"/>
                    <a:pt x="13218" y="29514"/>
                    <a:pt x="13218" y="39110"/>
                  </a:cubicBezTo>
                  <a:close/>
                </a:path>
              </a:pathLst>
            </a:custGeom>
            <a:solidFill>
              <a:srgbClr val="040000"/>
            </a:solidFill>
            <a:ln w="18102" cap="flat">
              <a:noFill/>
              <a:prstDash val="solid"/>
              <a:miter/>
            </a:ln>
          </p:spPr>
          <p:txBody>
            <a:bodyPr rtlCol="0" anchor="ctr"/>
            <a:lstStyle/>
            <a:p>
              <a:endParaRPr lang="ja-JP" altLang="en-US" sz="1200"/>
            </a:p>
          </p:txBody>
        </p:sp>
        <p:sp>
          <p:nvSpPr>
            <p:cNvPr id="904" name="フリーフォーム: 図形 903">
              <a:extLst>
                <a:ext uri="{FF2B5EF4-FFF2-40B4-BE49-F238E27FC236}">
                  <a16:creationId xmlns:a16="http://schemas.microsoft.com/office/drawing/2014/main" id="{4A77E400-623B-6E54-78B4-85914E894C51}"/>
                </a:ext>
              </a:extLst>
            </p:cNvPr>
            <p:cNvSpPr/>
            <p:nvPr/>
          </p:nvSpPr>
          <p:spPr>
            <a:xfrm>
              <a:off x="16110536" y="9048920"/>
              <a:ext cx="61019" cy="76772"/>
            </a:xfrm>
            <a:custGeom>
              <a:avLst/>
              <a:gdLst>
                <a:gd name="connsiteX0" fmla="*/ 0 w 61019"/>
                <a:gd name="connsiteY0" fmla="*/ 76772 h 76772"/>
                <a:gd name="connsiteX1" fmla="*/ 0 w 61019"/>
                <a:gd name="connsiteY1" fmla="*/ 1629 h 76772"/>
                <a:gd name="connsiteX2" fmla="*/ 11407 w 61019"/>
                <a:gd name="connsiteY2" fmla="*/ 1629 h 76772"/>
                <a:gd name="connsiteX3" fmla="*/ 11407 w 61019"/>
                <a:gd name="connsiteY3" fmla="*/ 12312 h 76772"/>
                <a:gd name="connsiteX4" fmla="*/ 35308 w 61019"/>
                <a:gd name="connsiteY4" fmla="*/ 0 h 76772"/>
                <a:gd name="connsiteX5" fmla="*/ 47802 w 61019"/>
                <a:gd name="connsiteY5" fmla="*/ 2354 h 76772"/>
                <a:gd name="connsiteX6" fmla="*/ 56313 w 61019"/>
                <a:gd name="connsiteY6" fmla="*/ 8691 h 76772"/>
                <a:gd name="connsiteX7" fmla="*/ 60296 w 61019"/>
                <a:gd name="connsiteY7" fmla="*/ 18107 h 76772"/>
                <a:gd name="connsiteX8" fmla="*/ 61019 w 61019"/>
                <a:gd name="connsiteY8" fmla="*/ 30419 h 76772"/>
                <a:gd name="connsiteX9" fmla="*/ 61019 w 61019"/>
                <a:gd name="connsiteY9" fmla="*/ 76591 h 76772"/>
                <a:gd name="connsiteX10" fmla="*/ 48346 w 61019"/>
                <a:gd name="connsiteY10" fmla="*/ 76591 h 76772"/>
                <a:gd name="connsiteX11" fmla="*/ 48346 w 61019"/>
                <a:gd name="connsiteY11" fmla="*/ 30962 h 76772"/>
                <a:gd name="connsiteX12" fmla="*/ 46897 w 61019"/>
                <a:gd name="connsiteY12" fmla="*/ 19374 h 76772"/>
                <a:gd name="connsiteX13" fmla="*/ 41646 w 61019"/>
                <a:gd name="connsiteY13" fmla="*/ 13218 h 76772"/>
                <a:gd name="connsiteX14" fmla="*/ 32773 w 61019"/>
                <a:gd name="connsiteY14" fmla="*/ 10864 h 76772"/>
                <a:gd name="connsiteX15" fmla="*/ 18650 w 61019"/>
                <a:gd name="connsiteY15" fmla="*/ 16115 h 76772"/>
                <a:gd name="connsiteX16" fmla="*/ 12675 w 61019"/>
                <a:gd name="connsiteY16" fmla="*/ 35670 h 76772"/>
                <a:gd name="connsiteX17" fmla="*/ 12675 w 61019"/>
                <a:gd name="connsiteY17" fmla="*/ 76772 h 76772"/>
                <a:gd name="connsiteX18" fmla="*/ 0 w 61019"/>
                <a:gd name="connsiteY18"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019" h="76772">
                  <a:moveTo>
                    <a:pt x="0" y="76772"/>
                  </a:moveTo>
                  <a:lnTo>
                    <a:pt x="0" y="1629"/>
                  </a:lnTo>
                  <a:lnTo>
                    <a:pt x="11407" y="1629"/>
                  </a:lnTo>
                  <a:lnTo>
                    <a:pt x="11407" y="12312"/>
                  </a:lnTo>
                  <a:cubicBezTo>
                    <a:pt x="16840" y="3983"/>
                    <a:pt x="24806" y="0"/>
                    <a:pt x="35308" y="0"/>
                  </a:cubicBezTo>
                  <a:cubicBezTo>
                    <a:pt x="39835" y="0"/>
                    <a:pt x="44000" y="724"/>
                    <a:pt x="47802" y="2354"/>
                  </a:cubicBezTo>
                  <a:cubicBezTo>
                    <a:pt x="51605" y="3983"/>
                    <a:pt x="54501" y="6156"/>
                    <a:pt x="56313" y="8691"/>
                  </a:cubicBezTo>
                  <a:cubicBezTo>
                    <a:pt x="58123" y="11407"/>
                    <a:pt x="59572" y="14485"/>
                    <a:pt x="60296" y="18107"/>
                  </a:cubicBezTo>
                  <a:cubicBezTo>
                    <a:pt x="60839" y="20461"/>
                    <a:pt x="61019" y="24625"/>
                    <a:pt x="61019" y="30419"/>
                  </a:cubicBezTo>
                  <a:lnTo>
                    <a:pt x="61019" y="76591"/>
                  </a:lnTo>
                  <a:lnTo>
                    <a:pt x="48346" y="76591"/>
                  </a:lnTo>
                  <a:lnTo>
                    <a:pt x="48346" y="30962"/>
                  </a:lnTo>
                  <a:cubicBezTo>
                    <a:pt x="48346" y="25711"/>
                    <a:pt x="47802" y="21908"/>
                    <a:pt x="46897" y="19374"/>
                  </a:cubicBezTo>
                  <a:cubicBezTo>
                    <a:pt x="45992" y="16839"/>
                    <a:pt x="44180" y="14848"/>
                    <a:pt x="41646" y="13218"/>
                  </a:cubicBezTo>
                  <a:cubicBezTo>
                    <a:pt x="39111" y="11769"/>
                    <a:pt x="36213" y="10864"/>
                    <a:pt x="32773" y="10864"/>
                  </a:cubicBezTo>
                  <a:cubicBezTo>
                    <a:pt x="27341" y="10864"/>
                    <a:pt x="22633" y="12494"/>
                    <a:pt x="18650" y="16115"/>
                  </a:cubicBezTo>
                  <a:cubicBezTo>
                    <a:pt x="14666" y="19556"/>
                    <a:pt x="12675" y="26074"/>
                    <a:pt x="12675" y="35670"/>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905" name="フリーフォーム: 図形 904">
              <a:extLst>
                <a:ext uri="{FF2B5EF4-FFF2-40B4-BE49-F238E27FC236}">
                  <a16:creationId xmlns:a16="http://schemas.microsoft.com/office/drawing/2014/main" id="{59D6BDC0-0684-05BF-6961-73F67F654005}"/>
                </a:ext>
              </a:extLst>
            </p:cNvPr>
            <p:cNvSpPr/>
            <p:nvPr/>
          </p:nvSpPr>
          <p:spPr>
            <a:xfrm>
              <a:off x="16190387" y="9020311"/>
              <a:ext cx="34221" cy="135981"/>
            </a:xfrm>
            <a:custGeom>
              <a:avLst/>
              <a:gdLst>
                <a:gd name="connsiteX0" fmla="*/ 9053 w 34221"/>
                <a:gd name="connsiteY0" fmla="*/ 135800 h 135981"/>
                <a:gd name="connsiteX1" fmla="*/ 0 w 34221"/>
                <a:gd name="connsiteY1" fmla="*/ 135800 h 135981"/>
                <a:gd name="connsiteX2" fmla="*/ 21184 w 34221"/>
                <a:gd name="connsiteY2" fmla="*/ 67900 h 135981"/>
                <a:gd name="connsiteX3" fmla="*/ 18107 w 34221"/>
                <a:gd name="connsiteY3" fmla="*/ 41464 h 135981"/>
                <a:gd name="connsiteX4" fmla="*/ 11407 w 34221"/>
                <a:gd name="connsiteY4" fmla="*/ 21184 h 135981"/>
                <a:gd name="connsiteX5" fmla="*/ 0 w 34221"/>
                <a:gd name="connsiteY5" fmla="*/ 0 h 135981"/>
                <a:gd name="connsiteX6" fmla="*/ 9053 w 34221"/>
                <a:gd name="connsiteY6" fmla="*/ 0 h 135981"/>
                <a:gd name="connsiteX7" fmla="*/ 28789 w 34221"/>
                <a:gd name="connsiteY7" fmla="*/ 35671 h 135981"/>
                <a:gd name="connsiteX8" fmla="*/ 34222 w 34221"/>
                <a:gd name="connsiteY8" fmla="*/ 67900 h 135981"/>
                <a:gd name="connsiteX9" fmla="*/ 26979 w 34221"/>
                <a:gd name="connsiteY9" fmla="*/ 104837 h 135981"/>
                <a:gd name="connsiteX10" fmla="*/ 9235 w 34221"/>
                <a:gd name="connsiteY10" fmla="*/ 135981 h 13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1" h="135981">
                  <a:moveTo>
                    <a:pt x="9053" y="135800"/>
                  </a:moveTo>
                  <a:lnTo>
                    <a:pt x="0" y="135800"/>
                  </a:lnTo>
                  <a:cubicBezTo>
                    <a:pt x="14123" y="113167"/>
                    <a:pt x="21184" y="90533"/>
                    <a:pt x="21184" y="67900"/>
                  </a:cubicBezTo>
                  <a:cubicBezTo>
                    <a:pt x="21184" y="59028"/>
                    <a:pt x="20098" y="50156"/>
                    <a:pt x="18107" y="41464"/>
                  </a:cubicBezTo>
                  <a:cubicBezTo>
                    <a:pt x="16477" y="34403"/>
                    <a:pt x="14304" y="27522"/>
                    <a:pt x="11407" y="21184"/>
                  </a:cubicBezTo>
                  <a:cubicBezTo>
                    <a:pt x="9596" y="17020"/>
                    <a:pt x="5794" y="9958"/>
                    <a:pt x="0" y="0"/>
                  </a:cubicBezTo>
                  <a:lnTo>
                    <a:pt x="9053" y="0"/>
                  </a:lnTo>
                  <a:cubicBezTo>
                    <a:pt x="17925" y="11770"/>
                    <a:pt x="24444" y="23720"/>
                    <a:pt x="28789" y="35671"/>
                  </a:cubicBezTo>
                  <a:cubicBezTo>
                    <a:pt x="32411" y="45991"/>
                    <a:pt x="34222" y="56674"/>
                    <a:pt x="34222" y="67900"/>
                  </a:cubicBezTo>
                  <a:cubicBezTo>
                    <a:pt x="34222" y="80575"/>
                    <a:pt x="31868" y="92887"/>
                    <a:pt x="26979" y="104837"/>
                  </a:cubicBezTo>
                  <a:cubicBezTo>
                    <a:pt x="22090" y="116788"/>
                    <a:pt x="16115" y="127109"/>
                    <a:pt x="9235" y="135981"/>
                  </a:cubicBezTo>
                  <a:close/>
                </a:path>
              </a:pathLst>
            </a:custGeom>
            <a:solidFill>
              <a:srgbClr val="040000"/>
            </a:solidFill>
            <a:ln w="18102" cap="flat">
              <a:noFill/>
              <a:prstDash val="solid"/>
              <a:miter/>
            </a:ln>
          </p:spPr>
          <p:txBody>
            <a:bodyPr rtlCol="0" anchor="ctr"/>
            <a:lstStyle/>
            <a:p>
              <a:endParaRPr lang="ja-JP" altLang="en-US" sz="1200"/>
            </a:p>
          </p:txBody>
        </p:sp>
        <p:sp>
          <p:nvSpPr>
            <p:cNvPr id="906" name="フリーフォーム: 図形 905">
              <a:extLst>
                <a:ext uri="{FF2B5EF4-FFF2-40B4-BE49-F238E27FC236}">
                  <a16:creationId xmlns:a16="http://schemas.microsoft.com/office/drawing/2014/main" id="{D501AF58-8D94-F717-4857-D332396CC249}"/>
                </a:ext>
              </a:extLst>
            </p:cNvPr>
            <p:cNvSpPr/>
            <p:nvPr/>
          </p:nvSpPr>
          <p:spPr>
            <a:xfrm>
              <a:off x="16261909" y="9021941"/>
              <a:ext cx="97051" cy="103750"/>
            </a:xfrm>
            <a:custGeom>
              <a:avLst/>
              <a:gdLst>
                <a:gd name="connsiteX0" fmla="*/ 0 w 97051"/>
                <a:gd name="connsiteY0" fmla="*/ 103751 h 103750"/>
                <a:gd name="connsiteX1" fmla="*/ 39834 w 97051"/>
                <a:gd name="connsiteY1" fmla="*/ 0 h 103750"/>
                <a:gd name="connsiteX2" fmla="*/ 54681 w 97051"/>
                <a:gd name="connsiteY2" fmla="*/ 0 h 103750"/>
                <a:gd name="connsiteX3" fmla="*/ 97052 w 97051"/>
                <a:gd name="connsiteY3" fmla="*/ 103751 h 103750"/>
                <a:gd name="connsiteX4" fmla="*/ 81480 w 97051"/>
                <a:gd name="connsiteY4" fmla="*/ 103751 h 103750"/>
                <a:gd name="connsiteX5" fmla="*/ 69348 w 97051"/>
                <a:gd name="connsiteY5" fmla="*/ 72427 h 103750"/>
                <a:gd name="connsiteX6" fmla="*/ 26074 w 97051"/>
                <a:gd name="connsiteY6" fmla="*/ 72427 h 103750"/>
                <a:gd name="connsiteX7" fmla="*/ 14666 w 97051"/>
                <a:gd name="connsiteY7" fmla="*/ 103751 h 103750"/>
                <a:gd name="connsiteX8" fmla="*/ 180 w 97051"/>
                <a:gd name="connsiteY8" fmla="*/ 103751 h 103750"/>
                <a:gd name="connsiteX9" fmla="*/ 29875 w 97051"/>
                <a:gd name="connsiteY9" fmla="*/ 61201 h 103750"/>
                <a:gd name="connsiteX10" fmla="*/ 65002 w 97051"/>
                <a:gd name="connsiteY10" fmla="*/ 61201 h 103750"/>
                <a:gd name="connsiteX11" fmla="*/ 54139 w 97051"/>
                <a:gd name="connsiteY11" fmla="*/ 32411 h 103750"/>
                <a:gd name="connsiteX12" fmla="*/ 46714 w 97051"/>
                <a:gd name="connsiteY12" fmla="*/ 10864 h 103750"/>
                <a:gd name="connsiteX13" fmla="*/ 41101 w 97051"/>
                <a:gd name="connsiteY13" fmla="*/ 30600 h 103750"/>
                <a:gd name="connsiteX14" fmla="*/ 29694 w 97051"/>
                <a:gd name="connsiteY14" fmla="*/ 61019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1" h="103750">
                  <a:moveTo>
                    <a:pt x="0" y="103751"/>
                  </a:moveTo>
                  <a:lnTo>
                    <a:pt x="39834" y="0"/>
                  </a:lnTo>
                  <a:lnTo>
                    <a:pt x="54681" y="0"/>
                  </a:lnTo>
                  <a:lnTo>
                    <a:pt x="97052" y="103751"/>
                  </a:lnTo>
                  <a:lnTo>
                    <a:pt x="81480" y="103751"/>
                  </a:lnTo>
                  <a:lnTo>
                    <a:pt x="69348" y="72427"/>
                  </a:lnTo>
                  <a:lnTo>
                    <a:pt x="26074" y="72427"/>
                  </a:lnTo>
                  <a:lnTo>
                    <a:pt x="14666" y="103751"/>
                  </a:lnTo>
                  <a:lnTo>
                    <a:pt x="180" y="103751"/>
                  </a:lnTo>
                  <a:close/>
                  <a:moveTo>
                    <a:pt x="29875" y="61201"/>
                  </a:moveTo>
                  <a:lnTo>
                    <a:pt x="65002" y="61201"/>
                  </a:lnTo>
                  <a:lnTo>
                    <a:pt x="54139" y="32411"/>
                  </a:lnTo>
                  <a:cubicBezTo>
                    <a:pt x="50880" y="23720"/>
                    <a:pt x="48345" y="16477"/>
                    <a:pt x="46714" y="10864"/>
                  </a:cubicBezTo>
                  <a:cubicBezTo>
                    <a:pt x="45447" y="17563"/>
                    <a:pt x="43455" y="24081"/>
                    <a:pt x="41101" y="30600"/>
                  </a:cubicBezTo>
                  <a:lnTo>
                    <a:pt x="29694" y="61019"/>
                  </a:lnTo>
                  <a:close/>
                </a:path>
              </a:pathLst>
            </a:custGeom>
            <a:solidFill>
              <a:srgbClr val="040000"/>
            </a:solidFill>
            <a:ln w="18102" cap="flat">
              <a:noFill/>
              <a:prstDash val="solid"/>
              <a:miter/>
            </a:ln>
          </p:spPr>
          <p:txBody>
            <a:bodyPr rtlCol="0" anchor="ctr"/>
            <a:lstStyle/>
            <a:p>
              <a:endParaRPr lang="ja-JP" altLang="en-US" sz="1200"/>
            </a:p>
          </p:txBody>
        </p:sp>
        <p:sp>
          <p:nvSpPr>
            <p:cNvPr id="907" name="フリーフォーム: 図形 906">
              <a:extLst>
                <a:ext uri="{FF2B5EF4-FFF2-40B4-BE49-F238E27FC236}">
                  <a16:creationId xmlns:a16="http://schemas.microsoft.com/office/drawing/2014/main" id="{8AEDFABF-5115-C11C-93A4-E25678B60DF4}"/>
                </a:ext>
              </a:extLst>
            </p:cNvPr>
            <p:cNvSpPr/>
            <p:nvPr/>
          </p:nvSpPr>
          <p:spPr>
            <a:xfrm>
              <a:off x="16368014" y="9021941"/>
              <a:ext cx="12674" cy="103750"/>
            </a:xfrm>
            <a:custGeom>
              <a:avLst/>
              <a:gdLst>
                <a:gd name="connsiteX0" fmla="*/ 0 w 12674"/>
                <a:gd name="connsiteY0" fmla="*/ 103751 h 103750"/>
                <a:gd name="connsiteX1" fmla="*/ 0 w 12674"/>
                <a:gd name="connsiteY1" fmla="*/ 0 h 103750"/>
                <a:gd name="connsiteX2" fmla="*/ 12675 w 12674"/>
                <a:gd name="connsiteY2" fmla="*/ 0 h 103750"/>
                <a:gd name="connsiteX3" fmla="*/ 12675 w 12674"/>
                <a:gd name="connsiteY3" fmla="*/ 103751 h 103750"/>
                <a:gd name="connsiteX4" fmla="*/ 0 w 12674"/>
                <a:gd name="connsiteY4" fmla="*/ 103751 h 10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4" h="103750">
                  <a:moveTo>
                    <a:pt x="0" y="103751"/>
                  </a:moveTo>
                  <a:lnTo>
                    <a:pt x="0" y="0"/>
                  </a:lnTo>
                  <a:lnTo>
                    <a:pt x="12675" y="0"/>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908" name="フリーフォーム: 図形 907">
              <a:extLst>
                <a:ext uri="{FF2B5EF4-FFF2-40B4-BE49-F238E27FC236}">
                  <a16:creationId xmlns:a16="http://schemas.microsoft.com/office/drawing/2014/main" id="{B2369356-FBFE-46FB-8BB0-55CF76F0592D}"/>
                </a:ext>
              </a:extLst>
            </p:cNvPr>
            <p:cNvSpPr/>
            <p:nvPr/>
          </p:nvSpPr>
          <p:spPr>
            <a:xfrm>
              <a:off x="16400243" y="9021941"/>
              <a:ext cx="12674" cy="103750"/>
            </a:xfrm>
            <a:custGeom>
              <a:avLst/>
              <a:gdLst>
                <a:gd name="connsiteX0" fmla="*/ 0 w 12674"/>
                <a:gd name="connsiteY0" fmla="*/ 103751 h 103750"/>
                <a:gd name="connsiteX1" fmla="*/ 0 w 12674"/>
                <a:gd name="connsiteY1" fmla="*/ 0 h 103750"/>
                <a:gd name="connsiteX2" fmla="*/ 12675 w 12674"/>
                <a:gd name="connsiteY2" fmla="*/ 0 h 103750"/>
                <a:gd name="connsiteX3" fmla="*/ 12675 w 12674"/>
                <a:gd name="connsiteY3" fmla="*/ 103751 h 103750"/>
                <a:gd name="connsiteX4" fmla="*/ 0 w 12674"/>
                <a:gd name="connsiteY4" fmla="*/ 103751 h 10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4" h="103750">
                  <a:moveTo>
                    <a:pt x="0" y="103751"/>
                  </a:moveTo>
                  <a:lnTo>
                    <a:pt x="0" y="0"/>
                  </a:lnTo>
                  <a:lnTo>
                    <a:pt x="12675" y="0"/>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909" name="フリーフォーム: 図形 908">
              <a:extLst>
                <a:ext uri="{FF2B5EF4-FFF2-40B4-BE49-F238E27FC236}">
                  <a16:creationId xmlns:a16="http://schemas.microsoft.com/office/drawing/2014/main" id="{894B6DB7-792D-7B8A-345A-E64CBEA06D0B}"/>
                </a:ext>
              </a:extLst>
            </p:cNvPr>
            <p:cNvSpPr/>
            <p:nvPr/>
          </p:nvSpPr>
          <p:spPr>
            <a:xfrm>
              <a:off x="16474662" y="9021941"/>
              <a:ext cx="91619" cy="103750"/>
            </a:xfrm>
            <a:custGeom>
              <a:avLst/>
              <a:gdLst>
                <a:gd name="connsiteX0" fmla="*/ 0 w 91619"/>
                <a:gd name="connsiteY0" fmla="*/ 103751 h 103750"/>
                <a:gd name="connsiteX1" fmla="*/ 0 w 91619"/>
                <a:gd name="connsiteY1" fmla="*/ 0 h 103750"/>
                <a:gd name="connsiteX2" fmla="*/ 45991 w 91619"/>
                <a:gd name="connsiteY2" fmla="*/ 0 h 103750"/>
                <a:gd name="connsiteX3" fmla="*/ 66994 w 91619"/>
                <a:gd name="connsiteY3" fmla="*/ 2715 h 103750"/>
                <a:gd name="connsiteX4" fmla="*/ 78582 w 91619"/>
                <a:gd name="connsiteY4" fmla="*/ 12494 h 103750"/>
                <a:gd name="connsiteX5" fmla="*/ 82928 w 91619"/>
                <a:gd name="connsiteY5" fmla="*/ 28065 h 103750"/>
                <a:gd name="connsiteX6" fmla="*/ 75867 w 91619"/>
                <a:gd name="connsiteY6" fmla="*/ 46714 h 103750"/>
                <a:gd name="connsiteX7" fmla="*/ 53776 w 91619"/>
                <a:gd name="connsiteY7" fmla="*/ 56311 h 103750"/>
                <a:gd name="connsiteX8" fmla="*/ 62106 w 91619"/>
                <a:gd name="connsiteY8" fmla="*/ 61562 h 103750"/>
                <a:gd name="connsiteX9" fmla="*/ 73513 w 91619"/>
                <a:gd name="connsiteY9" fmla="*/ 75323 h 103750"/>
                <a:gd name="connsiteX10" fmla="*/ 91620 w 91619"/>
                <a:gd name="connsiteY10" fmla="*/ 103570 h 103750"/>
                <a:gd name="connsiteX11" fmla="*/ 74418 w 91619"/>
                <a:gd name="connsiteY11" fmla="*/ 103570 h 103750"/>
                <a:gd name="connsiteX12" fmla="*/ 60657 w 91619"/>
                <a:gd name="connsiteY12" fmla="*/ 82023 h 103750"/>
                <a:gd name="connsiteX13" fmla="*/ 50698 w 91619"/>
                <a:gd name="connsiteY13" fmla="*/ 67719 h 103750"/>
                <a:gd name="connsiteX14" fmla="*/ 43818 w 91619"/>
                <a:gd name="connsiteY14" fmla="*/ 60838 h 103750"/>
                <a:gd name="connsiteX15" fmla="*/ 37481 w 91619"/>
                <a:gd name="connsiteY15" fmla="*/ 58122 h 103750"/>
                <a:gd name="connsiteX16" fmla="*/ 29875 w 91619"/>
                <a:gd name="connsiteY16" fmla="*/ 57579 h 103750"/>
                <a:gd name="connsiteX17" fmla="*/ 13941 w 91619"/>
                <a:gd name="connsiteY17" fmla="*/ 57579 h 103750"/>
                <a:gd name="connsiteX18" fmla="*/ 13941 w 91619"/>
                <a:gd name="connsiteY18" fmla="*/ 103570 h 103750"/>
                <a:gd name="connsiteX19" fmla="*/ 180 w 91619"/>
                <a:gd name="connsiteY19" fmla="*/ 103570 h 103750"/>
                <a:gd name="connsiteX20" fmla="*/ 13760 w 91619"/>
                <a:gd name="connsiteY20" fmla="*/ 45809 h 103750"/>
                <a:gd name="connsiteX21" fmla="*/ 43274 w 91619"/>
                <a:gd name="connsiteY21" fmla="*/ 45809 h 103750"/>
                <a:gd name="connsiteX22" fmla="*/ 57940 w 91619"/>
                <a:gd name="connsiteY22" fmla="*/ 43818 h 103750"/>
                <a:gd name="connsiteX23" fmla="*/ 66089 w 91619"/>
                <a:gd name="connsiteY23" fmla="*/ 37661 h 103750"/>
                <a:gd name="connsiteX24" fmla="*/ 68805 w 91619"/>
                <a:gd name="connsiteY24" fmla="*/ 28428 h 103750"/>
                <a:gd name="connsiteX25" fmla="*/ 63553 w 91619"/>
                <a:gd name="connsiteY25" fmla="*/ 16295 h 103750"/>
                <a:gd name="connsiteX26" fmla="*/ 46714 w 91619"/>
                <a:gd name="connsiteY26" fmla="*/ 11587 h 103750"/>
                <a:gd name="connsiteX27" fmla="*/ 13941 w 91619"/>
                <a:gd name="connsiteY27" fmla="*/ 11587 h 103750"/>
                <a:gd name="connsiteX28" fmla="*/ 13941 w 91619"/>
                <a:gd name="connsiteY28" fmla="*/ 45809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619" h="103750">
                  <a:moveTo>
                    <a:pt x="0" y="103751"/>
                  </a:moveTo>
                  <a:lnTo>
                    <a:pt x="0" y="0"/>
                  </a:lnTo>
                  <a:lnTo>
                    <a:pt x="45991" y="0"/>
                  </a:lnTo>
                  <a:cubicBezTo>
                    <a:pt x="55225" y="0"/>
                    <a:pt x="62287" y="905"/>
                    <a:pt x="66994" y="2715"/>
                  </a:cubicBezTo>
                  <a:cubicBezTo>
                    <a:pt x="71702" y="4527"/>
                    <a:pt x="75686" y="7786"/>
                    <a:pt x="78582" y="12494"/>
                  </a:cubicBezTo>
                  <a:cubicBezTo>
                    <a:pt x="81480" y="17200"/>
                    <a:pt x="82928" y="22452"/>
                    <a:pt x="82928" y="28065"/>
                  </a:cubicBezTo>
                  <a:cubicBezTo>
                    <a:pt x="82928" y="35488"/>
                    <a:pt x="80574" y="41645"/>
                    <a:pt x="75867" y="46714"/>
                  </a:cubicBezTo>
                  <a:cubicBezTo>
                    <a:pt x="71159" y="51785"/>
                    <a:pt x="63735" y="55044"/>
                    <a:pt x="53776" y="56311"/>
                  </a:cubicBezTo>
                  <a:cubicBezTo>
                    <a:pt x="57398" y="58122"/>
                    <a:pt x="60114" y="59752"/>
                    <a:pt x="62106" y="61562"/>
                  </a:cubicBezTo>
                  <a:cubicBezTo>
                    <a:pt x="66089" y="65184"/>
                    <a:pt x="69891" y="69891"/>
                    <a:pt x="73513" y="75323"/>
                  </a:cubicBezTo>
                  <a:lnTo>
                    <a:pt x="91620" y="103570"/>
                  </a:lnTo>
                  <a:lnTo>
                    <a:pt x="74418" y="103570"/>
                  </a:lnTo>
                  <a:lnTo>
                    <a:pt x="60657" y="82023"/>
                  </a:lnTo>
                  <a:cubicBezTo>
                    <a:pt x="56674" y="75867"/>
                    <a:pt x="53414" y="70978"/>
                    <a:pt x="50698" y="67719"/>
                  </a:cubicBezTo>
                  <a:cubicBezTo>
                    <a:pt x="47982" y="64460"/>
                    <a:pt x="45809" y="62106"/>
                    <a:pt x="43818" y="60838"/>
                  </a:cubicBezTo>
                  <a:cubicBezTo>
                    <a:pt x="41826" y="59571"/>
                    <a:pt x="39654" y="58665"/>
                    <a:pt x="37481" y="58122"/>
                  </a:cubicBezTo>
                  <a:cubicBezTo>
                    <a:pt x="35851" y="57760"/>
                    <a:pt x="33316" y="57579"/>
                    <a:pt x="29875" y="57579"/>
                  </a:cubicBezTo>
                  <a:lnTo>
                    <a:pt x="13941" y="57579"/>
                  </a:lnTo>
                  <a:lnTo>
                    <a:pt x="13941" y="103570"/>
                  </a:lnTo>
                  <a:lnTo>
                    <a:pt x="180" y="103570"/>
                  </a:lnTo>
                  <a:close/>
                  <a:moveTo>
                    <a:pt x="13760" y="45809"/>
                  </a:moveTo>
                  <a:lnTo>
                    <a:pt x="43274" y="45809"/>
                  </a:lnTo>
                  <a:cubicBezTo>
                    <a:pt x="49612" y="45809"/>
                    <a:pt x="54500" y="45085"/>
                    <a:pt x="57940" y="43818"/>
                  </a:cubicBezTo>
                  <a:cubicBezTo>
                    <a:pt x="61381" y="42550"/>
                    <a:pt x="64097" y="40378"/>
                    <a:pt x="66089" y="37661"/>
                  </a:cubicBezTo>
                  <a:cubicBezTo>
                    <a:pt x="68080" y="34946"/>
                    <a:pt x="68805" y="31687"/>
                    <a:pt x="68805" y="28428"/>
                  </a:cubicBezTo>
                  <a:cubicBezTo>
                    <a:pt x="68805" y="23538"/>
                    <a:pt x="66994" y="19554"/>
                    <a:pt x="63553" y="16295"/>
                  </a:cubicBezTo>
                  <a:cubicBezTo>
                    <a:pt x="60114" y="13036"/>
                    <a:pt x="54320" y="11587"/>
                    <a:pt x="46714" y="11587"/>
                  </a:cubicBezTo>
                  <a:lnTo>
                    <a:pt x="13941" y="11587"/>
                  </a:lnTo>
                  <a:lnTo>
                    <a:pt x="13941" y="45809"/>
                  </a:lnTo>
                  <a:close/>
                </a:path>
              </a:pathLst>
            </a:custGeom>
            <a:solidFill>
              <a:srgbClr val="040000"/>
            </a:solidFill>
            <a:ln w="18102" cap="flat">
              <a:noFill/>
              <a:prstDash val="solid"/>
              <a:miter/>
            </a:ln>
          </p:spPr>
          <p:txBody>
            <a:bodyPr rtlCol="0" anchor="ctr"/>
            <a:lstStyle/>
            <a:p>
              <a:endParaRPr lang="ja-JP" altLang="en-US" sz="1200"/>
            </a:p>
          </p:txBody>
        </p:sp>
        <p:sp>
          <p:nvSpPr>
            <p:cNvPr id="910" name="フリーフォーム: 図形 909">
              <a:extLst>
                <a:ext uri="{FF2B5EF4-FFF2-40B4-BE49-F238E27FC236}">
                  <a16:creationId xmlns:a16="http://schemas.microsoft.com/office/drawing/2014/main" id="{4AD258F9-42E4-97B8-EC36-9AD8B6B4EFFF}"/>
                </a:ext>
              </a:extLst>
            </p:cNvPr>
            <p:cNvSpPr/>
            <p:nvPr/>
          </p:nvSpPr>
          <p:spPr>
            <a:xfrm>
              <a:off x="16577508" y="9021941"/>
              <a:ext cx="12674" cy="103750"/>
            </a:xfrm>
            <a:custGeom>
              <a:avLst/>
              <a:gdLst>
                <a:gd name="connsiteX0" fmla="*/ 0 w 12674"/>
                <a:gd name="connsiteY0" fmla="*/ 14666 h 103750"/>
                <a:gd name="connsiteX1" fmla="*/ 0 w 12674"/>
                <a:gd name="connsiteY1" fmla="*/ 0 h 103750"/>
                <a:gd name="connsiteX2" fmla="*/ 12675 w 12674"/>
                <a:gd name="connsiteY2" fmla="*/ 0 h 103750"/>
                <a:gd name="connsiteX3" fmla="*/ 12675 w 12674"/>
                <a:gd name="connsiteY3" fmla="*/ 14666 h 103750"/>
                <a:gd name="connsiteX4" fmla="*/ 0 w 12674"/>
                <a:gd name="connsiteY4" fmla="*/ 14666 h 103750"/>
                <a:gd name="connsiteX5" fmla="*/ 0 w 12674"/>
                <a:gd name="connsiteY5" fmla="*/ 103751 h 103750"/>
                <a:gd name="connsiteX6" fmla="*/ 0 w 12674"/>
                <a:gd name="connsiteY6" fmla="*/ 28608 h 103750"/>
                <a:gd name="connsiteX7" fmla="*/ 12675 w 12674"/>
                <a:gd name="connsiteY7" fmla="*/ 28608 h 103750"/>
                <a:gd name="connsiteX8" fmla="*/ 12675 w 12674"/>
                <a:gd name="connsiteY8" fmla="*/ 103751 h 103750"/>
                <a:gd name="connsiteX9" fmla="*/ 0 w 12674"/>
                <a:gd name="connsiteY9" fmla="*/ 10375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4" h="103750">
                  <a:moveTo>
                    <a:pt x="0" y="14666"/>
                  </a:moveTo>
                  <a:lnTo>
                    <a:pt x="0" y="0"/>
                  </a:lnTo>
                  <a:lnTo>
                    <a:pt x="12675" y="0"/>
                  </a:lnTo>
                  <a:lnTo>
                    <a:pt x="12675" y="14666"/>
                  </a:lnTo>
                  <a:lnTo>
                    <a:pt x="0" y="14666"/>
                  </a:lnTo>
                  <a:close/>
                  <a:moveTo>
                    <a:pt x="0" y="103751"/>
                  </a:moveTo>
                  <a:lnTo>
                    <a:pt x="0" y="28608"/>
                  </a:lnTo>
                  <a:lnTo>
                    <a:pt x="12675" y="28608"/>
                  </a:lnTo>
                  <a:lnTo>
                    <a:pt x="12675" y="103751"/>
                  </a:lnTo>
                  <a:lnTo>
                    <a:pt x="0" y="103751"/>
                  </a:lnTo>
                  <a:close/>
                </a:path>
              </a:pathLst>
            </a:custGeom>
            <a:solidFill>
              <a:srgbClr val="040000"/>
            </a:solidFill>
            <a:ln w="18102" cap="flat">
              <a:noFill/>
              <a:prstDash val="solid"/>
              <a:miter/>
            </a:ln>
          </p:spPr>
          <p:txBody>
            <a:bodyPr rtlCol="0" anchor="ctr"/>
            <a:lstStyle/>
            <a:p>
              <a:endParaRPr lang="ja-JP" altLang="en-US" sz="1200"/>
            </a:p>
          </p:txBody>
        </p:sp>
        <p:sp>
          <p:nvSpPr>
            <p:cNvPr id="911" name="フリーフォーム: 図形 910">
              <a:extLst>
                <a:ext uri="{FF2B5EF4-FFF2-40B4-BE49-F238E27FC236}">
                  <a16:creationId xmlns:a16="http://schemas.microsoft.com/office/drawing/2014/main" id="{79C5C374-27A8-CC29-6942-F50B0B58B3B2}"/>
                </a:ext>
              </a:extLst>
            </p:cNvPr>
            <p:cNvSpPr/>
            <p:nvPr/>
          </p:nvSpPr>
          <p:spPr>
            <a:xfrm>
              <a:off x="16604668" y="9048738"/>
              <a:ext cx="66088" cy="107191"/>
            </a:xfrm>
            <a:custGeom>
              <a:avLst/>
              <a:gdLst>
                <a:gd name="connsiteX0" fmla="*/ 2715 w 66088"/>
                <a:gd name="connsiteY0" fmla="*/ 83290 h 107191"/>
                <a:gd name="connsiteX1" fmla="*/ 15028 w 66088"/>
                <a:gd name="connsiteY1" fmla="*/ 85102 h 107191"/>
                <a:gd name="connsiteX2" fmla="*/ 19374 w 66088"/>
                <a:gd name="connsiteY2" fmla="*/ 93430 h 107191"/>
                <a:gd name="connsiteX3" fmla="*/ 32229 w 66088"/>
                <a:gd name="connsiteY3" fmla="*/ 97052 h 107191"/>
                <a:gd name="connsiteX4" fmla="*/ 45809 w 66088"/>
                <a:gd name="connsiteY4" fmla="*/ 93430 h 107191"/>
                <a:gd name="connsiteX5" fmla="*/ 52329 w 66088"/>
                <a:gd name="connsiteY5" fmla="*/ 83471 h 107191"/>
                <a:gd name="connsiteX6" fmla="*/ 53234 w 66088"/>
                <a:gd name="connsiteY6" fmla="*/ 67176 h 107191"/>
                <a:gd name="connsiteX7" fmla="*/ 32411 w 66088"/>
                <a:gd name="connsiteY7" fmla="*/ 76953 h 107191"/>
                <a:gd name="connsiteX8" fmla="*/ 8510 w 66088"/>
                <a:gd name="connsiteY8" fmla="*/ 65727 h 107191"/>
                <a:gd name="connsiteX9" fmla="*/ 0 w 66088"/>
                <a:gd name="connsiteY9" fmla="*/ 38930 h 107191"/>
                <a:gd name="connsiteX10" fmla="*/ 3802 w 66088"/>
                <a:gd name="connsiteY10" fmla="*/ 19012 h 107191"/>
                <a:gd name="connsiteX11" fmla="*/ 15028 w 66088"/>
                <a:gd name="connsiteY11" fmla="*/ 4889 h 107191"/>
                <a:gd name="connsiteX12" fmla="*/ 32411 w 66088"/>
                <a:gd name="connsiteY12" fmla="*/ 0 h 107191"/>
                <a:gd name="connsiteX13" fmla="*/ 54320 w 66088"/>
                <a:gd name="connsiteY13" fmla="*/ 10683 h 107191"/>
                <a:gd name="connsiteX14" fmla="*/ 54320 w 66088"/>
                <a:gd name="connsiteY14" fmla="*/ 1630 h 107191"/>
                <a:gd name="connsiteX15" fmla="*/ 66089 w 66088"/>
                <a:gd name="connsiteY15" fmla="*/ 1630 h 107191"/>
                <a:gd name="connsiteX16" fmla="*/ 66089 w 66088"/>
                <a:gd name="connsiteY16" fmla="*/ 66632 h 107191"/>
                <a:gd name="connsiteX17" fmla="*/ 62468 w 66088"/>
                <a:gd name="connsiteY17" fmla="*/ 91438 h 107191"/>
                <a:gd name="connsiteX18" fmla="*/ 51241 w 66088"/>
                <a:gd name="connsiteY18" fmla="*/ 103027 h 107191"/>
                <a:gd name="connsiteX19" fmla="*/ 32229 w 66088"/>
                <a:gd name="connsiteY19" fmla="*/ 107191 h 107191"/>
                <a:gd name="connsiteX20" fmla="*/ 10501 w 66088"/>
                <a:gd name="connsiteY20" fmla="*/ 101217 h 107191"/>
                <a:gd name="connsiteX21" fmla="*/ 2535 w 66088"/>
                <a:gd name="connsiteY21" fmla="*/ 82929 h 107191"/>
                <a:gd name="connsiteX22" fmla="*/ 13218 w 66088"/>
                <a:gd name="connsiteY22" fmla="*/ 38205 h 107191"/>
                <a:gd name="connsiteX23" fmla="*/ 19012 w 66088"/>
                <a:gd name="connsiteY23" fmla="*/ 59752 h 107191"/>
                <a:gd name="connsiteX24" fmla="*/ 33678 w 66088"/>
                <a:gd name="connsiteY24" fmla="*/ 66632 h 107191"/>
                <a:gd name="connsiteX25" fmla="*/ 48345 w 66088"/>
                <a:gd name="connsiteY25" fmla="*/ 59933 h 107191"/>
                <a:gd name="connsiteX26" fmla="*/ 54320 w 66088"/>
                <a:gd name="connsiteY26" fmla="*/ 38749 h 107191"/>
                <a:gd name="connsiteX27" fmla="*/ 48163 w 66088"/>
                <a:gd name="connsiteY27" fmla="*/ 17925 h 107191"/>
                <a:gd name="connsiteX28" fmla="*/ 33497 w 66088"/>
                <a:gd name="connsiteY28" fmla="*/ 10864 h 107191"/>
                <a:gd name="connsiteX29" fmla="*/ 19012 w 66088"/>
                <a:gd name="connsiteY29" fmla="*/ 17744 h 107191"/>
                <a:gd name="connsiteX30" fmla="*/ 13036 w 66088"/>
                <a:gd name="connsiteY30" fmla="*/ 38205 h 10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088" h="107191">
                  <a:moveTo>
                    <a:pt x="2715" y="83290"/>
                  </a:moveTo>
                  <a:lnTo>
                    <a:pt x="15028" y="85102"/>
                  </a:lnTo>
                  <a:cubicBezTo>
                    <a:pt x="15571" y="88903"/>
                    <a:pt x="17020" y="91620"/>
                    <a:pt x="19374" y="93430"/>
                  </a:cubicBezTo>
                  <a:cubicBezTo>
                    <a:pt x="22452" y="95784"/>
                    <a:pt x="26798" y="97052"/>
                    <a:pt x="32229" y="97052"/>
                  </a:cubicBezTo>
                  <a:cubicBezTo>
                    <a:pt x="38205" y="97052"/>
                    <a:pt x="42731" y="95784"/>
                    <a:pt x="45809" y="93430"/>
                  </a:cubicBezTo>
                  <a:cubicBezTo>
                    <a:pt x="48888" y="91076"/>
                    <a:pt x="51241" y="87817"/>
                    <a:pt x="52329" y="83471"/>
                  </a:cubicBezTo>
                  <a:cubicBezTo>
                    <a:pt x="53052" y="80936"/>
                    <a:pt x="53234" y="75505"/>
                    <a:pt x="53234" y="67176"/>
                  </a:cubicBezTo>
                  <a:cubicBezTo>
                    <a:pt x="47621" y="73694"/>
                    <a:pt x="40740" y="76953"/>
                    <a:pt x="32411" y="76953"/>
                  </a:cubicBezTo>
                  <a:cubicBezTo>
                    <a:pt x="22090" y="76953"/>
                    <a:pt x="14123" y="73151"/>
                    <a:pt x="8510" y="65727"/>
                  </a:cubicBezTo>
                  <a:cubicBezTo>
                    <a:pt x="2897" y="58303"/>
                    <a:pt x="0" y="49250"/>
                    <a:pt x="0" y="38930"/>
                  </a:cubicBezTo>
                  <a:cubicBezTo>
                    <a:pt x="0" y="31687"/>
                    <a:pt x="1268" y="25169"/>
                    <a:pt x="3802" y="19012"/>
                  </a:cubicBezTo>
                  <a:cubicBezTo>
                    <a:pt x="6337" y="12856"/>
                    <a:pt x="10140" y="8329"/>
                    <a:pt x="15028" y="4889"/>
                  </a:cubicBezTo>
                  <a:cubicBezTo>
                    <a:pt x="19917" y="1449"/>
                    <a:pt x="25711" y="0"/>
                    <a:pt x="32411" y="0"/>
                  </a:cubicBezTo>
                  <a:cubicBezTo>
                    <a:pt x="41283" y="0"/>
                    <a:pt x="48526" y="3622"/>
                    <a:pt x="54320" y="10683"/>
                  </a:cubicBezTo>
                  <a:lnTo>
                    <a:pt x="54320" y="1630"/>
                  </a:lnTo>
                  <a:lnTo>
                    <a:pt x="66089" y="1630"/>
                  </a:lnTo>
                  <a:lnTo>
                    <a:pt x="66089" y="66632"/>
                  </a:lnTo>
                  <a:cubicBezTo>
                    <a:pt x="66089" y="78402"/>
                    <a:pt x="64821" y="86549"/>
                    <a:pt x="62468" y="91438"/>
                  </a:cubicBezTo>
                  <a:cubicBezTo>
                    <a:pt x="60114" y="96328"/>
                    <a:pt x="56311" y="100129"/>
                    <a:pt x="51241" y="103027"/>
                  </a:cubicBezTo>
                  <a:cubicBezTo>
                    <a:pt x="46172" y="105924"/>
                    <a:pt x="39654" y="107191"/>
                    <a:pt x="32229" y="107191"/>
                  </a:cubicBezTo>
                  <a:cubicBezTo>
                    <a:pt x="23176" y="107191"/>
                    <a:pt x="16115" y="105200"/>
                    <a:pt x="10501" y="101217"/>
                  </a:cubicBezTo>
                  <a:cubicBezTo>
                    <a:pt x="4888" y="97233"/>
                    <a:pt x="2354" y="91076"/>
                    <a:pt x="2535" y="82929"/>
                  </a:cubicBezTo>
                  <a:close/>
                  <a:moveTo>
                    <a:pt x="13218" y="38205"/>
                  </a:moveTo>
                  <a:cubicBezTo>
                    <a:pt x="13218" y="47983"/>
                    <a:pt x="15209" y="55225"/>
                    <a:pt x="19012" y="59752"/>
                  </a:cubicBezTo>
                  <a:cubicBezTo>
                    <a:pt x="22815" y="64278"/>
                    <a:pt x="27884" y="66632"/>
                    <a:pt x="33678" y="66632"/>
                  </a:cubicBezTo>
                  <a:cubicBezTo>
                    <a:pt x="39472" y="66632"/>
                    <a:pt x="44362" y="64460"/>
                    <a:pt x="48345" y="59933"/>
                  </a:cubicBezTo>
                  <a:cubicBezTo>
                    <a:pt x="52329" y="55406"/>
                    <a:pt x="54320" y="48345"/>
                    <a:pt x="54320" y="38749"/>
                  </a:cubicBezTo>
                  <a:cubicBezTo>
                    <a:pt x="54320" y="29151"/>
                    <a:pt x="52329" y="22633"/>
                    <a:pt x="48163" y="17925"/>
                  </a:cubicBezTo>
                  <a:cubicBezTo>
                    <a:pt x="43999" y="13218"/>
                    <a:pt x="39110" y="10864"/>
                    <a:pt x="33497" y="10864"/>
                  </a:cubicBezTo>
                  <a:cubicBezTo>
                    <a:pt x="27884" y="10864"/>
                    <a:pt x="22995" y="13218"/>
                    <a:pt x="19012" y="17744"/>
                  </a:cubicBezTo>
                  <a:cubicBezTo>
                    <a:pt x="15028" y="22271"/>
                    <a:pt x="13036" y="29151"/>
                    <a:pt x="13036" y="38205"/>
                  </a:cubicBezTo>
                  <a:close/>
                </a:path>
              </a:pathLst>
            </a:custGeom>
            <a:solidFill>
              <a:srgbClr val="040000"/>
            </a:solidFill>
            <a:ln w="18102" cap="flat">
              <a:noFill/>
              <a:prstDash val="solid"/>
              <a:miter/>
            </a:ln>
          </p:spPr>
          <p:txBody>
            <a:bodyPr rtlCol="0" anchor="ctr"/>
            <a:lstStyle/>
            <a:p>
              <a:endParaRPr lang="ja-JP" altLang="en-US" sz="1200"/>
            </a:p>
          </p:txBody>
        </p:sp>
        <p:sp>
          <p:nvSpPr>
            <p:cNvPr id="912" name="フリーフォーム: 図形 911">
              <a:extLst>
                <a:ext uri="{FF2B5EF4-FFF2-40B4-BE49-F238E27FC236}">
                  <a16:creationId xmlns:a16="http://schemas.microsoft.com/office/drawing/2014/main" id="{B907D973-3554-F8D8-A947-5916E7FD6CE6}"/>
                </a:ext>
              </a:extLst>
            </p:cNvPr>
            <p:cNvSpPr/>
            <p:nvPr/>
          </p:nvSpPr>
          <p:spPr>
            <a:xfrm>
              <a:off x="16690312" y="9021941"/>
              <a:ext cx="61200" cy="103750"/>
            </a:xfrm>
            <a:custGeom>
              <a:avLst/>
              <a:gdLst>
                <a:gd name="connsiteX0" fmla="*/ 0 w 61200"/>
                <a:gd name="connsiteY0" fmla="*/ 103751 h 103750"/>
                <a:gd name="connsiteX1" fmla="*/ 0 w 61200"/>
                <a:gd name="connsiteY1" fmla="*/ 0 h 103750"/>
                <a:gd name="connsiteX2" fmla="*/ 12675 w 61200"/>
                <a:gd name="connsiteY2" fmla="*/ 0 h 103750"/>
                <a:gd name="connsiteX3" fmla="*/ 12675 w 61200"/>
                <a:gd name="connsiteY3" fmla="*/ 37118 h 103750"/>
                <a:gd name="connsiteX4" fmla="*/ 35127 w 61200"/>
                <a:gd name="connsiteY4" fmla="*/ 26798 h 103750"/>
                <a:gd name="connsiteX5" fmla="*/ 49612 w 61200"/>
                <a:gd name="connsiteY5" fmla="*/ 30057 h 103750"/>
                <a:gd name="connsiteX6" fmla="*/ 58484 w 61200"/>
                <a:gd name="connsiteY6" fmla="*/ 39110 h 103750"/>
                <a:gd name="connsiteX7" fmla="*/ 61201 w 61200"/>
                <a:gd name="connsiteY7" fmla="*/ 55949 h 103750"/>
                <a:gd name="connsiteX8" fmla="*/ 61201 w 61200"/>
                <a:gd name="connsiteY8" fmla="*/ 103570 h 103750"/>
                <a:gd name="connsiteX9" fmla="*/ 48526 w 61200"/>
                <a:gd name="connsiteY9" fmla="*/ 103570 h 103750"/>
                <a:gd name="connsiteX10" fmla="*/ 48526 w 61200"/>
                <a:gd name="connsiteY10" fmla="*/ 55949 h 103750"/>
                <a:gd name="connsiteX11" fmla="*/ 44362 w 61200"/>
                <a:gd name="connsiteY11" fmla="*/ 42008 h 103750"/>
                <a:gd name="connsiteX12" fmla="*/ 32592 w 61200"/>
                <a:gd name="connsiteY12" fmla="*/ 37661 h 103750"/>
                <a:gd name="connsiteX13" fmla="*/ 21909 w 61200"/>
                <a:gd name="connsiteY13" fmla="*/ 40559 h 103750"/>
                <a:gd name="connsiteX14" fmla="*/ 14848 w 61200"/>
                <a:gd name="connsiteY14" fmla="*/ 48526 h 103750"/>
                <a:gd name="connsiteX15" fmla="*/ 12675 w 61200"/>
                <a:gd name="connsiteY15" fmla="*/ 62467 h 103750"/>
                <a:gd name="connsiteX16" fmla="*/ 12675 w 61200"/>
                <a:gd name="connsiteY16" fmla="*/ 103570 h 103750"/>
                <a:gd name="connsiteX17" fmla="*/ 0 w 61200"/>
                <a:gd name="connsiteY17" fmla="*/ 103570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200" h="103750">
                  <a:moveTo>
                    <a:pt x="0" y="103751"/>
                  </a:moveTo>
                  <a:lnTo>
                    <a:pt x="0" y="0"/>
                  </a:lnTo>
                  <a:lnTo>
                    <a:pt x="12675" y="0"/>
                  </a:lnTo>
                  <a:lnTo>
                    <a:pt x="12675" y="37118"/>
                  </a:lnTo>
                  <a:cubicBezTo>
                    <a:pt x="18650" y="30238"/>
                    <a:pt x="26074" y="26798"/>
                    <a:pt x="35127" y="26798"/>
                  </a:cubicBezTo>
                  <a:cubicBezTo>
                    <a:pt x="40740" y="26798"/>
                    <a:pt x="45448" y="27884"/>
                    <a:pt x="49612" y="30057"/>
                  </a:cubicBezTo>
                  <a:cubicBezTo>
                    <a:pt x="53777" y="32229"/>
                    <a:pt x="56674" y="35307"/>
                    <a:pt x="58484" y="39110"/>
                  </a:cubicBezTo>
                  <a:cubicBezTo>
                    <a:pt x="60296" y="42913"/>
                    <a:pt x="61201" y="48526"/>
                    <a:pt x="61201" y="55949"/>
                  </a:cubicBezTo>
                  <a:lnTo>
                    <a:pt x="61201" y="103570"/>
                  </a:lnTo>
                  <a:lnTo>
                    <a:pt x="48526" y="103570"/>
                  </a:lnTo>
                  <a:lnTo>
                    <a:pt x="48526" y="55949"/>
                  </a:lnTo>
                  <a:cubicBezTo>
                    <a:pt x="48526" y="49612"/>
                    <a:pt x="47077" y="44904"/>
                    <a:pt x="44362" y="42008"/>
                  </a:cubicBezTo>
                  <a:cubicBezTo>
                    <a:pt x="41645" y="39110"/>
                    <a:pt x="37662" y="37661"/>
                    <a:pt x="32592" y="37661"/>
                  </a:cubicBezTo>
                  <a:cubicBezTo>
                    <a:pt x="28790" y="37661"/>
                    <a:pt x="25350" y="38567"/>
                    <a:pt x="21909" y="40559"/>
                  </a:cubicBezTo>
                  <a:cubicBezTo>
                    <a:pt x="18469" y="42550"/>
                    <a:pt x="16296" y="45085"/>
                    <a:pt x="14848" y="48526"/>
                  </a:cubicBezTo>
                  <a:cubicBezTo>
                    <a:pt x="13399" y="51966"/>
                    <a:pt x="12675" y="56493"/>
                    <a:pt x="12675" y="62467"/>
                  </a:cubicBezTo>
                  <a:lnTo>
                    <a:pt x="12675" y="103570"/>
                  </a:lnTo>
                  <a:lnTo>
                    <a:pt x="0" y="103570"/>
                  </a:lnTo>
                  <a:close/>
                </a:path>
              </a:pathLst>
            </a:custGeom>
            <a:solidFill>
              <a:srgbClr val="040000"/>
            </a:solidFill>
            <a:ln w="18102" cap="flat">
              <a:noFill/>
              <a:prstDash val="solid"/>
              <a:miter/>
            </a:ln>
          </p:spPr>
          <p:txBody>
            <a:bodyPr rtlCol="0" anchor="ctr"/>
            <a:lstStyle/>
            <a:p>
              <a:endParaRPr lang="ja-JP" altLang="en-US" sz="1200"/>
            </a:p>
          </p:txBody>
        </p:sp>
        <p:sp>
          <p:nvSpPr>
            <p:cNvPr id="913" name="フリーフォーム: 図形 912">
              <a:extLst>
                <a:ext uri="{FF2B5EF4-FFF2-40B4-BE49-F238E27FC236}">
                  <a16:creationId xmlns:a16="http://schemas.microsoft.com/office/drawing/2014/main" id="{AE985473-7635-5281-C31D-96F85A1102B5}"/>
                </a:ext>
              </a:extLst>
            </p:cNvPr>
            <p:cNvSpPr/>
            <p:nvPr/>
          </p:nvSpPr>
          <p:spPr>
            <a:xfrm>
              <a:off x="16763644" y="9024114"/>
              <a:ext cx="36757" cy="102483"/>
            </a:xfrm>
            <a:custGeom>
              <a:avLst/>
              <a:gdLst>
                <a:gd name="connsiteX0" fmla="*/ 34946 w 36757"/>
                <a:gd name="connsiteY0" fmla="*/ 90171 h 102483"/>
                <a:gd name="connsiteX1" fmla="*/ 36757 w 36757"/>
                <a:gd name="connsiteY1" fmla="*/ 101397 h 102483"/>
                <a:gd name="connsiteX2" fmla="*/ 27160 w 36757"/>
                <a:gd name="connsiteY2" fmla="*/ 102483 h 102483"/>
                <a:gd name="connsiteX3" fmla="*/ 16478 w 36757"/>
                <a:gd name="connsiteY3" fmla="*/ 100311 h 102483"/>
                <a:gd name="connsiteX4" fmla="*/ 11046 w 36757"/>
                <a:gd name="connsiteY4" fmla="*/ 94516 h 102483"/>
                <a:gd name="connsiteX5" fmla="*/ 9416 w 36757"/>
                <a:gd name="connsiteY5" fmla="*/ 79487 h 102483"/>
                <a:gd name="connsiteX6" fmla="*/ 9416 w 36757"/>
                <a:gd name="connsiteY6" fmla="*/ 36213 h 102483"/>
                <a:gd name="connsiteX7" fmla="*/ 0 w 36757"/>
                <a:gd name="connsiteY7" fmla="*/ 36213 h 102483"/>
                <a:gd name="connsiteX8" fmla="*/ 0 w 36757"/>
                <a:gd name="connsiteY8" fmla="*/ 26255 h 102483"/>
                <a:gd name="connsiteX9" fmla="*/ 9416 w 36757"/>
                <a:gd name="connsiteY9" fmla="*/ 26255 h 102483"/>
                <a:gd name="connsiteX10" fmla="*/ 9416 w 36757"/>
                <a:gd name="connsiteY10" fmla="*/ 7604 h 102483"/>
                <a:gd name="connsiteX11" fmla="*/ 22091 w 36757"/>
                <a:gd name="connsiteY11" fmla="*/ 0 h 102483"/>
                <a:gd name="connsiteX12" fmla="*/ 22091 w 36757"/>
                <a:gd name="connsiteY12" fmla="*/ 26255 h 102483"/>
                <a:gd name="connsiteX13" fmla="*/ 34946 w 36757"/>
                <a:gd name="connsiteY13" fmla="*/ 26255 h 102483"/>
                <a:gd name="connsiteX14" fmla="*/ 34946 w 36757"/>
                <a:gd name="connsiteY14" fmla="*/ 36213 h 102483"/>
                <a:gd name="connsiteX15" fmla="*/ 22091 w 36757"/>
                <a:gd name="connsiteY15" fmla="*/ 36213 h 102483"/>
                <a:gd name="connsiteX16" fmla="*/ 22091 w 36757"/>
                <a:gd name="connsiteY16" fmla="*/ 80212 h 102483"/>
                <a:gd name="connsiteX17" fmla="*/ 22815 w 36757"/>
                <a:gd name="connsiteY17" fmla="*/ 87274 h 102483"/>
                <a:gd name="connsiteX18" fmla="*/ 24987 w 36757"/>
                <a:gd name="connsiteY18" fmla="*/ 89808 h 102483"/>
                <a:gd name="connsiteX19" fmla="*/ 29333 w 36757"/>
                <a:gd name="connsiteY19" fmla="*/ 90715 h 102483"/>
                <a:gd name="connsiteX20" fmla="*/ 34946 w 36757"/>
                <a:gd name="connsiteY20" fmla="*/ 90171 h 102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7" h="102483">
                  <a:moveTo>
                    <a:pt x="34946" y="90171"/>
                  </a:moveTo>
                  <a:lnTo>
                    <a:pt x="36757" y="101397"/>
                  </a:lnTo>
                  <a:cubicBezTo>
                    <a:pt x="33136" y="102121"/>
                    <a:pt x="29876" y="102483"/>
                    <a:pt x="27160" y="102483"/>
                  </a:cubicBezTo>
                  <a:cubicBezTo>
                    <a:pt x="22633" y="102483"/>
                    <a:pt x="19012" y="101759"/>
                    <a:pt x="16478" y="100311"/>
                  </a:cubicBezTo>
                  <a:cubicBezTo>
                    <a:pt x="13942" y="98862"/>
                    <a:pt x="12132" y="96870"/>
                    <a:pt x="11046" y="94516"/>
                  </a:cubicBezTo>
                  <a:cubicBezTo>
                    <a:pt x="9958" y="92162"/>
                    <a:pt x="9416" y="87093"/>
                    <a:pt x="9416" y="79487"/>
                  </a:cubicBezTo>
                  <a:lnTo>
                    <a:pt x="9416" y="36213"/>
                  </a:lnTo>
                  <a:lnTo>
                    <a:pt x="0" y="36213"/>
                  </a:lnTo>
                  <a:lnTo>
                    <a:pt x="0" y="26255"/>
                  </a:lnTo>
                  <a:lnTo>
                    <a:pt x="9416" y="26255"/>
                  </a:lnTo>
                  <a:lnTo>
                    <a:pt x="9416" y="7604"/>
                  </a:lnTo>
                  <a:lnTo>
                    <a:pt x="22091" y="0"/>
                  </a:lnTo>
                  <a:lnTo>
                    <a:pt x="22091" y="26255"/>
                  </a:lnTo>
                  <a:lnTo>
                    <a:pt x="34946" y="26255"/>
                  </a:lnTo>
                  <a:lnTo>
                    <a:pt x="34946" y="36213"/>
                  </a:lnTo>
                  <a:lnTo>
                    <a:pt x="22091" y="36213"/>
                  </a:lnTo>
                  <a:lnTo>
                    <a:pt x="22091" y="80212"/>
                  </a:lnTo>
                  <a:cubicBezTo>
                    <a:pt x="22091" y="83834"/>
                    <a:pt x="22272" y="86188"/>
                    <a:pt x="22815" y="87274"/>
                  </a:cubicBezTo>
                  <a:cubicBezTo>
                    <a:pt x="23358" y="88361"/>
                    <a:pt x="24082" y="89085"/>
                    <a:pt x="24987" y="89808"/>
                  </a:cubicBezTo>
                  <a:cubicBezTo>
                    <a:pt x="25892" y="90533"/>
                    <a:pt x="27522" y="90715"/>
                    <a:pt x="29333" y="90715"/>
                  </a:cubicBezTo>
                  <a:cubicBezTo>
                    <a:pt x="30782" y="90715"/>
                    <a:pt x="32592" y="90715"/>
                    <a:pt x="34946" y="90171"/>
                  </a:cubicBezTo>
                  <a:close/>
                </a:path>
              </a:pathLst>
            </a:custGeom>
            <a:solidFill>
              <a:srgbClr val="040000"/>
            </a:solidFill>
            <a:ln w="18102" cap="flat">
              <a:noFill/>
              <a:prstDash val="solid"/>
              <a:miter/>
            </a:ln>
          </p:spPr>
          <p:txBody>
            <a:bodyPr rtlCol="0" anchor="ctr"/>
            <a:lstStyle/>
            <a:p>
              <a:endParaRPr lang="ja-JP" altLang="en-US" sz="1200"/>
            </a:p>
          </p:txBody>
        </p:sp>
        <p:sp>
          <p:nvSpPr>
            <p:cNvPr id="914" name="フリーフォーム: 図形 913">
              <a:extLst>
                <a:ext uri="{FF2B5EF4-FFF2-40B4-BE49-F238E27FC236}">
                  <a16:creationId xmlns:a16="http://schemas.microsoft.com/office/drawing/2014/main" id="{26DAC260-3070-59D0-D506-33E960E78F69}"/>
                </a:ext>
              </a:extLst>
            </p:cNvPr>
            <p:cNvSpPr/>
            <p:nvPr/>
          </p:nvSpPr>
          <p:spPr>
            <a:xfrm>
              <a:off x="16806014" y="9048738"/>
              <a:ext cx="62829" cy="78583"/>
            </a:xfrm>
            <a:custGeom>
              <a:avLst/>
              <a:gdLst>
                <a:gd name="connsiteX0" fmla="*/ 0 w 62829"/>
                <a:gd name="connsiteY0" fmla="*/ 54501 h 78583"/>
                <a:gd name="connsiteX1" fmla="*/ 12675 w 62829"/>
                <a:gd name="connsiteY1" fmla="*/ 52510 h 78583"/>
                <a:gd name="connsiteX2" fmla="*/ 18649 w 62829"/>
                <a:gd name="connsiteY2" fmla="*/ 64097 h 78583"/>
                <a:gd name="connsiteX3" fmla="*/ 32229 w 62829"/>
                <a:gd name="connsiteY3" fmla="*/ 68081 h 78583"/>
                <a:gd name="connsiteX4" fmla="*/ 45267 w 62829"/>
                <a:gd name="connsiteY4" fmla="*/ 64460 h 78583"/>
                <a:gd name="connsiteX5" fmla="*/ 49431 w 62829"/>
                <a:gd name="connsiteY5" fmla="*/ 56130 h 78583"/>
                <a:gd name="connsiteX6" fmla="*/ 45629 w 62829"/>
                <a:gd name="connsiteY6" fmla="*/ 49250 h 78583"/>
                <a:gd name="connsiteX7" fmla="*/ 32592 w 62829"/>
                <a:gd name="connsiteY7" fmla="*/ 44904 h 78583"/>
                <a:gd name="connsiteX8" fmla="*/ 13218 w 62829"/>
                <a:gd name="connsiteY8" fmla="*/ 38749 h 78583"/>
                <a:gd name="connsiteX9" fmla="*/ 5069 w 62829"/>
                <a:gd name="connsiteY9" fmla="*/ 31687 h 78583"/>
                <a:gd name="connsiteX10" fmla="*/ 2354 w 62829"/>
                <a:gd name="connsiteY10" fmla="*/ 21547 h 78583"/>
                <a:gd name="connsiteX11" fmla="*/ 4708 w 62829"/>
                <a:gd name="connsiteY11" fmla="*/ 12312 h 78583"/>
                <a:gd name="connsiteX12" fmla="*/ 11045 w 62829"/>
                <a:gd name="connsiteY12" fmla="*/ 5251 h 78583"/>
                <a:gd name="connsiteX13" fmla="*/ 19193 w 62829"/>
                <a:gd name="connsiteY13" fmla="*/ 1449 h 78583"/>
                <a:gd name="connsiteX14" fmla="*/ 30238 w 62829"/>
                <a:gd name="connsiteY14" fmla="*/ 0 h 78583"/>
                <a:gd name="connsiteX15" fmla="*/ 45809 w 62829"/>
                <a:gd name="connsiteY15" fmla="*/ 2535 h 78583"/>
                <a:gd name="connsiteX16" fmla="*/ 55588 w 62829"/>
                <a:gd name="connsiteY16" fmla="*/ 9416 h 78583"/>
                <a:gd name="connsiteX17" fmla="*/ 59933 w 62829"/>
                <a:gd name="connsiteY17" fmla="*/ 21003 h 78583"/>
                <a:gd name="connsiteX18" fmla="*/ 47439 w 62829"/>
                <a:gd name="connsiteY18" fmla="*/ 22633 h 78583"/>
                <a:gd name="connsiteX19" fmla="*/ 42550 w 62829"/>
                <a:gd name="connsiteY19" fmla="*/ 13580 h 78583"/>
                <a:gd name="connsiteX20" fmla="*/ 31143 w 62829"/>
                <a:gd name="connsiteY20" fmla="*/ 10321 h 78583"/>
                <a:gd name="connsiteX21" fmla="*/ 18649 w 62829"/>
                <a:gd name="connsiteY21" fmla="*/ 13218 h 78583"/>
                <a:gd name="connsiteX22" fmla="*/ 14848 w 62829"/>
                <a:gd name="connsiteY22" fmla="*/ 20098 h 78583"/>
                <a:gd name="connsiteX23" fmla="*/ 16477 w 62829"/>
                <a:gd name="connsiteY23" fmla="*/ 24625 h 78583"/>
                <a:gd name="connsiteX24" fmla="*/ 21366 w 62829"/>
                <a:gd name="connsiteY24" fmla="*/ 28065 h 78583"/>
                <a:gd name="connsiteX25" fmla="*/ 32592 w 62829"/>
                <a:gd name="connsiteY25" fmla="*/ 31324 h 78583"/>
                <a:gd name="connsiteX26" fmla="*/ 51422 w 62829"/>
                <a:gd name="connsiteY26" fmla="*/ 37300 h 78583"/>
                <a:gd name="connsiteX27" fmla="*/ 59752 w 62829"/>
                <a:gd name="connsiteY27" fmla="*/ 43999 h 78583"/>
                <a:gd name="connsiteX28" fmla="*/ 62830 w 62829"/>
                <a:gd name="connsiteY28" fmla="*/ 54863 h 78583"/>
                <a:gd name="connsiteX29" fmla="*/ 59028 w 62829"/>
                <a:gd name="connsiteY29" fmla="*/ 66814 h 78583"/>
                <a:gd name="connsiteX30" fmla="*/ 48345 w 62829"/>
                <a:gd name="connsiteY30" fmla="*/ 75505 h 78583"/>
                <a:gd name="connsiteX31" fmla="*/ 32411 w 62829"/>
                <a:gd name="connsiteY31" fmla="*/ 78583 h 78583"/>
                <a:gd name="connsiteX32" fmla="*/ 10140 w 62829"/>
                <a:gd name="connsiteY32" fmla="*/ 72427 h 78583"/>
                <a:gd name="connsiteX33" fmla="*/ 362 w 62829"/>
                <a:gd name="connsiteY33" fmla="*/ 54320 h 7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829" h="78583">
                  <a:moveTo>
                    <a:pt x="0" y="54501"/>
                  </a:moveTo>
                  <a:lnTo>
                    <a:pt x="12675" y="52510"/>
                  </a:lnTo>
                  <a:cubicBezTo>
                    <a:pt x="13399" y="57579"/>
                    <a:pt x="15390" y="61382"/>
                    <a:pt x="18649" y="64097"/>
                  </a:cubicBezTo>
                  <a:cubicBezTo>
                    <a:pt x="21908" y="66814"/>
                    <a:pt x="26435" y="68081"/>
                    <a:pt x="32229" y="68081"/>
                  </a:cubicBezTo>
                  <a:cubicBezTo>
                    <a:pt x="38024" y="68081"/>
                    <a:pt x="42369" y="66814"/>
                    <a:pt x="45267" y="64460"/>
                  </a:cubicBezTo>
                  <a:cubicBezTo>
                    <a:pt x="48163" y="62106"/>
                    <a:pt x="49431" y="59209"/>
                    <a:pt x="49431" y="56130"/>
                  </a:cubicBezTo>
                  <a:cubicBezTo>
                    <a:pt x="49431" y="53234"/>
                    <a:pt x="48163" y="51061"/>
                    <a:pt x="45629" y="49250"/>
                  </a:cubicBezTo>
                  <a:cubicBezTo>
                    <a:pt x="43818" y="48163"/>
                    <a:pt x="39472" y="46716"/>
                    <a:pt x="32592" y="44904"/>
                  </a:cubicBezTo>
                  <a:cubicBezTo>
                    <a:pt x="23176" y="42550"/>
                    <a:pt x="16839" y="40559"/>
                    <a:pt x="13218" y="38749"/>
                  </a:cubicBezTo>
                  <a:cubicBezTo>
                    <a:pt x="9596" y="36937"/>
                    <a:pt x="6881" y="34583"/>
                    <a:pt x="5069" y="31687"/>
                  </a:cubicBezTo>
                  <a:cubicBezTo>
                    <a:pt x="3259" y="28790"/>
                    <a:pt x="2354" y="25350"/>
                    <a:pt x="2354" y="21547"/>
                  </a:cubicBezTo>
                  <a:cubicBezTo>
                    <a:pt x="2354" y="18288"/>
                    <a:pt x="3078" y="15029"/>
                    <a:pt x="4708" y="12312"/>
                  </a:cubicBezTo>
                  <a:cubicBezTo>
                    <a:pt x="6337" y="9596"/>
                    <a:pt x="8328" y="7062"/>
                    <a:pt x="11045" y="5251"/>
                  </a:cubicBezTo>
                  <a:cubicBezTo>
                    <a:pt x="13036" y="3803"/>
                    <a:pt x="15753" y="2535"/>
                    <a:pt x="19193" y="1449"/>
                  </a:cubicBezTo>
                  <a:cubicBezTo>
                    <a:pt x="22633" y="362"/>
                    <a:pt x="26255" y="0"/>
                    <a:pt x="30238" y="0"/>
                  </a:cubicBezTo>
                  <a:cubicBezTo>
                    <a:pt x="36213" y="0"/>
                    <a:pt x="41283" y="905"/>
                    <a:pt x="45809" y="2535"/>
                  </a:cubicBezTo>
                  <a:cubicBezTo>
                    <a:pt x="50336" y="4164"/>
                    <a:pt x="53595" y="6518"/>
                    <a:pt x="55588" y="9416"/>
                  </a:cubicBezTo>
                  <a:cubicBezTo>
                    <a:pt x="57579" y="12312"/>
                    <a:pt x="59209" y="16115"/>
                    <a:pt x="59933" y="21003"/>
                  </a:cubicBezTo>
                  <a:lnTo>
                    <a:pt x="47439" y="22633"/>
                  </a:lnTo>
                  <a:cubicBezTo>
                    <a:pt x="46896" y="18831"/>
                    <a:pt x="45267" y="15753"/>
                    <a:pt x="42550" y="13580"/>
                  </a:cubicBezTo>
                  <a:cubicBezTo>
                    <a:pt x="39835" y="11407"/>
                    <a:pt x="36032" y="10321"/>
                    <a:pt x="31143" y="10321"/>
                  </a:cubicBezTo>
                  <a:cubicBezTo>
                    <a:pt x="25349" y="10321"/>
                    <a:pt x="21184" y="11226"/>
                    <a:pt x="18649" y="13218"/>
                  </a:cubicBezTo>
                  <a:cubicBezTo>
                    <a:pt x="16115" y="15210"/>
                    <a:pt x="14848" y="17383"/>
                    <a:pt x="14848" y="20098"/>
                  </a:cubicBezTo>
                  <a:cubicBezTo>
                    <a:pt x="14848" y="21728"/>
                    <a:pt x="15390" y="23176"/>
                    <a:pt x="16477" y="24625"/>
                  </a:cubicBezTo>
                  <a:cubicBezTo>
                    <a:pt x="17563" y="26074"/>
                    <a:pt x="19193" y="27160"/>
                    <a:pt x="21366" y="28065"/>
                  </a:cubicBezTo>
                  <a:cubicBezTo>
                    <a:pt x="22633" y="28609"/>
                    <a:pt x="26435" y="29695"/>
                    <a:pt x="32592" y="31324"/>
                  </a:cubicBezTo>
                  <a:cubicBezTo>
                    <a:pt x="41645" y="33678"/>
                    <a:pt x="47802" y="35670"/>
                    <a:pt x="51422" y="37300"/>
                  </a:cubicBezTo>
                  <a:cubicBezTo>
                    <a:pt x="55044" y="38930"/>
                    <a:pt x="57760" y="41103"/>
                    <a:pt x="59752" y="43999"/>
                  </a:cubicBezTo>
                  <a:cubicBezTo>
                    <a:pt x="61743" y="46897"/>
                    <a:pt x="62830" y="50517"/>
                    <a:pt x="62830" y="54863"/>
                  </a:cubicBezTo>
                  <a:cubicBezTo>
                    <a:pt x="62830" y="59209"/>
                    <a:pt x="61562" y="63192"/>
                    <a:pt x="59028" y="66814"/>
                  </a:cubicBezTo>
                  <a:cubicBezTo>
                    <a:pt x="56493" y="70435"/>
                    <a:pt x="53052" y="73513"/>
                    <a:pt x="48345" y="75505"/>
                  </a:cubicBezTo>
                  <a:cubicBezTo>
                    <a:pt x="43637" y="77496"/>
                    <a:pt x="38386" y="78583"/>
                    <a:pt x="32411" y="78583"/>
                  </a:cubicBezTo>
                  <a:cubicBezTo>
                    <a:pt x="22633" y="78583"/>
                    <a:pt x="15209" y="76591"/>
                    <a:pt x="10140" y="72427"/>
                  </a:cubicBezTo>
                  <a:cubicBezTo>
                    <a:pt x="5069" y="68263"/>
                    <a:pt x="1810" y="62287"/>
                    <a:pt x="362" y="54320"/>
                  </a:cubicBezTo>
                  <a:close/>
                </a:path>
              </a:pathLst>
            </a:custGeom>
            <a:solidFill>
              <a:srgbClr val="040000"/>
            </a:solidFill>
            <a:ln w="18102" cap="flat">
              <a:noFill/>
              <a:prstDash val="solid"/>
              <a:miter/>
            </a:ln>
          </p:spPr>
          <p:txBody>
            <a:bodyPr rtlCol="0" anchor="ctr"/>
            <a:lstStyle/>
            <a:p>
              <a:endParaRPr lang="ja-JP" altLang="en-US" sz="1200"/>
            </a:p>
          </p:txBody>
        </p:sp>
        <p:sp>
          <p:nvSpPr>
            <p:cNvPr id="915" name="フリーフォーム: 図形 914">
              <a:extLst>
                <a:ext uri="{FF2B5EF4-FFF2-40B4-BE49-F238E27FC236}">
                  <a16:creationId xmlns:a16="http://schemas.microsoft.com/office/drawing/2014/main" id="{5378EF50-0F9E-F8EF-B350-A86E353BBFF6}"/>
                </a:ext>
              </a:extLst>
            </p:cNvPr>
            <p:cNvSpPr/>
            <p:nvPr/>
          </p:nvSpPr>
          <p:spPr>
            <a:xfrm>
              <a:off x="16925518" y="9021941"/>
              <a:ext cx="91619" cy="103750"/>
            </a:xfrm>
            <a:custGeom>
              <a:avLst/>
              <a:gdLst>
                <a:gd name="connsiteX0" fmla="*/ 0 w 91619"/>
                <a:gd name="connsiteY0" fmla="*/ 103751 h 103750"/>
                <a:gd name="connsiteX1" fmla="*/ 0 w 91619"/>
                <a:gd name="connsiteY1" fmla="*/ 0 h 103750"/>
                <a:gd name="connsiteX2" fmla="*/ 45992 w 91619"/>
                <a:gd name="connsiteY2" fmla="*/ 0 h 103750"/>
                <a:gd name="connsiteX3" fmla="*/ 66995 w 91619"/>
                <a:gd name="connsiteY3" fmla="*/ 2715 h 103750"/>
                <a:gd name="connsiteX4" fmla="*/ 78583 w 91619"/>
                <a:gd name="connsiteY4" fmla="*/ 12494 h 103750"/>
                <a:gd name="connsiteX5" fmla="*/ 82929 w 91619"/>
                <a:gd name="connsiteY5" fmla="*/ 28065 h 103750"/>
                <a:gd name="connsiteX6" fmla="*/ 75867 w 91619"/>
                <a:gd name="connsiteY6" fmla="*/ 46714 h 103750"/>
                <a:gd name="connsiteX7" fmla="*/ 53777 w 91619"/>
                <a:gd name="connsiteY7" fmla="*/ 56311 h 103750"/>
                <a:gd name="connsiteX8" fmla="*/ 62106 w 91619"/>
                <a:gd name="connsiteY8" fmla="*/ 61562 h 103750"/>
                <a:gd name="connsiteX9" fmla="*/ 73513 w 91619"/>
                <a:gd name="connsiteY9" fmla="*/ 75323 h 103750"/>
                <a:gd name="connsiteX10" fmla="*/ 91620 w 91619"/>
                <a:gd name="connsiteY10" fmla="*/ 103570 h 103750"/>
                <a:gd name="connsiteX11" fmla="*/ 74418 w 91619"/>
                <a:gd name="connsiteY11" fmla="*/ 103570 h 103750"/>
                <a:gd name="connsiteX12" fmla="*/ 60658 w 91619"/>
                <a:gd name="connsiteY12" fmla="*/ 82023 h 103750"/>
                <a:gd name="connsiteX13" fmla="*/ 50698 w 91619"/>
                <a:gd name="connsiteY13" fmla="*/ 67719 h 103750"/>
                <a:gd name="connsiteX14" fmla="*/ 43819 w 91619"/>
                <a:gd name="connsiteY14" fmla="*/ 60838 h 103750"/>
                <a:gd name="connsiteX15" fmla="*/ 37481 w 91619"/>
                <a:gd name="connsiteY15" fmla="*/ 58122 h 103750"/>
                <a:gd name="connsiteX16" fmla="*/ 29876 w 91619"/>
                <a:gd name="connsiteY16" fmla="*/ 57579 h 103750"/>
                <a:gd name="connsiteX17" fmla="*/ 13942 w 91619"/>
                <a:gd name="connsiteY17" fmla="*/ 57579 h 103750"/>
                <a:gd name="connsiteX18" fmla="*/ 13942 w 91619"/>
                <a:gd name="connsiteY18" fmla="*/ 103570 h 103750"/>
                <a:gd name="connsiteX19" fmla="*/ 181 w 91619"/>
                <a:gd name="connsiteY19" fmla="*/ 103570 h 103750"/>
                <a:gd name="connsiteX20" fmla="*/ 13761 w 91619"/>
                <a:gd name="connsiteY20" fmla="*/ 45809 h 103750"/>
                <a:gd name="connsiteX21" fmla="*/ 43275 w 91619"/>
                <a:gd name="connsiteY21" fmla="*/ 45809 h 103750"/>
                <a:gd name="connsiteX22" fmla="*/ 57942 w 91619"/>
                <a:gd name="connsiteY22" fmla="*/ 43818 h 103750"/>
                <a:gd name="connsiteX23" fmla="*/ 66090 w 91619"/>
                <a:gd name="connsiteY23" fmla="*/ 37661 h 103750"/>
                <a:gd name="connsiteX24" fmla="*/ 68805 w 91619"/>
                <a:gd name="connsiteY24" fmla="*/ 28428 h 103750"/>
                <a:gd name="connsiteX25" fmla="*/ 63555 w 91619"/>
                <a:gd name="connsiteY25" fmla="*/ 16295 h 103750"/>
                <a:gd name="connsiteX26" fmla="*/ 46716 w 91619"/>
                <a:gd name="connsiteY26" fmla="*/ 11587 h 103750"/>
                <a:gd name="connsiteX27" fmla="*/ 13942 w 91619"/>
                <a:gd name="connsiteY27" fmla="*/ 11587 h 103750"/>
                <a:gd name="connsiteX28" fmla="*/ 13942 w 91619"/>
                <a:gd name="connsiteY28" fmla="*/ 45809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619" h="103750">
                  <a:moveTo>
                    <a:pt x="0" y="103751"/>
                  </a:moveTo>
                  <a:lnTo>
                    <a:pt x="0" y="0"/>
                  </a:lnTo>
                  <a:lnTo>
                    <a:pt x="45992" y="0"/>
                  </a:lnTo>
                  <a:cubicBezTo>
                    <a:pt x="55225" y="0"/>
                    <a:pt x="62287" y="905"/>
                    <a:pt x="66995" y="2715"/>
                  </a:cubicBezTo>
                  <a:cubicBezTo>
                    <a:pt x="71703" y="4527"/>
                    <a:pt x="75686" y="7786"/>
                    <a:pt x="78583" y="12494"/>
                  </a:cubicBezTo>
                  <a:cubicBezTo>
                    <a:pt x="81480" y="17200"/>
                    <a:pt x="82929" y="22452"/>
                    <a:pt x="82929" y="28065"/>
                  </a:cubicBezTo>
                  <a:cubicBezTo>
                    <a:pt x="82929" y="35488"/>
                    <a:pt x="80575" y="41645"/>
                    <a:pt x="75867" y="46714"/>
                  </a:cubicBezTo>
                  <a:cubicBezTo>
                    <a:pt x="71159" y="51785"/>
                    <a:pt x="63736" y="55044"/>
                    <a:pt x="53777" y="56311"/>
                  </a:cubicBezTo>
                  <a:cubicBezTo>
                    <a:pt x="57399" y="58122"/>
                    <a:pt x="60114" y="59752"/>
                    <a:pt x="62106" y="61562"/>
                  </a:cubicBezTo>
                  <a:cubicBezTo>
                    <a:pt x="66090" y="65184"/>
                    <a:pt x="69891" y="69891"/>
                    <a:pt x="73513" y="75323"/>
                  </a:cubicBezTo>
                  <a:lnTo>
                    <a:pt x="91620" y="103570"/>
                  </a:lnTo>
                  <a:lnTo>
                    <a:pt x="74418" y="103570"/>
                  </a:lnTo>
                  <a:lnTo>
                    <a:pt x="60658" y="82023"/>
                  </a:lnTo>
                  <a:cubicBezTo>
                    <a:pt x="56674" y="75867"/>
                    <a:pt x="53415" y="70978"/>
                    <a:pt x="50698" y="67719"/>
                  </a:cubicBezTo>
                  <a:cubicBezTo>
                    <a:pt x="47983" y="64460"/>
                    <a:pt x="45810" y="62106"/>
                    <a:pt x="43819" y="60838"/>
                  </a:cubicBezTo>
                  <a:cubicBezTo>
                    <a:pt x="41826" y="59571"/>
                    <a:pt x="39654" y="58665"/>
                    <a:pt x="37481" y="58122"/>
                  </a:cubicBezTo>
                  <a:cubicBezTo>
                    <a:pt x="35852" y="57760"/>
                    <a:pt x="33317" y="57579"/>
                    <a:pt x="29876" y="57579"/>
                  </a:cubicBezTo>
                  <a:lnTo>
                    <a:pt x="13942" y="57579"/>
                  </a:lnTo>
                  <a:lnTo>
                    <a:pt x="13942" y="103570"/>
                  </a:lnTo>
                  <a:lnTo>
                    <a:pt x="181" y="103570"/>
                  </a:lnTo>
                  <a:close/>
                  <a:moveTo>
                    <a:pt x="13761" y="45809"/>
                  </a:moveTo>
                  <a:lnTo>
                    <a:pt x="43275" y="45809"/>
                  </a:lnTo>
                  <a:cubicBezTo>
                    <a:pt x="49612" y="45809"/>
                    <a:pt x="54501" y="45085"/>
                    <a:pt x="57942" y="43818"/>
                  </a:cubicBezTo>
                  <a:cubicBezTo>
                    <a:pt x="61382" y="42550"/>
                    <a:pt x="64098" y="40378"/>
                    <a:pt x="66090" y="37661"/>
                  </a:cubicBezTo>
                  <a:cubicBezTo>
                    <a:pt x="68081" y="34946"/>
                    <a:pt x="68805" y="31687"/>
                    <a:pt x="68805" y="28428"/>
                  </a:cubicBezTo>
                  <a:cubicBezTo>
                    <a:pt x="68805" y="23538"/>
                    <a:pt x="66995" y="19554"/>
                    <a:pt x="63555" y="16295"/>
                  </a:cubicBezTo>
                  <a:cubicBezTo>
                    <a:pt x="60114" y="13036"/>
                    <a:pt x="54320" y="11587"/>
                    <a:pt x="46716" y="11587"/>
                  </a:cubicBezTo>
                  <a:lnTo>
                    <a:pt x="13942" y="11587"/>
                  </a:lnTo>
                  <a:lnTo>
                    <a:pt x="13942" y="45809"/>
                  </a:lnTo>
                  <a:close/>
                </a:path>
              </a:pathLst>
            </a:custGeom>
            <a:solidFill>
              <a:srgbClr val="040000"/>
            </a:solidFill>
            <a:ln w="18102" cap="flat">
              <a:noFill/>
              <a:prstDash val="solid"/>
              <a:miter/>
            </a:ln>
          </p:spPr>
          <p:txBody>
            <a:bodyPr rtlCol="0" anchor="ctr"/>
            <a:lstStyle/>
            <a:p>
              <a:endParaRPr lang="ja-JP" altLang="en-US" sz="1200"/>
            </a:p>
          </p:txBody>
        </p:sp>
        <p:sp>
          <p:nvSpPr>
            <p:cNvPr id="916" name="フリーフォーム: 図形 915">
              <a:extLst>
                <a:ext uri="{FF2B5EF4-FFF2-40B4-BE49-F238E27FC236}">
                  <a16:creationId xmlns:a16="http://schemas.microsoft.com/office/drawing/2014/main" id="{31956FA3-8C0F-EC2B-7386-DAE4D9D432EE}"/>
                </a:ext>
              </a:extLst>
            </p:cNvPr>
            <p:cNvSpPr/>
            <p:nvPr/>
          </p:nvSpPr>
          <p:spPr>
            <a:xfrm>
              <a:off x="17024199" y="9049101"/>
              <a:ext cx="69348" cy="78401"/>
            </a:xfrm>
            <a:custGeom>
              <a:avLst/>
              <a:gdLst>
                <a:gd name="connsiteX0" fmla="*/ 55588 w 69348"/>
                <a:gd name="connsiteY0" fmla="*/ 52509 h 78401"/>
                <a:gd name="connsiteX1" fmla="*/ 68805 w 69348"/>
                <a:gd name="connsiteY1" fmla="*/ 54139 h 78401"/>
                <a:gd name="connsiteX2" fmla="*/ 57217 w 69348"/>
                <a:gd name="connsiteY2" fmla="*/ 72064 h 78401"/>
                <a:gd name="connsiteX3" fmla="*/ 35671 w 69348"/>
                <a:gd name="connsiteY3" fmla="*/ 78401 h 78401"/>
                <a:gd name="connsiteX4" fmla="*/ 9597 w 69348"/>
                <a:gd name="connsiteY4" fmla="*/ 68261 h 78401"/>
                <a:gd name="connsiteX5" fmla="*/ 0 w 69348"/>
                <a:gd name="connsiteY5" fmla="*/ 39834 h 78401"/>
                <a:gd name="connsiteX6" fmla="*/ 9777 w 69348"/>
                <a:gd name="connsiteY6" fmla="*/ 10501 h 78401"/>
                <a:gd name="connsiteX7" fmla="*/ 35127 w 69348"/>
                <a:gd name="connsiteY7" fmla="*/ 0 h 78401"/>
                <a:gd name="connsiteX8" fmla="*/ 59752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3 w 69348"/>
                <a:gd name="connsiteY14" fmla="*/ 64460 h 78401"/>
                <a:gd name="connsiteX15" fmla="*/ 55950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5" y="54139"/>
                  </a:lnTo>
                  <a:cubicBezTo>
                    <a:pt x="66814" y="61743"/>
                    <a:pt x="62831" y="67719"/>
                    <a:pt x="57217" y="72064"/>
                  </a:cubicBezTo>
                  <a:cubicBezTo>
                    <a:pt x="51604" y="76410"/>
                    <a:pt x="44362" y="78401"/>
                    <a:pt x="35671" y="78401"/>
                  </a:cubicBezTo>
                  <a:cubicBezTo>
                    <a:pt x="24625" y="78401"/>
                    <a:pt x="15934" y="74961"/>
                    <a:pt x="9597" y="68261"/>
                  </a:cubicBezTo>
                  <a:cubicBezTo>
                    <a:pt x="3259" y="61562"/>
                    <a:pt x="0" y="51966"/>
                    <a:pt x="0" y="39834"/>
                  </a:cubicBezTo>
                  <a:cubicBezTo>
                    <a:pt x="0" y="27703"/>
                    <a:pt x="3259" y="17382"/>
                    <a:pt x="9777" y="10501"/>
                  </a:cubicBezTo>
                  <a:cubicBezTo>
                    <a:pt x="16296" y="3620"/>
                    <a:pt x="24806" y="0"/>
                    <a:pt x="35127" y="0"/>
                  </a:cubicBezTo>
                  <a:cubicBezTo>
                    <a:pt x="45448" y="0"/>
                    <a:pt x="53415" y="3440"/>
                    <a:pt x="59752" y="10321"/>
                  </a:cubicBezTo>
                  <a:cubicBezTo>
                    <a:pt x="66090" y="17200"/>
                    <a:pt x="69349" y="26798"/>
                    <a:pt x="69349" y="39110"/>
                  </a:cubicBezTo>
                  <a:cubicBezTo>
                    <a:pt x="69349" y="39834"/>
                    <a:pt x="69349" y="40920"/>
                    <a:pt x="69349" y="42550"/>
                  </a:cubicBezTo>
                  <a:lnTo>
                    <a:pt x="13399" y="42550"/>
                  </a:lnTo>
                  <a:cubicBezTo>
                    <a:pt x="13942" y="50880"/>
                    <a:pt x="16296" y="57035"/>
                    <a:pt x="20461" y="61562"/>
                  </a:cubicBezTo>
                  <a:cubicBezTo>
                    <a:pt x="24625" y="66089"/>
                    <a:pt x="29876" y="68080"/>
                    <a:pt x="36213" y="68080"/>
                  </a:cubicBezTo>
                  <a:cubicBezTo>
                    <a:pt x="40921" y="68080"/>
                    <a:pt x="44904" y="66814"/>
                    <a:pt x="48163" y="64460"/>
                  </a:cubicBezTo>
                  <a:cubicBezTo>
                    <a:pt x="51423" y="62106"/>
                    <a:pt x="54139" y="58122"/>
                    <a:pt x="55950" y="52690"/>
                  </a:cubicBezTo>
                  <a:close/>
                  <a:moveTo>
                    <a:pt x="13761" y="31867"/>
                  </a:moveTo>
                  <a:lnTo>
                    <a:pt x="55769" y="31867"/>
                  </a:lnTo>
                  <a:cubicBezTo>
                    <a:pt x="55225" y="25530"/>
                    <a:pt x="53596" y="20822"/>
                    <a:pt x="50880" y="17563"/>
                  </a:cubicBezTo>
                  <a:cubicBezTo>
                    <a:pt x="46897" y="12674"/>
                    <a:pt x="41645" y="10140"/>
                    <a:pt x="35127" y="10140"/>
                  </a:cubicBezTo>
                  <a:cubicBezTo>
                    <a:pt x="29333" y="10140"/>
                    <a:pt x="24444" y="12131"/>
                    <a:pt x="20461" y="15934"/>
                  </a:cubicBezTo>
                  <a:cubicBezTo>
                    <a:pt x="16477" y="19736"/>
                    <a:pt x="14304"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917" name="フリーフォーム: 図形 916">
              <a:extLst>
                <a:ext uri="{FF2B5EF4-FFF2-40B4-BE49-F238E27FC236}">
                  <a16:creationId xmlns:a16="http://schemas.microsoft.com/office/drawing/2014/main" id="{502B69A7-3FB7-CA27-55FB-E32B370B2C72}"/>
                </a:ext>
              </a:extLst>
            </p:cNvPr>
            <p:cNvSpPr/>
            <p:nvPr/>
          </p:nvSpPr>
          <p:spPr>
            <a:xfrm>
              <a:off x="17103869" y="9048738"/>
              <a:ext cx="62829" cy="78583"/>
            </a:xfrm>
            <a:custGeom>
              <a:avLst/>
              <a:gdLst>
                <a:gd name="connsiteX0" fmla="*/ 0 w 62829"/>
                <a:gd name="connsiteY0" fmla="*/ 54501 h 78583"/>
                <a:gd name="connsiteX1" fmla="*/ 12674 w 62829"/>
                <a:gd name="connsiteY1" fmla="*/ 52510 h 78583"/>
                <a:gd name="connsiteX2" fmla="*/ 18649 w 62829"/>
                <a:gd name="connsiteY2" fmla="*/ 64097 h 78583"/>
                <a:gd name="connsiteX3" fmla="*/ 32229 w 62829"/>
                <a:gd name="connsiteY3" fmla="*/ 68081 h 78583"/>
                <a:gd name="connsiteX4" fmla="*/ 45267 w 62829"/>
                <a:gd name="connsiteY4" fmla="*/ 64460 h 78583"/>
                <a:gd name="connsiteX5" fmla="*/ 49431 w 62829"/>
                <a:gd name="connsiteY5" fmla="*/ 56130 h 78583"/>
                <a:gd name="connsiteX6" fmla="*/ 45628 w 62829"/>
                <a:gd name="connsiteY6" fmla="*/ 49250 h 78583"/>
                <a:gd name="connsiteX7" fmla="*/ 32592 w 62829"/>
                <a:gd name="connsiteY7" fmla="*/ 44904 h 78583"/>
                <a:gd name="connsiteX8" fmla="*/ 13218 w 62829"/>
                <a:gd name="connsiteY8" fmla="*/ 38749 h 78583"/>
                <a:gd name="connsiteX9" fmla="*/ 5069 w 62829"/>
                <a:gd name="connsiteY9" fmla="*/ 31687 h 78583"/>
                <a:gd name="connsiteX10" fmla="*/ 2354 w 62829"/>
                <a:gd name="connsiteY10" fmla="*/ 21547 h 78583"/>
                <a:gd name="connsiteX11" fmla="*/ 4707 w 62829"/>
                <a:gd name="connsiteY11" fmla="*/ 12312 h 78583"/>
                <a:gd name="connsiteX12" fmla="*/ 11045 w 62829"/>
                <a:gd name="connsiteY12" fmla="*/ 5251 h 78583"/>
                <a:gd name="connsiteX13" fmla="*/ 19193 w 62829"/>
                <a:gd name="connsiteY13" fmla="*/ 1449 h 78583"/>
                <a:gd name="connsiteX14" fmla="*/ 30238 w 62829"/>
                <a:gd name="connsiteY14" fmla="*/ 0 h 78583"/>
                <a:gd name="connsiteX15" fmla="*/ 45809 w 62829"/>
                <a:gd name="connsiteY15" fmla="*/ 2535 h 78583"/>
                <a:gd name="connsiteX16" fmla="*/ 55588 w 62829"/>
                <a:gd name="connsiteY16" fmla="*/ 9416 h 78583"/>
                <a:gd name="connsiteX17" fmla="*/ 59933 w 62829"/>
                <a:gd name="connsiteY17" fmla="*/ 21003 h 78583"/>
                <a:gd name="connsiteX18" fmla="*/ 47439 w 62829"/>
                <a:gd name="connsiteY18" fmla="*/ 22633 h 78583"/>
                <a:gd name="connsiteX19" fmla="*/ 42550 w 62829"/>
                <a:gd name="connsiteY19" fmla="*/ 13580 h 78583"/>
                <a:gd name="connsiteX20" fmla="*/ 31143 w 62829"/>
                <a:gd name="connsiteY20" fmla="*/ 10321 h 78583"/>
                <a:gd name="connsiteX21" fmla="*/ 18649 w 62829"/>
                <a:gd name="connsiteY21" fmla="*/ 13218 h 78583"/>
                <a:gd name="connsiteX22" fmla="*/ 14848 w 62829"/>
                <a:gd name="connsiteY22" fmla="*/ 20098 h 78583"/>
                <a:gd name="connsiteX23" fmla="*/ 16477 w 62829"/>
                <a:gd name="connsiteY23" fmla="*/ 24625 h 78583"/>
                <a:gd name="connsiteX24" fmla="*/ 21366 w 62829"/>
                <a:gd name="connsiteY24" fmla="*/ 28065 h 78583"/>
                <a:gd name="connsiteX25" fmla="*/ 32592 w 62829"/>
                <a:gd name="connsiteY25" fmla="*/ 31324 h 78583"/>
                <a:gd name="connsiteX26" fmla="*/ 51422 w 62829"/>
                <a:gd name="connsiteY26" fmla="*/ 37300 h 78583"/>
                <a:gd name="connsiteX27" fmla="*/ 59752 w 62829"/>
                <a:gd name="connsiteY27" fmla="*/ 43999 h 78583"/>
                <a:gd name="connsiteX28" fmla="*/ 62830 w 62829"/>
                <a:gd name="connsiteY28" fmla="*/ 54863 h 78583"/>
                <a:gd name="connsiteX29" fmla="*/ 59027 w 62829"/>
                <a:gd name="connsiteY29" fmla="*/ 66814 h 78583"/>
                <a:gd name="connsiteX30" fmla="*/ 48345 w 62829"/>
                <a:gd name="connsiteY30" fmla="*/ 75505 h 78583"/>
                <a:gd name="connsiteX31" fmla="*/ 32411 w 62829"/>
                <a:gd name="connsiteY31" fmla="*/ 78583 h 78583"/>
                <a:gd name="connsiteX32" fmla="*/ 10140 w 62829"/>
                <a:gd name="connsiteY32" fmla="*/ 72427 h 78583"/>
                <a:gd name="connsiteX33" fmla="*/ 361 w 62829"/>
                <a:gd name="connsiteY33" fmla="*/ 54320 h 7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829" h="78583">
                  <a:moveTo>
                    <a:pt x="0" y="54501"/>
                  </a:moveTo>
                  <a:lnTo>
                    <a:pt x="12674" y="52510"/>
                  </a:lnTo>
                  <a:cubicBezTo>
                    <a:pt x="13399" y="57579"/>
                    <a:pt x="15390" y="61382"/>
                    <a:pt x="18649" y="64097"/>
                  </a:cubicBezTo>
                  <a:cubicBezTo>
                    <a:pt x="21908" y="66814"/>
                    <a:pt x="26435" y="68081"/>
                    <a:pt x="32229" y="68081"/>
                  </a:cubicBezTo>
                  <a:cubicBezTo>
                    <a:pt x="38024" y="68081"/>
                    <a:pt x="42369" y="66814"/>
                    <a:pt x="45267" y="64460"/>
                  </a:cubicBezTo>
                  <a:cubicBezTo>
                    <a:pt x="48163" y="62106"/>
                    <a:pt x="49431" y="59209"/>
                    <a:pt x="49431" y="56130"/>
                  </a:cubicBezTo>
                  <a:cubicBezTo>
                    <a:pt x="49431" y="53234"/>
                    <a:pt x="48163" y="51061"/>
                    <a:pt x="45628" y="49250"/>
                  </a:cubicBezTo>
                  <a:cubicBezTo>
                    <a:pt x="43818" y="48163"/>
                    <a:pt x="39472" y="46716"/>
                    <a:pt x="32592" y="44904"/>
                  </a:cubicBezTo>
                  <a:cubicBezTo>
                    <a:pt x="23176" y="42550"/>
                    <a:pt x="16839" y="40559"/>
                    <a:pt x="13218" y="38749"/>
                  </a:cubicBezTo>
                  <a:cubicBezTo>
                    <a:pt x="9596" y="36937"/>
                    <a:pt x="6881" y="34583"/>
                    <a:pt x="5069" y="31687"/>
                  </a:cubicBezTo>
                  <a:cubicBezTo>
                    <a:pt x="3259" y="28790"/>
                    <a:pt x="2354" y="25350"/>
                    <a:pt x="2354" y="21547"/>
                  </a:cubicBezTo>
                  <a:cubicBezTo>
                    <a:pt x="2354" y="18288"/>
                    <a:pt x="3078" y="15029"/>
                    <a:pt x="4707" y="12312"/>
                  </a:cubicBezTo>
                  <a:cubicBezTo>
                    <a:pt x="6337" y="9596"/>
                    <a:pt x="8328" y="7062"/>
                    <a:pt x="11045" y="5251"/>
                  </a:cubicBezTo>
                  <a:cubicBezTo>
                    <a:pt x="13036" y="3803"/>
                    <a:pt x="15753" y="2535"/>
                    <a:pt x="19193" y="1449"/>
                  </a:cubicBezTo>
                  <a:cubicBezTo>
                    <a:pt x="22633" y="362"/>
                    <a:pt x="26254" y="0"/>
                    <a:pt x="30238" y="0"/>
                  </a:cubicBezTo>
                  <a:cubicBezTo>
                    <a:pt x="36213" y="0"/>
                    <a:pt x="41283" y="905"/>
                    <a:pt x="45809" y="2535"/>
                  </a:cubicBezTo>
                  <a:cubicBezTo>
                    <a:pt x="50336" y="4164"/>
                    <a:pt x="53595" y="6518"/>
                    <a:pt x="55588" y="9416"/>
                  </a:cubicBezTo>
                  <a:cubicBezTo>
                    <a:pt x="57579" y="12312"/>
                    <a:pt x="59208" y="16115"/>
                    <a:pt x="59933" y="21003"/>
                  </a:cubicBezTo>
                  <a:lnTo>
                    <a:pt x="47439" y="22633"/>
                  </a:lnTo>
                  <a:cubicBezTo>
                    <a:pt x="46896" y="18831"/>
                    <a:pt x="45267" y="15753"/>
                    <a:pt x="42550" y="13580"/>
                  </a:cubicBezTo>
                  <a:cubicBezTo>
                    <a:pt x="39834" y="11407"/>
                    <a:pt x="36032" y="10321"/>
                    <a:pt x="31143" y="10321"/>
                  </a:cubicBezTo>
                  <a:cubicBezTo>
                    <a:pt x="25349" y="10321"/>
                    <a:pt x="21184" y="11226"/>
                    <a:pt x="18649" y="13218"/>
                  </a:cubicBezTo>
                  <a:cubicBezTo>
                    <a:pt x="16114" y="15210"/>
                    <a:pt x="14848" y="17383"/>
                    <a:pt x="14848" y="20098"/>
                  </a:cubicBezTo>
                  <a:cubicBezTo>
                    <a:pt x="14848" y="21728"/>
                    <a:pt x="15390" y="23176"/>
                    <a:pt x="16477" y="24625"/>
                  </a:cubicBezTo>
                  <a:cubicBezTo>
                    <a:pt x="17563" y="26074"/>
                    <a:pt x="19193" y="27160"/>
                    <a:pt x="21366" y="28065"/>
                  </a:cubicBezTo>
                  <a:cubicBezTo>
                    <a:pt x="22633" y="28609"/>
                    <a:pt x="26435" y="29695"/>
                    <a:pt x="32592" y="31324"/>
                  </a:cubicBezTo>
                  <a:cubicBezTo>
                    <a:pt x="41645" y="33678"/>
                    <a:pt x="47801" y="35670"/>
                    <a:pt x="51422" y="37300"/>
                  </a:cubicBezTo>
                  <a:cubicBezTo>
                    <a:pt x="55044" y="38930"/>
                    <a:pt x="57760" y="41103"/>
                    <a:pt x="59752" y="43999"/>
                  </a:cubicBezTo>
                  <a:cubicBezTo>
                    <a:pt x="61743" y="46897"/>
                    <a:pt x="62830" y="50517"/>
                    <a:pt x="62830" y="54863"/>
                  </a:cubicBezTo>
                  <a:cubicBezTo>
                    <a:pt x="62830" y="59209"/>
                    <a:pt x="61562" y="63192"/>
                    <a:pt x="59027" y="66814"/>
                  </a:cubicBezTo>
                  <a:cubicBezTo>
                    <a:pt x="56493" y="70435"/>
                    <a:pt x="53052" y="73513"/>
                    <a:pt x="48345" y="75505"/>
                  </a:cubicBezTo>
                  <a:cubicBezTo>
                    <a:pt x="43637" y="77496"/>
                    <a:pt x="38386" y="78583"/>
                    <a:pt x="32411" y="78583"/>
                  </a:cubicBezTo>
                  <a:cubicBezTo>
                    <a:pt x="22633" y="78583"/>
                    <a:pt x="15209" y="76591"/>
                    <a:pt x="10140" y="72427"/>
                  </a:cubicBezTo>
                  <a:cubicBezTo>
                    <a:pt x="5069" y="68263"/>
                    <a:pt x="1810" y="62287"/>
                    <a:pt x="361" y="54320"/>
                  </a:cubicBezTo>
                  <a:close/>
                </a:path>
              </a:pathLst>
            </a:custGeom>
            <a:solidFill>
              <a:srgbClr val="040000"/>
            </a:solidFill>
            <a:ln w="18102" cap="flat">
              <a:noFill/>
              <a:prstDash val="solid"/>
              <a:miter/>
            </a:ln>
          </p:spPr>
          <p:txBody>
            <a:bodyPr rtlCol="0" anchor="ctr"/>
            <a:lstStyle/>
            <a:p>
              <a:endParaRPr lang="ja-JP" altLang="en-US" sz="1200"/>
            </a:p>
          </p:txBody>
        </p:sp>
        <p:sp>
          <p:nvSpPr>
            <p:cNvPr id="918" name="フリーフォーム: 図形 917">
              <a:extLst>
                <a:ext uri="{FF2B5EF4-FFF2-40B4-BE49-F238E27FC236}">
                  <a16:creationId xmlns:a16="http://schemas.microsoft.com/office/drawing/2014/main" id="{71A1475E-BBA8-CC93-5267-CED1BE6BDB75}"/>
                </a:ext>
              </a:extLst>
            </p:cNvPr>
            <p:cNvSpPr/>
            <p:nvPr/>
          </p:nvSpPr>
          <p:spPr>
            <a:xfrm>
              <a:off x="17177201" y="9049101"/>
              <a:ext cx="69348" cy="78401"/>
            </a:xfrm>
            <a:custGeom>
              <a:avLst/>
              <a:gdLst>
                <a:gd name="connsiteX0" fmla="*/ 55588 w 69348"/>
                <a:gd name="connsiteY0" fmla="*/ 52509 h 78401"/>
                <a:gd name="connsiteX1" fmla="*/ 68805 w 69348"/>
                <a:gd name="connsiteY1" fmla="*/ 54139 h 78401"/>
                <a:gd name="connsiteX2" fmla="*/ 57217 w 69348"/>
                <a:gd name="connsiteY2" fmla="*/ 72064 h 78401"/>
                <a:gd name="connsiteX3" fmla="*/ 35670 w 69348"/>
                <a:gd name="connsiteY3" fmla="*/ 78401 h 78401"/>
                <a:gd name="connsiteX4" fmla="*/ 9596 w 69348"/>
                <a:gd name="connsiteY4" fmla="*/ 68261 h 78401"/>
                <a:gd name="connsiteX5" fmla="*/ 0 w 69348"/>
                <a:gd name="connsiteY5" fmla="*/ 39834 h 78401"/>
                <a:gd name="connsiteX6" fmla="*/ 9777 w 69348"/>
                <a:gd name="connsiteY6" fmla="*/ 10501 h 78401"/>
                <a:gd name="connsiteX7" fmla="*/ 35127 w 69348"/>
                <a:gd name="connsiteY7" fmla="*/ 0 h 78401"/>
                <a:gd name="connsiteX8" fmla="*/ 59752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3 w 69348"/>
                <a:gd name="connsiteY14" fmla="*/ 64460 h 78401"/>
                <a:gd name="connsiteX15" fmla="*/ 55949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5" y="54139"/>
                  </a:lnTo>
                  <a:cubicBezTo>
                    <a:pt x="66814" y="61743"/>
                    <a:pt x="62830" y="67719"/>
                    <a:pt x="57217" y="72064"/>
                  </a:cubicBezTo>
                  <a:cubicBezTo>
                    <a:pt x="51604" y="76410"/>
                    <a:pt x="44362" y="78401"/>
                    <a:pt x="35670" y="78401"/>
                  </a:cubicBezTo>
                  <a:cubicBezTo>
                    <a:pt x="24625" y="78401"/>
                    <a:pt x="15934" y="74961"/>
                    <a:pt x="9596" y="68261"/>
                  </a:cubicBezTo>
                  <a:cubicBezTo>
                    <a:pt x="3259" y="61562"/>
                    <a:pt x="0" y="51966"/>
                    <a:pt x="0" y="39834"/>
                  </a:cubicBezTo>
                  <a:cubicBezTo>
                    <a:pt x="0" y="27703"/>
                    <a:pt x="3259" y="17382"/>
                    <a:pt x="9777" y="10501"/>
                  </a:cubicBezTo>
                  <a:cubicBezTo>
                    <a:pt x="16295" y="3620"/>
                    <a:pt x="24806" y="0"/>
                    <a:pt x="35127" y="0"/>
                  </a:cubicBezTo>
                  <a:cubicBezTo>
                    <a:pt x="45448" y="0"/>
                    <a:pt x="53415" y="3440"/>
                    <a:pt x="59752" y="10321"/>
                  </a:cubicBezTo>
                  <a:cubicBezTo>
                    <a:pt x="66089" y="17200"/>
                    <a:pt x="69349" y="26798"/>
                    <a:pt x="69349" y="39110"/>
                  </a:cubicBezTo>
                  <a:cubicBezTo>
                    <a:pt x="69349" y="39834"/>
                    <a:pt x="69349" y="40920"/>
                    <a:pt x="69349" y="42550"/>
                  </a:cubicBezTo>
                  <a:lnTo>
                    <a:pt x="13399" y="42550"/>
                  </a:lnTo>
                  <a:cubicBezTo>
                    <a:pt x="13942" y="50880"/>
                    <a:pt x="16295" y="57035"/>
                    <a:pt x="20461" y="61562"/>
                  </a:cubicBezTo>
                  <a:cubicBezTo>
                    <a:pt x="24625" y="66089"/>
                    <a:pt x="29875" y="68080"/>
                    <a:pt x="36213" y="68080"/>
                  </a:cubicBezTo>
                  <a:cubicBezTo>
                    <a:pt x="40921" y="68080"/>
                    <a:pt x="44904" y="66814"/>
                    <a:pt x="48163" y="64460"/>
                  </a:cubicBezTo>
                  <a:cubicBezTo>
                    <a:pt x="51422" y="62106"/>
                    <a:pt x="54139" y="58122"/>
                    <a:pt x="55949" y="52690"/>
                  </a:cubicBezTo>
                  <a:close/>
                  <a:moveTo>
                    <a:pt x="13761" y="31867"/>
                  </a:moveTo>
                  <a:lnTo>
                    <a:pt x="55769" y="31867"/>
                  </a:lnTo>
                  <a:cubicBezTo>
                    <a:pt x="55225" y="25530"/>
                    <a:pt x="53595" y="20822"/>
                    <a:pt x="50880" y="17563"/>
                  </a:cubicBezTo>
                  <a:cubicBezTo>
                    <a:pt x="46896" y="12674"/>
                    <a:pt x="41645" y="10140"/>
                    <a:pt x="35127" y="10140"/>
                  </a:cubicBezTo>
                  <a:cubicBezTo>
                    <a:pt x="29333" y="10140"/>
                    <a:pt x="24444" y="12131"/>
                    <a:pt x="20461" y="15934"/>
                  </a:cubicBezTo>
                  <a:cubicBezTo>
                    <a:pt x="16477" y="19736"/>
                    <a:pt x="14304"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919" name="フリーフォーム: 図形 918">
              <a:extLst>
                <a:ext uri="{FF2B5EF4-FFF2-40B4-BE49-F238E27FC236}">
                  <a16:creationId xmlns:a16="http://schemas.microsoft.com/office/drawing/2014/main" id="{D3FAC71D-B256-C944-D1BE-F7555AECCC46}"/>
                </a:ext>
              </a:extLst>
            </p:cNvPr>
            <p:cNvSpPr/>
            <p:nvPr/>
          </p:nvSpPr>
          <p:spPr>
            <a:xfrm>
              <a:off x="17261759" y="9048920"/>
              <a:ext cx="40740" cy="76772"/>
            </a:xfrm>
            <a:custGeom>
              <a:avLst/>
              <a:gdLst>
                <a:gd name="connsiteX0" fmla="*/ 0 w 40740"/>
                <a:gd name="connsiteY0" fmla="*/ 76772 h 76772"/>
                <a:gd name="connsiteX1" fmla="*/ 0 w 40740"/>
                <a:gd name="connsiteY1" fmla="*/ 1629 h 76772"/>
                <a:gd name="connsiteX2" fmla="*/ 11407 w 40740"/>
                <a:gd name="connsiteY2" fmla="*/ 1629 h 76772"/>
                <a:gd name="connsiteX3" fmla="*/ 11407 w 40740"/>
                <a:gd name="connsiteY3" fmla="*/ 13036 h 76772"/>
                <a:gd name="connsiteX4" fmla="*/ 19556 w 40740"/>
                <a:gd name="connsiteY4" fmla="*/ 2535 h 76772"/>
                <a:gd name="connsiteX5" fmla="*/ 27704 w 40740"/>
                <a:gd name="connsiteY5" fmla="*/ 0 h 76772"/>
                <a:gd name="connsiteX6" fmla="*/ 40740 w 40740"/>
                <a:gd name="connsiteY6" fmla="*/ 4164 h 76772"/>
                <a:gd name="connsiteX7" fmla="*/ 36395 w 40740"/>
                <a:gd name="connsiteY7" fmla="*/ 15934 h 76772"/>
                <a:gd name="connsiteX8" fmla="*/ 26979 w 40740"/>
                <a:gd name="connsiteY8" fmla="*/ 13218 h 76772"/>
                <a:gd name="connsiteX9" fmla="*/ 19556 w 40740"/>
                <a:gd name="connsiteY9" fmla="*/ 15753 h 76772"/>
                <a:gd name="connsiteX10" fmla="*/ 14848 w 40740"/>
                <a:gd name="connsiteY10" fmla="*/ 22633 h 76772"/>
                <a:gd name="connsiteX11" fmla="*/ 12675 w 40740"/>
                <a:gd name="connsiteY11" fmla="*/ 37481 h 76772"/>
                <a:gd name="connsiteX12" fmla="*/ 12675 w 40740"/>
                <a:gd name="connsiteY12" fmla="*/ 76772 h 76772"/>
                <a:gd name="connsiteX13" fmla="*/ 0 w 40740"/>
                <a:gd name="connsiteY13" fmla="*/ 76772 h 7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0" h="76772">
                  <a:moveTo>
                    <a:pt x="0" y="76772"/>
                  </a:moveTo>
                  <a:lnTo>
                    <a:pt x="0" y="1629"/>
                  </a:lnTo>
                  <a:lnTo>
                    <a:pt x="11407" y="1629"/>
                  </a:lnTo>
                  <a:lnTo>
                    <a:pt x="11407" y="13036"/>
                  </a:lnTo>
                  <a:cubicBezTo>
                    <a:pt x="14304" y="7786"/>
                    <a:pt x="17020" y="4164"/>
                    <a:pt x="19556" y="2535"/>
                  </a:cubicBezTo>
                  <a:cubicBezTo>
                    <a:pt x="22091" y="905"/>
                    <a:pt x="24806" y="0"/>
                    <a:pt x="27704" y="0"/>
                  </a:cubicBezTo>
                  <a:cubicBezTo>
                    <a:pt x="32049" y="0"/>
                    <a:pt x="36395" y="1449"/>
                    <a:pt x="40740" y="4164"/>
                  </a:cubicBezTo>
                  <a:lnTo>
                    <a:pt x="36395" y="15934"/>
                  </a:lnTo>
                  <a:cubicBezTo>
                    <a:pt x="33317" y="14123"/>
                    <a:pt x="30238" y="13218"/>
                    <a:pt x="26979" y="13218"/>
                  </a:cubicBezTo>
                  <a:cubicBezTo>
                    <a:pt x="24263" y="13218"/>
                    <a:pt x="21728" y="14123"/>
                    <a:pt x="19556" y="15753"/>
                  </a:cubicBezTo>
                  <a:cubicBezTo>
                    <a:pt x="17383" y="17382"/>
                    <a:pt x="15753" y="19736"/>
                    <a:pt x="14848" y="22633"/>
                  </a:cubicBezTo>
                  <a:cubicBezTo>
                    <a:pt x="13399" y="27160"/>
                    <a:pt x="12675" y="32048"/>
                    <a:pt x="12675" y="37481"/>
                  </a:cubicBezTo>
                  <a:lnTo>
                    <a:pt x="12675" y="76772"/>
                  </a:lnTo>
                  <a:lnTo>
                    <a:pt x="0" y="76772"/>
                  </a:lnTo>
                  <a:close/>
                </a:path>
              </a:pathLst>
            </a:custGeom>
            <a:solidFill>
              <a:srgbClr val="040000"/>
            </a:solidFill>
            <a:ln w="18102" cap="flat">
              <a:noFill/>
              <a:prstDash val="solid"/>
              <a:miter/>
            </a:ln>
          </p:spPr>
          <p:txBody>
            <a:bodyPr rtlCol="0" anchor="ctr"/>
            <a:lstStyle/>
            <a:p>
              <a:endParaRPr lang="ja-JP" altLang="en-US" sz="1200"/>
            </a:p>
          </p:txBody>
        </p:sp>
        <p:sp>
          <p:nvSpPr>
            <p:cNvPr id="920" name="フリーフォーム: 図形 919">
              <a:extLst>
                <a:ext uri="{FF2B5EF4-FFF2-40B4-BE49-F238E27FC236}">
                  <a16:creationId xmlns:a16="http://schemas.microsoft.com/office/drawing/2014/main" id="{F04E4CF5-6DD9-0ECE-2930-D995098AD6AB}"/>
                </a:ext>
              </a:extLst>
            </p:cNvPr>
            <p:cNvSpPr/>
            <p:nvPr/>
          </p:nvSpPr>
          <p:spPr>
            <a:xfrm>
              <a:off x="17302317" y="9050549"/>
              <a:ext cx="68805" cy="75143"/>
            </a:xfrm>
            <a:custGeom>
              <a:avLst/>
              <a:gdLst>
                <a:gd name="connsiteX0" fmla="*/ 28609 w 68805"/>
                <a:gd name="connsiteY0" fmla="*/ 75143 h 75143"/>
                <a:gd name="connsiteX1" fmla="*/ 0 w 68805"/>
                <a:gd name="connsiteY1" fmla="*/ 0 h 75143"/>
                <a:gd name="connsiteX2" fmla="*/ 13399 w 68805"/>
                <a:gd name="connsiteY2" fmla="*/ 0 h 75143"/>
                <a:gd name="connsiteX3" fmla="*/ 29514 w 68805"/>
                <a:gd name="connsiteY3" fmla="*/ 44905 h 75143"/>
                <a:gd name="connsiteX4" fmla="*/ 34403 w 68805"/>
                <a:gd name="connsiteY4" fmla="*/ 60114 h 75143"/>
                <a:gd name="connsiteX5" fmla="*/ 39111 w 68805"/>
                <a:gd name="connsiteY5" fmla="*/ 45810 h 75143"/>
                <a:gd name="connsiteX6" fmla="*/ 55769 w 68805"/>
                <a:gd name="connsiteY6" fmla="*/ 0 h 75143"/>
                <a:gd name="connsiteX7" fmla="*/ 68805 w 68805"/>
                <a:gd name="connsiteY7" fmla="*/ 0 h 75143"/>
                <a:gd name="connsiteX8" fmla="*/ 40379 w 68805"/>
                <a:gd name="connsiteY8" fmla="*/ 75143 h 75143"/>
                <a:gd name="connsiteX9" fmla="*/ 28428 w 68805"/>
                <a:gd name="connsiteY9" fmla="*/ 75143 h 7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05" h="75143">
                  <a:moveTo>
                    <a:pt x="28609" y="75143"/>
                  </a:moveTo>
                  <a:lnTo>
                    <a:pt x="0" y="0"/>
                  </a:lnTo>
                  <a:lnTo>
                    <a:pt x="13399" y="0"/>
                  </a:lnTo>
                  <a:lnTo>
                    <a:pt x="29514" y="44905"/>
                  </a:lnTo>
                  <a:cubicBezTo>
                    <a:pt x="31325" y="49793"/>
                    <a:pt x="32773" y="54864"/>
                    <a:pt x="34403" y="60114"/>
                  </a:cubicBezTo>
                  <a:cubicBezTo>
                    <a:pt x="35489" y="56131"/>
                    <a:pt x="37118" y="51423"/>
                    <a:pt x="39111" y="45810"/>
                  </a:cubicBezTo>
                  <a:lnTo>
                    <a:pt x="55769" y="0"/>
                  </a:lnTo>
                  <a:lnTo>
                    <a:pt x="68805" y="0"/>
                  </a:lnTo>
                  <a:lnTo>
                    <a:pt x="40379" y="75143"/>
                  </a:lnTo>
                  <a:lnTo>
                    <a:pt x="28428" y="75143"/>
                  </a:lnTo>
                  <a:close/>
                </a:path>
              </a:pathLst>
            </a:custGeom>
            <a:solidFill>
              <a:srgbClr val="040000"/>
            </a:solidFill>
            <a:ln w="18102" cap="flat">
              <a:noFill/>
              <a:prstDash val="solid"/>
              <a:miter/>
            </a:ln>
          </p:spPr>
          <p:txBody>
            <a:bodyPr rtlCol="0" anchor="ctr"/>
            <a:lstStyle/>
            <a:p>
              <a:endParaRPr lang="ja-JP" altLang="en-US" sz="1200"/>
            </a:p>
          </p:txBody>
        </p:sp>
        <p:sp>
          <p:nvSpPr>
            <p:cNvPr id="921" name="フリーフォーム: 図形 920">
              <a:extLst>
                <a:ext uri="{FF2B5EF4-FFF2-40B4-BE49-F238E27FC236}">
                  <a16:creationId xmlns:a16="http://schemas.microsoft.com/office/drawing/2014/main" id="{73130314-36E7-3D4A-646F-71BCCF3AEC57}"/>
                </a:ext>
              </a:extLst>
            </p:cNvPr>
            <p:cNvSpPr/>
            <p:nvPr/>
          </p:nvSpPr>
          <p:spPr>
            <a:xfrm>
              <a:off x="17378366" y="9049101"/>
              <a:ext cx="69348" cy="78401"/>
            </a:xfrm>
            <a:custGeom>
              <a:avLst/>
              <a:gdLst>
                <a:gd name="connsiteX0" fmla="*/ 55588 w 69348"/>
                <a:gd name="connsiteY0" fmla="*/ 52509 h 78401"/>
                <a:gd name="connsiteX1" fmla="*/ 68805 w 69348"/>
                <a:gd name="connsiteY1" fmla="*/ 54139 h 78401"/>
                <a:gd name="connsiteX2" fmla="*/ 57218 w 69348"/>
                <a:gd name="connsiteY2" fmla="*/ 72064 h 78401"/>
                <a:gd name="connsiteX3" fmla="*/ 35671 w 69348"/>
                <a:gd name="connsiteY3" fmla="*/ 78401 h 78401"/>
                <a:gd name="connsiteX4" fmla="*/ 9597 w 69348"/>
                <a:gd name="connsiteY4" fmla="*/ 68261 h 78401"/>
                <a:gd name="connsiteX5" fmla="*/ 0 w 69348"/>
                <a:gd name="connsiteY5" fmla="*/ 39834 h 78401"/>
                <a:gd name="connsiteX6" fmla="*/ 9777 w 69348"/>
                <a:gd name="connsiteY6" fmla="*/ 10501 h 78401"/>
                <a:gd name="connsiteX7" fmla="*/ 35127 w 69348"/>
                <a:gd name="connsiteY7" fmla="*/ 0 h 78401"/>
                <a:gd name="connsiteX8" fmla="*/ 59752 w 69348"/>
                <a:gd name="connsiteY8" fmla="*/ 10321 h 78401"/>
                <a:gd name="connsiteX9" fmla="*/ 69349 w 69348"/>
                <a:gd name="connsiteY9" fmla="*/ 39110 h 78401"/>
                <a:gd name="connsiteX10" fmla="*/ 69349 w 69348"/>
                <a:gd name="connsiteY10" fmla="*/ 42550 h 78401"/>
                <a:gd name="connsiteX11" fmla="*/ 13399 w 69348"/>
                <a:gd name="connsiteY11" fmla="*/ 42550 h 78401"/>
                <a:gd name="connsiteX12" fmla="*/ 20461 w 69348"/>
                <a:gd name="connsiteY12" fmla="*/ 61562 h 78401"/>
                <a:gd name="connsiteX13" fmla="*/ 36213 w 69348"/>
                <a:gd name="connsiteY13" fmla="*/ 68080 h 78401"/>
                <a:gd name="connsiteX14" fmla="*/ 48164 w 69348"/>
                <a:gd name="connsiteY14" fmla="*/ 64460 h 78401"/>
                <a:gd name="connsiteX15" fmla="*/ 55950 w 69348"/>
                <a:gd name="connsiteY15" fmla="*/ 52690 h 78401"/>
                <a:gd name="connsiteX16" fmla="*/ 13761 w 69348"/>
                <a:gd name="connsiteY16" fmla="*/ 31867 h 78401"/>
                <a:gd name="connsiteX17" fmla="*/ 55769 w 69348"/>
                <a:gd name="connsiteY17" fmla="*/ 31867 h 78401"/>
                <a:gd name="connsiteX18" fmla="*/ 50880 w 69348"/>
                <a:gd name="connsiteY18" fmla="*/ 17563 h 78401"/>
                <a:gd name="connsiteX19" fmla="*/ 35127 w 69348"/>
                <a:gd name="connsiteY19" fmla="*/ 10140 h 78401"/>
                <a:gd name="connsiteX20" fmla="*/ 20461 w 69348"/>
                <a:gd name="connsiteY20" fmla="*/ 15934 h 78401"/>
                <a:gd name="connsiteX21" fmla="*/ 13761 w 69348"/>
                <a:gd name="connsiteY21" fmla="*/ 31687 h 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48" h="78401">
                  <a:moveTo>
                    <a:pt x="55588" y="52509"/>
                  </a:moveTo>
                  <a:lnTo>
                    <a:pt x="68805" y="54139"/>
                  </a:lnTo>
                  <a:cubicBezTo>
                    <a:pt x="66814" y="61743"/>
                    <a:pt x="62831" y="67719"/>
                    <a:pt x="57218" y="72064"/>
                  </a:cubicBezTo>
                  <a:cubicBezTo>
                    <a:pt x="51604" y="76410"/>
                    <a:pt x="44362" y="78401"/>
                    <a:pt x="35671" y="78401"/>
                  </a:cubicBezTo>
                  <a:cubicBezTo>
                    <a:pt x="24625" y="78401"/>
                    <a:pt x="15934" y="74961"/>
                    <a:pt x="9597" y="68261"/>
                  </a:cubicBezTo>
                  <a:cubicBezTo>
                    <a:pt x="3259" y="61562"/>
                    <a:pt x="0" y="51966"/>
                    <a:pt x="0" y="39834"/>
                  </a:cubicBezTo>
                  <a:cubicBezTo>
                    <a:pt x="0" y="27703"/>
                    <a:pt x="3259" y="17382"/>
                    <a:pt x="9777" y="10501"/>
                  </a:cubicBezTo>
                  <a:cubicBezTo>
                    <a:pt x="16296" y="3620"/>
                    <a:pt x="24806" y="0"/>
                    <a:pt x="35127" y="0"/>
                  </a:cubicBezTo>
                  <a:cubicBezTo>
                    <a:pt x="45448" y="0"/>
                    <a:pt x="53415" y="3440"/>
                    <a:pt x="59752" y="10321"/>
                  </a:cubicBezTo>
                  <a:cubicBezTo>
                    <a:pt x="66090" y="17200"/>
                    <a:pt x="69349" y="26798"/>
                    <a:pt x="69349" y="39110"/>
                  </a:cubicBezTo>
                  <a:cubicBezTo>
                    <a:pt x="69349" y="39834"/>
                    <a:pt x="69349" y="40920"/>
                    <a:pt x="69349" y="42550"/>
                  </a:cubicBezTo>
                  <a:lnTo>
                    <a:pt x="13399" y="42550"/>
                  </a:lnTo>
                  <a:cubicBezTo>
                    <a:pt x="13942" y="50880"/>
                    <a:pt x="16296" y="57035"/>
                    <a:pt x="20461" y="61562"/>
                  </a:cubicBezTo>
                  <a:cubicBezTo>
                    <a:pt x="24625" y="66089"/>
                    <a:pt x="29876" y="68080"/>
                    <a:pt x="36213" y="68080"/>
                  </a:cubicBezTo>
                  <a:cubicBezTo>
                    <a:pt x="40921" y="68080"/>
                    <a:pt x="44904" y="66814"/>
                    <a:pt x="48164" y="64460"/>
                  </a:cubicBezTo>
                  <a:cubicBezTo>
                    <a:pt x="51423" y="62106"/>
                    <a:pt x="54139" y="58122"/>
                    <a:pt x="55950" y="52690"/>
                  </a:cubicBezTo>
                  <a:close/>
                  <a:moveTo>
                    <a:pt x="13761" y="31867"/>
                  </a:moveTo>
                  <a:lnTo>
                    <a:pt x="55769" y="31867"/>
                  </a:lnTo>
                  <a:cubicBezTo>
                    <a:pt x="55225" y="25530"/>
                    <a:pt x="53596" y="20822"/>
                    <a:pt x="50880" y="17563"/>
                  </a:cubicBezTo>
                  <a:cubicBezTo>
                    <a:pt x="46897" y="12674"/>
                    <a:pt x="41645" y="10140"/>
                    <a:pt x="35127" y="10140"/>
                  </a:cubicBezTo>
                  <a:cubicBezTo>
                    <a:pt x="29333" y="10140"/>
                    <a:pt x="24444" y="12131"/>
                    <a:pt x="20461" y="15934"/>
                  </a:cubicBezTo>
                  <a:cubicBezTo>
                    <a:pt x="16478" y="19736"/>
                    <a:pt x="14304" y="24987"/>
                    <a:pt x="13761" y="31687"/>
                  </a:cubicBezTo>
                  <a:close/>
                </a:path>
              </a:pathLst>
            </a:custGeom>
            <a:solidFill>
              <a:srgbClr val="040000"/>
            </a:solidFill>
            <a:ln w="18102" cap="flat">
              <a:noFill/>
              <a:prstDash val="solid"/>
              <a:miter/>
            </a:ln>
          </p:spPr>
          <p:txBody>
            <a:bodyPr rtlCol="0" anchor="ctr"/>
            <a:lstStyle/>
            <a:p>
              <a:endParaRPr lang="ja-JP" altLang="en-US" sz="1200"/>
            </a:p>
          </p:txBody>
        </p:sp>
        <p:sp>
          <p:nvSpPr>
            <p:cNvPr id="922" name="フリーフォーム: 図形 921">
              <a:extLst>
                <a:ext uri="{FF2B5EF4-FFF2-40B4-BE49-F238E27FC236}">
                  <a16:creationId xmlns:a16="http://schemas.microsoft.com/office/drawing/2014/main" id="{8B61E1CA-4CA8-C498-EEDE-3E7EEA4CD56C}"/>
                </a:ext>
              </a:extLst>
            </p:cNvPr>
            <p:cNvSpPr/>
            <p:nvPr/>
          </p:nvSpPr>
          <p:spPr>
            <a:xfrm>
              <a:off x="17458578" y="9022121"/>
              <a:ext cx="65364" cy="105380"/>
            </a:xfrm>
            <a:custGeom>
              <a:avLst/>
              <a:gdLst>
                <a:gd name="connsiteX0" fmla="*/ 53234 w 65364"/>
                <a:gd name="connsiteY0" fmla="*/ 103571 h 105380"/>
                <a:gd name="connsiteX1" fmla="*/ 53234 w 65364"/>
                <a:gd name="connsiteY1" fmla="*/ 94155 h 105380"/>
                <a:gd name="connsiteX2" fmla="*/ 32230 w 65364"/>
                <a:gd name="connsiteY2" fmla="*/ 105381 h 105380"/>
                <a:gd name="connsiteX3" fmla="*/ 15753 w 65364"/>
                <a:gd name="connsiteY3" fmla="*/ 100493 h 105380"/>
                <a:gd name="connsiteX4" fmla="*/ 4165 w 65364"/>
                <a:gd name="connsiteY4" fmla="*/ 86732 h 105380"/>
                <a:gd name="connsiteX5" fmla="*/ 0 w 65364"/>
                <a:gd name="connsiteY5" fmla="*/ 66271 h 105380"/>
                <a:gd name="connsiteX6" fmla="*/ 3803 w 65364"/>
                <a:gd name="connsiteY6" fmla="*/ 45810 h 105380"/>
                <a:gd name="connsiteX7" fmla="*/ 15029 w 65364"/>
                <a:gd name="connsiteY7" fmla="*/ 31687 h 105380"/>
                <a:gd name="connsiteX8" fmla="*/ 31868 w 65364"/>
                <a:gd name="connsiteY8" fmla="*/ 26799 h 105380"/>
                <a:gd name="connsiteX9" fmla="*/ 43999 w 65364"/>
                <a:gd name="connsiteY9" fmla="*/ 29695 h 105380"/>
                <a:gd name="connsiteX10" fmla="*/ 52691 w 65364"/>
                <a:gd name="connsiteY10" fmla="*/ 37120 h 105380"/>
                <a:gd name="connsiteX11" fmla="*/ 52691 w 65364"/>
                <a:gd name="connsiteY11" fmla="*/ 0 h 105380"/>
                <a:gd name="connsiteX12" fmla="*/ 65365 w 65364"/>
                <a:gd name="connsiteY12" fmla="*/ 0 h 105380"/>
                <a:gd name="connsiteX13" fmla="*/ 65365 w 65364"/>
                <a:gd name="connsiteY13" fmla="*/ 103752 h 105380"/>
                <a:gd name="connsiteX14" fmla="*/ 53596 w 65364"/>
                <a:gd name="connsiteY14" fmla="*/ 103752 h 105380"/>
                <a:gd name="connsiteX15" fmla="*/ 13037 w 65364"/>
                <a:gd name="connsiteY15" fmla="*/ 66090 h 105380"/>
                <a:gd name="connsiteX16" fmla="*/ 19193 w 65364"/>
                <a:gd name="connsiteY16" fmla="*/ 87637 h 105380"/>
                <a:gd name="connsiteX17" fmla="*/ 33498 w 65364"/>
                <a:gd name="connsiteY17" fmla="*/ 94699 h 105380"/>
                <a:gd name="connsiteX18" fmla="*/ 47621 w 65364"/>
                <a:gd name="connsiteY18" fmla="*/ 87818 h 105380"/>
                <a:gd name="connsiteX19" fmla="*/ 53415 w 65364"/>
                <a:gd name="connsiteY19" fmla="*/ 66995 h 105380"/>
                <a:gd name="connsiteX20" fmla="*/ 47439 w 65364"/>
                <a:gd name="connsiteY20" fmla="*/ 44362 h 105380"/>
                <a:gd name="connsiteX21" fmla="*/ 32773 w 65364"/>
                <a:gd name="connsiteY21" fmla="*/ 37120 h 105380"/>
                <a:gd name="connsiteX22" fmla="*/ 18650 w 65364"/>
                <a:gd name="connsiteY22" fmla="*/ 44000 h 105380"/>
                <a:gd name="connsiteX23" fmla="*/ 13037 w 65364"/>
                <a:gd name="connsiteY23" fmla="*/ 65909 h 1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64" h="105380">
                  <a:moveTo>
                    <a:pt x="53234" y="103571"/>
                  </a:moveTo>
                  <a:lnTo>
                    <a:pt x="53234" y="94155"/>
                  </a:lnTo>
                  <a:cubicBezTo>
                    <a:pt x="48526" y="101579"/>
                    <a:pt x="41465" y="105381"/>
                    <a:pt x="32230" y="105381"/>
                  </a:cubicBezTo>
                  <a:cubicBezTo>
                    <a:pt x="26255" y="105381"/>
                    <a:pt x="20823" y="103752"/>
                    <a:pt x="15753" y="100493"/>
                  </a:cubicBezTo>
                  <a:cubicBezTo>
                    <a:pt x="10683" y="97234"/>
                    <a:pt x="6881" y="92526"/>
                    <a:pt x="4165" y="86732"/>
                  </a:cubicBezTo>
                  <a:cubicBezTo>
                    <a:pt x="1449" y="80937"/>
                    <a:pt x="0" y="74057"/>
                    <a:pt x="0" y="66271"/>
                  </a:cubicBezTo>
                  <a:cubicBezTo>
                    <a:pt x="0" y="58485"/>
                    <a:pt x="1268" y="51967"/>
                    <a:pt x="3803" y="45810"/>
                  </a:cubicBezTo>
                  <a:cubicBezTo>
                    <a:pt x="6338" y="39654"/>
                    <a:pt x="9958" y="34947"/>
                    <a:pt x="15029" y="31687"/>
                  </a:cubicBezTo>
                  <a:cubicBezTo>
                    <a:pt x="20098" y="28428"/>
                    <a:pt x="25531" y="26799"/>
                    <a:pt x="31868" y="26799"/>
                  </a:cubicBezTo>
                  <a:cubicBezTo>
                    <a:pt x="36395" y="26799"/>
                    <a:pt x="40379" y="27704"/>
                    <a:pt x="43999" y="29695"/>
                  </a:cubicBezTo>
                  <a:cubicBezTo>
                    <a:pt x="47621" y="31687"/>
                    <a:pt x="50337" y="34041"/>
                    <a:pt x="52691" y="37120"/>
                  </a:cubicBezTo>
                  <a:lnTo>
                    <a:pt x="52691" y="0"/>
                  </a:lnTo>
                  <a:lnTo>
                    <a:pt x="65365" y="0"/>
                  </a:lnTo>
                  <a:lnTo>
                    <a:pt x="65365" y="103752"/>
                  </a:lnTo>
                  <a:lnTo>
                    <a:pt x="53596" y="103752"/>
                  </a:lnTo>
                  <a:close/>
                  <a:moveTo>
                    <a:pt x="13037" y="66090"/>
                  </a:moveTo>
                  <a:cubicBezTo>
                    <a:pt x="13037" y="75687"/>
                    <a:pt x="15029" y="82929"/>
                    <a:pt x="19193" y="87637"/>
                  </a:cubicBezTo>
                  <a:cubicBezTo>
                    <a:pt x="23358" y="92345"/>
                    <a:pt x="28065" y="94699"/>
                    <a:pt x="33498" y="94699"/>
                  </a:cubicBezTo>
                  <a:cubicBezTo>
                    <a:pt x="38930" y="94699"/>
                    <a:pt x="43818" y="92345"/>
                    <a:pt x="47621" y="87818"/>
                  </a:cubicBezTo>
                  <a:cubicBezTo>
                    <a:pt x="51423" y="83291"/>
                    <a:pt x="53415" y="76411"/>
                    <a:pt x="53415" y="66995"/>
                  </a:cubicBezTo>
                  <a:cubicBezTo>
                    <a:pt x="53415" y="56674"/>
                    <a:pt x="51423" y="49251"/>
                    <a:pt x="47439" y="44362"/>
                  </a:cubicBezTo>
                  <a:cubicBezTo>
                    <a:pt x="43456" y="39474"/>
                    <a:pt x="38567" y="37120"/>
                    <a:pt x="32773" y="37120"/>
                  </a:cubicBezTo>
                  <a:cubicBezTo>
                    <a:pt x="26979" y="37120"/>
                    <a:pt x="22452" y="39474"/>
                    <a:pt x="18650" y="44000"/>
                  </a:cubicBezTo>
                  <a:cubicBezTo>
                    <a:pt x="14848" y="48527"/>
                    <a:pt x="13037" y="55950"/>
                    <a:pt x="13037" y="65909"/>
                  </a:cubicBezTo>
                  <a:close/>
                </a:path>
              </a:pathLst>
            </a:custGeom>
            <a:solidFill>
              <a:srgbClr val="040000"/>
            </a:solidFill>
            <a:ln w="18102" cap="flat">
              <a:noFill/>
              <a:prstDash val="solid"/>
              <a:miter/>
            </a:ln>
          </p:spPr>
          <p:txBody>
            <a:bodyPr rtlCol="0" anchor="ctr"/>
            <a:lstStyle/>
            <a:p>
              <a:endParaRPr lang="ja-JP" altLang="en-US" sz="1200"/>
            </a:p>
          </p:txBody>
        </p:sp>
        <p:sp>
          <p:nvSpPr>
            <p:cNvPr id="923" name="フリーフォーム: 図形 922">
              <a:extLst>
                <a:ext uri="{FF2B5EF4-FFF2-40B4-BE49-F238E27FC236}">
                  <a16:creationId xmlns:a16="http://schemas.microsoft.com/office/drawing/2014/main" id="{6BB5B3FD-B7DE-C0B0-5FBE-3DEE86D0DC42}"/>
                </a:ext>
              </a:extLst>
            </p:cNvPr>
            <p:cNvSpPr/>
            <p:nvPr/>
          </p:nvSpPr>
          <p:spPr>
            <a:xfrm>
              <a:off x="17547301" y="9111207"/>
              <a:ext cx="14485" cy="14485"/>
            </a:xfrm>
            <a:custGeom>
              <a:avLst/>
              <a:gdLst>
                <a:gd name="connsiteX0" fmla="*/ 0 w 14485"/>
                <a:gd name="connsiteY0" fmla="*/ 14485 h 14485"/>
                <a:gd name="connsiteX1" fmla="*/ 0 w 14485"/>
                <a:gd name="connsiteY1" fmla="*/ 0 h 14485"/>
                <a:gd name="connsiteX2" fmla="*/ 14485 w 14485"/>
                <a:gd name="connsiteY2" fmla="*/ 0 h 14485"/>
                <a:gd name="connsiteX3" fmla="*/ 14485 w 14485"/>
                <a:gd name="connsiteY3" fmla="*/ 14485 h 14485"/>
                <a:gd name="connsiteX4" fmla="*/ 0 w 14485"/>
                <a:gd name="connsiteY4" fmla="*/ 14485 h 1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85" h="14485">
                  <a:moveTo>
                    <a:pt x="0" y="14485"/>
                  </a:moveTo>
                  <a:lnTo>
                    <a:pt x="0" y="0"/>
                  </a:lnTo>
                  <a:lnTo>
                    <a:pt x="14485" y="0"/>
                  </a:lnTo>
                  <a:lnTo>
                    <a:pt x="14485" y="14485"/>
                  </a:lnTo>
                  <a:lnTo>
                    <a:pt x="0" y="14485"/>
                  </a:lnTo>
                  <a:close/>
                </a:path>
              </a:pathLst>
            </a:custGeom>
            <a:solidFill>
              <a:srgbClr val="040000"/>
            </a:solidFill>
            <a:ln w="18102" cap="flat">
              <a:noFill/>
              <a:prstDash val="solid"/>
              <a:miter/>
            </a:ln>
          </p:spPr>
          <p:txBody>
            <a:bodyPr rtlCol="0" anchor="ctr"/>
            <a:lstStyle/>
            <a:p>
              <a:endParaRPr lang="ja-JP" altLang="en-US" sz="1200"/>
            </a:p>
          </p:txBody>
        </p:sp>
      </p:grpSp>
      <p:sp>
        <p:nvSpPr>
          <p:cNvPr id="924" name="フリーフォーム: 図形 923">
            <a:extLst>
              <a:ext uri="{FF2B5EF4-FFF2-40B4-BE49-F238E27FC236}">
                <a16:creationId xmlns:a16="http://schemas.microsoft.com/office/drawing/2014/main" id="{AB4DF3EB-D845-F773-D97A-346A7ED7D3B3}"/>
              </a:ext>
            </a:extLst>
          </p:cNvPr>
          <p:cNvSpPr/>
          <p:nvPr/>
        </p:nvSpPr>
        <p:spPr>
          <a:xfrm>
            <a:off x="2076399" y="1039806"/>
            <a:ext cx="380240" cy="347889"/>
          </a:xfrm>
          <a:custGeom>
            <a:avLst/>
            <a:gdLst>
              <a:gd name="connsiteX0" fmla="*/ 22814 w 570360"/>
              <a:gd name="connsiteY0" fmla="*/ 0 h 521834"/>
              <a:gd name="connsiteX1" fmla="*/ 557504 w 570360"/>
              <a:gd name="connsiteY1" fmla="*/ 0 h 521834"/>
              <a:gd name="connsiteX2" fmla="*/ 557504 w 570360"/>
              <a:gd name="connsiteY2" fmla="*/ 55950 h 521834"/>
              <a:gd name="connsiteX3" fmla="*/ 336060 w 570360"/>
              <a:gd name="connsiteY3" fmla="*/ 55950 h 521834"/>
              <a:gd name="connsiteX4" fmla="*/ 313064 w 570360"/>
              <a:gd name="connsiteY4" fmla="*/ 109364 h 521834"/>
              <a:gd name="connsiteX5" fmla="*/ 313064 w 570360"/>
              <a:gd name="connsiteY5" fmla="*/ 521834 h 521834"/>
              <a:gd name="connsiteX6" fmla="*/ 254580 w 570360"/>
              <a:gd name="connsiteY6" fmla="*/ 521834 h 521834"/>
              <a:gd name="connsiteX7" fmla="*/ 254580 w 570360"/>
              <a:gd name="connsiteY7" fmla="*/ 195914 h 521834"/>
              <a:gd name="connsiteX8" fmla="*/ 35670 w 570360"/>
              <a:gd name="connsiteY8" fmla="*/ 363944 h 521834"/>
              <a:gd name="connsiteX9" fmla="*/ 0 w 570360"/>
              <a:gd name="connsiteY9" fmla="*/ 305460 h 521834"/>
              <a:gd name="connsiteX10" fmla="*/ 272505 w 570360"/>
              <a:gd name="connsiteY10" fmla="*/ 55950 h 521834"/>
              <a:gd name="connsiteX11" fmla="*/ 22995 w 570360"/>
              <a:gd name="connsiteY11" fmla="*/ 55950 h 521834"/>
              <a:gd name="connsiteX12" fmla="*/ 22995 w 570360"/>
              <a:gd name="connsiteY12" fmla="*/ 0 h 521834"/>
              <a:gd name="connsiteX13" fmla="*/ 524369 w 570360"/>
              <a:gd name="connsiteY13" fmla="*/ 356520 h 521834"/>
              <a:gd name="connsiteX14" fmla="*/ 346199 w 570360"/>
              <a:gd name="connsiteY14" fmla="*/ 206235 h 521834"/>
              <a:gd name="connsiteX15" fmla="*/ 381870 w 570360"/>
              <a:gd name="connsiteY15" fmla="*/ 160425 h 521834"/>
              <a:gd name="connsiteX16" fmla="*/ 570360 w 570360"/>
              <a:gd name="connsiteY16" fmla="*/ 308176 h 521834"/>
              <a:gd name="connsiteX17" fmla="*/ 524550 w 570360"/>
              <a:gd name="connsiteY17" fmla="*/ 356520 h 5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0360" h="521834">
                <a:moveTo>
                  <a:pt x="22814" y="0"/>
                </a:moveTo>
                <a:lnTo>
                  <a:pt x="557504" y="0"/>
                </a:lnTo>
                <a:lnTo>
                  <a:pt x="557504" y="55950"/>
                </a:lnTo>
                <a:lnTo>
                  <a:pt x="336060" y="55950"/>
                </a:lnTo>
                <a:cubicBezTo>
                  <a:pt x="330990" y="72970"/>
                  <a:pt x="323385" y="90714"/>
                  <a:pt x="313064" y="109364"/>
                </a:cubicBezTo>
                <a:lnTo>
                  <a:pt x="313064" y="521834"/>
                </a:lnTo>
                <a:lnTo>
                  <a:pt x="254580" y="521834"/>
                </a:lnTo>
                <a:lnTo>
                  <a:pt x="254580" y="195914"/>
                </a:lnTo>
                <a:cubicBezTo>
                  <a:pt x="196819" y="268884"/>
                  <a:pt x="123850" y="325015"/>
                  <a:pt x="35670" y="363944"/>
                </a:cubicBezTo>
                <a:lnTo>
                  <a:pt x="0" y="305460"/>
                </a:lnTo>
                <a:cubicBezTo>
                  <a:pt x="125660" y="252950"/>
                  <a:pt x="216375" y="169660"/>
                  <a:pt x="272505" y="55950"/>
                </a:cubicBezTo>
                <a:lnTo>
                  <a:pt x="22995" y="55950"/>
                </a:lnTo>
                <a:lnTo>
                  <a:pt x="22995" y="0"/>
                </a:lnTo>
                <a:close/>
                <a:moveTo>
                  <a:pt x="524369" y="356520"/>
                </a:moveTo>
                <a:cubicBezTo>
                  <a:pt x="468420" y="293690"/>
                  <a:pt x="408848" y="243716"/>
                  <a:pt x="346199" y="206235"/>
                </a:cubicBezTo>
                <a:lnTo>
                  <a:pt x="381870" y="160425"/>
                </a:lnTo>
                <a:cubicBezTo>
                  <a:pt x="448140" y="194466"/>
                  <a:pt x="510789" y="243535"/>
                  <a:pt x="570360" y="308176"/>
                </a:cubicBezTo>
                <a:lnTo>
                  <a:pt x="524550" y="356520"/>
                </a:lnTo>
                <a:close/>
              </a:path>
            </a:pathLst>
          </a:custGeom>
          <a:solidFill>
            <a:srgbClr val="11A386"/>
          </a:solidFill>
          <a:ln w="18102" cap="flat">
            <a:noFill/>
            <a:prstDash val="solid"/>
            <a:miter/>
          </a:ln>
        </p:spPr>
        <p:txBody>
          <a:bodyPr rtlCol="0" anchor="ctr"/>
          <a:lstStyle/>
          <a:p>
            <a:endParaRPr lang="ja-JP" altLang="en-US" sz="1200"/>
          </a:p>
        </p:txBody>
      </p:sp>
      <p:sp>
        <p:nvSpPr>
          <p:cNvPr id="925" name="フリーフォーム: 図形 924">
            <a:extLst>
              <a:ext uri="{FF2B5EF4-FFF2-40B4-BE49-F238E27FC236}">
                <a16:creationId xmlns:a16="http://schemas.microsoft.com/office/drawing/2014/main" id="{BEFEC99B-7BE9-A376-3270-03E224865021}"/>
              </a:ext>
            </a:extLst>
          </p:cNvPr>
          <p:cNvSpPr/>
          <p:nvPr/>
        </p:nvSpPr>
        <p:spPr>
          <a:xfrm>
            <a:off x="2076399" y="1039806"/>
            <a:ext cx="380240" cy="347889"/>
          </a:xfrm>
          <a:custGeom>
            <a:avLst/>
            <a:gdLst>
              <a:gd name="connsiteX0" fmla="*/ 22814 w 570360"/>
              <a:gd name="connsiteY0" fmla="*/ 0 h 521834"/>
              <a:gd name="connsiteX1" fmla="*/ 557504 w 570360"/>
              <a:gd name="connsiteY1" fmla="*/ 0 h 521834"/>
              <a:gd name="connsiteX2" fmla="*/ 557504 w 570360"/>
              <a:gd name="connsiteY2" fmla="*/ 55950 h 521834"/>
              <a:gd name="connsiteX3" fmla="*/ 336060 w 570360"/>
              <a:gd name="connsiteY3" fmla="*/ 55950 h 521834"/>
              <a:gd name="connsiteX4" fmla="*/ 313064 w 570360"/>
              <a:gd name="connsiteY4" fmla="*/ 109364 h 521834"/>
              <a:gd name="connsiteX5" fmla="*/ 313064 w 570360"/>
              <a:gd name="connsiteY5" fmla="*/ 521834 h 521834"/>
              <a:gd name="connsiteX6" fmla="*/ 254580 w 570360"/>
              <a:gd name="connsiteY6" fmla="*/ 521834 h 521834"/>
              <a:gd name="connsiteX7" fmla="*/ 254580 w 570360"/>
              <a:gd name="connsiteY7" fmla="*/ 195914 h 521834"/>
              <a:gd name="connsiteX8" fmla="*/ 35670 w 570360"/>
              <a:gd name="connsiteY8" fmla="*/ 363944 h 521834"/>
              <a:gd name="connsiteX9" fmla="*/ 0 w 570360"/>
              <a:gd name="connsiteY9" fmla="*/ 305460 h 521834"/>
              <a:gd name="connsiteX10" fmla="*/ 272505 w 570360"/>
              <a:gd name="connsiteY10" fmla="*/ 55950 h 521834"/>
              <a:gd name="connsiteX11" fmla="*/ 22995 w 570360"/>
              <a:gd name="connsiteY11" fmla="*/ 55950 h 521834"/>
              <a:gd name="connsiteX12" fmla="*/ 22995 w 570360"/>
              <a:gd name="connsiteY12" fmla="*/ 0 h 521834"/>
              <a:gd name="connsiteX13" fmla="*/ 524369 w 570360"/>
              <a:gd name="connsiteY13" fmla="*/ 356520 h 521834"/>
              <a:gd name="connsiteX14" fmla="*/ 346199 w 570360"/>
              <a:gd name="connsiteY14" fmla="*/ 206235 h 521834"/>
              <a:gd name="connsiteX15" fmla="*/ 381870 w 570360"/>
              <a:gd name="connsiteY15" fmla="*/ 160425 h 521834"/>
              <a:gd name="connsiteX16" fmla="*/ 570360 w 570360"/>
              <a:gd name="connsiteY16" fmla="*/ 308176 h 521834"/>
              <a:gd name="connsiteX17" fmla="*/ 524550 w 570360"/>
              <a:gd name="connsiteY17" fmla="*/ 356520 h 5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0360" h="521834">
                <a:moveTo>
                  <a:pt x="22814" y="0"/>
                </a:moveTo>
                <a:lnTo>
                  <a:pt x="557504" y="0"/>
                </a:lnTo>
                <a:lnTo>
                  <a:pt x="557504" y="55950"/>
                </a:lnTo>
                <a:lnTo>
                  <a:pt x="336060" y="55950"/>
                </a:lnTo>
                <a:cubicBezTo>
                  <a:pt x="330990" y="72970"/>
                  <a:pt x="323385" y="90714"/>
                  <a:pt x="313064" y="109364"/>
                </a:cubicBezTo>
                <a:lnTo>
                  <a:pt x="313064" y="521834"/>
                </a:lnTo>
                <a:lnTo>
                  <a:pt x="254580" y="521834"/>
                </a:lnTo>
                <a:lnTo>
                  <a:pt x="254580" y="195914"/>
                </a:lnTo>
                <a:cubicBezTo>
                  <a:pt x="196819" y="268884"/>
                  <a:pt x="123850" y="325015"/>
                  <a:pt x="35670" y="363944"/>
                </a:cubicBezTo>
                <a:lnTo>
                  <a:pt x="0" y="305460"/>
                </a:lnTo>
                <a:cubicBezTo>
                  <a:pt x="125660" y="252950"/>
                  <a:pt x="216375" y="169660"/>
                  <a:pt x="272505" y="55950"/>
                </a:cubicBezTo>
                <a:lnTo>
                  <a:pt x="22995" y="55950"/>
                </a:lnTo>
                <a:lnTo>
                  <a:pt x="22995" y="0"/>
                </a:lnTo>
                <a:close/>
                <a:moveTo>
                  <a:pt x="524369" y="356520"/>
                </a:moveTo>
                <a:cubicBezTo>
                  <a:pt x="468420" y="293690"/>
                  <a:pt x="408848" y="243716"/>
                  <a:pt x="346199" y="206235"/>
                </a:cubicBezTo>
                <a:lnTo>
                  <a:pt x="381870" y="160425"/>
                </a:lnTo>
                <a:cubicBezTo>
                  <a:pt x="448140" y="194466"/>
                  <a:pt x="510789" y="243535"/>
                  <a:pt x="570360" y="308176"/>
                </a:cubicBezTo>
                <a:lnTo>
                  <a:pt x="524550" y="356520"/>
                </a:lnTo>
                <a:close/>
              </a:path>
            </a:pathLst>
          </a:custGeom>
          <a:noFill/>
          <a:ln w="0" cap="sq">
            <a:solidFill>
              <a:srgbClr val="11A386"/>
            </a:solidFill>
            <a:prstDash val="solid"/>
            <a:miter/>
          </a:ln>
        </p:spPr>
        <p:txBody>
          <a:bodyPr rtlCol="0" anchor="ctr"/>
          <a:lstStyle/>
          <a:p>
            <a:endParaRPr lang="ja-JP" altLang="en-US" sz="1200"/>
          </a:p>
        </p:txBody>
      </p:sp>
      <p:sp>
        <p:nvSpPr>
          <p:cNvPr id="926" name="フリーフォーム: 図形 925">
            <a:extLst>
              <a:ext uri="{FF2B5EF4-FFF2-40B4-BE49-F238E27FC236}">
                <a16:creationId xmlns:a16="http://schemas.microsoft.com/office/drawing/2014/main" id="{D691ABC6-AB9D-8F56-89C3-BD3DF52628BF}"/>
              </a:ext>
            </a:extLst>
          </p:cNvPr>
          <p:cNvSpPr/>
          <p:nvPr/>
        </p:nvSpPr>
        <p:spPr>
          <a:xfrm>
            <a:off x="2505890" y="1006128"/>
            <a:ext cx="390379" cy="378309"/>
          </a:xfrm>
          <a:custGeom>
            <a:avLst/>
            <a:gdLst>
              <a:gd name="connsiteX0" fmla="*/ 323204 w 585569"/>
              <a:gd name="connsiteY0" fmla="*/ 47983 h 567463"/>
              <a:gd name="connsiteX1" fmla="*/ 366479 w 585569"/>
              <a:gd name="connsiteY1" fmla="*/ 106467 h 567463"/>
              <a:gd name="connsiteX2" fmla="*/ 440354 w 585569"/>
              <a:gd name="connsiteY2" fmla="*/ 30057 h 567463"/>
              <a:gd name="connsiteX3" fmla="*/ 483629 w 585569"/>
              <a:gd name="connsiteY3" fmla="*/ 63192 h 567463"/>
              <a:gd name="connsiteX4" fmla="*/ 473490 w 585569"/>
              <a:gd name="connsiteY4" fmla="*/ 70797 h 567463"/>
              <a:gd name="connsiteX5" fmla="*/ 394545 w 585569"/>
              <a:gd name="connsiteY5" fmla="*/ 139602 h 567463"/>
              <a:gd name="connsiteX6" fmla="*/ 417540 w 585569"/>
              <a:gd name="connsiteY6" fmla="*/ 162598 h 567463"/>
              <a:gd name="connsiteX7" fmla="*/ 506625 w 585569"/>
              <a:gd name="connsiteY7" fmla="*/ 86188 h 567463"/>
              <a:gd name="connsiteX8" fmla="*/ 547365 w 585569"/>
              <a:gd name="connsiteY8" fmla="*/ 119323 h 567463"/>
              <a:gd name="connsiteX9" fmla="*/ 537225 w 585569"/>
              <a:gd name="connsiteY9" fmla="*/ 126928 h 567463"/>
              <a:gd name="connsiteX10" fmla="*/ 448140 w 585569"/>
              <a:gd name="connsiteY10" fmla="*/ 188128 h 567463"/>
              <a:gd name="connsiteX11" fmla="*/ 585570 w 585569"/>
              <a:gd name="connsiteY11" fmla="*/ 259469 h 567463"/>
              <a:gd name="connsiteX12" fmla="*/ 565290 w 585569"/>
              <a:gd name="connsiteY12" fmla="*/ 317953 h 567463"/>
              <a:gd name="connsiteX13" fmla="*/ 399795 w 585569"/>
              <a:gd name="connsiteY13" fmla="*/ 213478 h 567463"/>
              <a:gd name="connsiteX14" fmla="*/ 399795 w 585569"/>
              <a:gd name="connsiteY14" fmla="*/ 249148 h 567463"/>
              <a:gd name="connsiteX15" fmla="*/ 193560 w 585569"/>
              <a:gd name="connsiteY15" fmla="*/ 249148 h 567463"/>
              <a:gd name="connsiteX16" fmla="*/ 193560 w 585569"/>
              <a:gd name="connsiteY16" fmla="*/ 218548 h 567463"/>
              <a:gd name="connsiteX17" fmla="*/ 28065 w 585569"/>
              <a:gd name="connsiteY17" fmla="*/ 325558 h 567463"/>
              <a:gd name="connsiteX18" fmla="*/ 0 w 585569"/>
              <a:gd name="connsiteY18" fmla="*/ 272143 h 567463"/>
              <a:gd name="connsiteX19" fmla="*/ 142681 w 585569"/>
              <a:gd name="connsiteY19" fmla="*/ 193198 h 567463"/>
              <a:gd name="connsiteX20" fmla="*/ 66270 w 585569"/>
              <a:gd name="connsiteY20" fmla="*/ 142318 h 567463"/>
              <a:gd name="connsiteX21" fmla="*/ 104476 w 585569"/>
              <a:gd name="connsiteY21" fmla="*/ 93974 h 567463"/>
              <a:gd name="connsiteX22" fmla="*/ 185956 w 585569"/>
              <a:gd name="connsiteY22" fmla="*/ 155174 h 567463"/>
              <a:gd name="connsiteX23" fmla="*/ 257296 w 585569"/>
              <a:gd name="connsiteY23" fmla="*/ 68624 h 567463"/>
              <a:gd name="connsiteX24" fmla="*/ 107011 w 585569"/>
              <a:gd name="connsiteY24" fmla="*/ 68624 h 567463"/>
              <a:gd name="connsiteX25" fmla="*/ 107011 w 585569"/>
              <a:gd name="connsiteY25" fmla="*/ 20280 h 567463"/>
              <a:gd name="connsiteX26" fmla="*/ 282645 w 585569"/>
              <a:gd name="connsiteY26" fmla="*/ 20280 h 567463"/>
              <a:gd name="connsiteX27" fmla="*/ 292785 w 585569"/>
              <a:gd name="connsiteY27" fmla="*/ 0 h 567463"/>
              <a:gd name="connsiteX28" fmla="*/ 336060 w 585569"/>
              <a:gd name="connsiteY28" fmla="*/ 28065 h 567463"/>
              <a:gd name="connsiteX29" fmla="*/ 328455 w 585569"/>
              <a:gd name="connsiteY29" fmla="*/ 40740 h 567463"/>
              <a:gd name="connsiteX30" fmla="*/ 323385 w 585569"/>
              <a:gd name="connsiteY30" fmla="*/ 48345 h 567463"/>
              <a:gd name="connsiteX31" fmla="*/ 465885 w 585569"/>
              <a:gd name="connsiteY31" fmla="*/ 289888 h 567463"/>
              <a:gd name="connsiteX32" fmla="*/ 465885 w 585569"/>
              <a:gd name="connsiteY32" fmla="*/ 445243 h 567463"/>
              <a:gd name="connsiteX33" fmla="*/ 415005 w 585569"/>
              <a:gd name="connsiteY33" fmla="*/ 445243 h 567463"/>
              <a:gd name="connsiteX34" fmla="*/ 386940 w 585569"/>
              <a:gd name="connsiteY34" fmla="*/ 519118 h 567463"/>
              <a:gd name="connsiteX35" fmla="*/ 554970 w 585569"/>
              <a:gd name="connsiteY35" fmla="*/ 519118 h 567463"/>
              <a:gd name="connsiteX36" fmla="*/ 554970 w 585569"/>
              <a:gd name="connsiteY36" fmla="*/ 567463 h 567463"/>
              <a:gd name="connsiteX37" fmla="*/ 35489 w 585569"/>
              <a:gd name="connsiteY37" fmla="*/ 567463 h 567463"/>
              <a:gd name="connsiteX38" fmla="*/ 35489 w 585569"/>
              <a:gd name="connsiteY38" fmla="*/ 519118 h 567463"/>
              <a:gd name="connsiteX39" fmla="*/ 198449 w 585569"/>
              <a:gd name="connsiteY39" fmla="*/ 519118 h 567463"/>
              <a:gd name="connsiteX40" fmla="*/ 175454 w 585569"/>
              <a:gd name="connsiteY40" fmla="*/ 445243 h 567463"/>
              <a:gd name="connsiteX41" fmla="*/ 127109 w 585569"/>
              <a:gd name="connsiteY41" fmla="*/ 445243 h 567463"/>
              <a:gd name="connsiteX42" fmla="*/ 127109 w 585569"/>
              <a:gd name="connsiteY42" fmla="*/ 289888 h 567463"/>
              <a:gd name="connsiteX43" fmla="*/ 465704 w 585569"/>
              <a:gd name="connsiteY43" fmla="*/ 289888 h 567463"/>
              <a:gd name="connsiteX44" fmla="*/ 415005 w 585569"/>
              <a:gd name="connsiteY44" fmla="*/ 404503 h 567463"/>
              <a:gd name="connsiteX45" fmla="*/ 415005 w 585569"/>
              <a:gd name="connsiteY45" fmla="*/ 330628 h 567463"/>
              <a:gd name="connsiteX46" fmla="*/ 178170 w 585569"/>
              <a:gd name="connsiteY46" fmla="*/ 330628 h 567463"/>
              <a:gd name="connsiteX47" fmla="*/ 178170 w 585569"/>
              <a:gd name="connsiteY47" fmla="*/ 404503 h 567463"/>
              <a:gd name="connsiteX48" fmla="*/ 415005 w 585569"/>
              <a:gd name="connsiteY48" fmla="*/ 404503 h 567463"/>
              <a:gd name="connsiteX49" fmla="*/ 386940 w 585569"/>
              <a:gd name="connsiteY49" fmla="*/ 200803 h 567463"/>
              <a:gd name="connsiteX50" fmla="*/ 300390 w 585569"/>
              <a:gd name="connsiteY50" fmla="*/ 91258 h 567463"/>
              <a:gd name="connsiteX51" fmla="*/ 211305 w 585569"/>
              <a:gd name="connsiteY51" fmla="*/ 200803 h 567463"/>
              <a:gd name="connsiteX52" fmla="*/ 386940 w 585569"/>
              <a:gd name="connsiteY52" fmla="*/ 200803 h 567463"/>
              <a:gd name="connsiteX53" fmla="*/ 358874 w 585569"/>
              <a:gd name="connsiteY53" fmla="*/ 445243 h 567463"/>
              <a:gd name="connsiteX54" fmla="*/ 229050 w 585569"/>
              <a:gd name="connsiteY54" fmla="*/ 445243 h 567463"/>
              <a:gd name="connsiteX55" fmla="*/ 249329 w 585569"/>
              <a:gd name="connsiteY55" fmla="*/ 519118 h 567463"/>
              <a:gd name="connsiteX56" fmla="*/ 335879 w 585569"/>
              <a:gd name="connsiteY56" fmla="*/ 519118 h 567463"/>
              <a:gd name="connsiteX57" fmla="*/ 358874 w 585569"/>
              <a:gd name="connsiteY57" fmla="*/ 445243 h 56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5569" h="567463">
                <a:moveTo>
                  <a:pt x="323204" y="47983"/>
                </a:moveTo>
                <a:cubicBezTo>
                  <a:pt x="333344" y="66633"/>
                  <a:pt x="347829" y="86188"/>
                  <a:pt x="366479" y="106467"/>
                </a:cubicBezTo>
                <a:lnTo>
                  <a:pt x="440354" y="30057"/>
                </a:lnTo>
                <a:lnTo>
                  <a:pt x="483629" y="63192"/>
                </a:lnTo>
                <a:cubicBezTo>
                  <a:pt x="488699" y="71702"/>
                  <a:pt x="485259" y="74237"/>
                  <a:pt x="473490" y="70797"/>
                </a:cubicBezTo>
                <a:lnTo>
                  <a:pt x="394545" y="139602"/>
                </a:lnTo>
                <a:lnTo>
                  <a:pt x="417540" y="162598"/>
                </a:lnTo>
                <a:lnTo>
                  <a:pt x="506625" y="86188"/>
                </a:lnTo>
                <a:lnTo>
                  <a:pt x="547365" y="119323"/>
                </a:lnTo>
                <a:cubicBezTo>
                  <a:pt x="554064" y="127833"/>
                  <a:pt x="550805" y="130368"/>
                  <a:pt x="537225" y="126928"/>
                </a:cubicBezTo>
                <a:lnTo>
                  <a:pt x="448140" y="188128"/>
                </a:lnTo>
                <a:cubicBezTo>
                  <a:pt x="485440" y="220358"/>
                  <a:pt x="531250" y="244078"/>
                  <a:pt x="585570" y="259469"/>
                </a:cubicBezTo>
                <a:lnTo>
                  <a:pt x="565290" y="317953"/>
                </a:lnTo>
                <a:cubicBezTo>
                  <a:pt x="504090" y="295863"/>
                  <a:pt x="449046" y="261098"/>
                  <a:pt x="399795" y="213478"/>
                </a:cubicBezTo>
                <a:lnTo>
                  <a:pt x="399795" y="249148"/>
                </a:lnTo>
                <a:lnTo>
                  <a:pt x="193560" y="249148"/>
                </a:lnTo>
                <a:lnTo>
                  <a:pt x="193560" y="218548"/>
                </a:lnTo>
                <a:cubicBezTo>
                  <a:pt x="145940" y="264357"/>
                  <a:pt x="90896" y="300028"/>
                  <a:pt x="28065" y="325558"/>
                </a:cubicBezTo>
                <a:lnTo>
                  <a:pt x="0" y="272143"/>
                </a:lnTo>
                <a:cubicBezTo>
                  <a:pt x="57760" y="253493"/>
                  <a:pt x="105200" y="227239"/>
                  <a:pt x="142681" y="193198"/>
                </a:cubicBezTo>
                <a:cubicBezTo>
                  <a:pt x="118961" y="174548"/>
                  <a:pt x="93430" y="157528"/>
                  <a:pt x="66270" y="142318"/>
                </a:cubicBezTo>
                <a:lnTo>
                  <a:pt x="104476" y="93974"/>
                </a:lnTo>
                <a:cubicBezTo>
                  <a:pt x="133265" y="112624"/>
                  <a:pt x="160425" y="133084"/>
                  <a:pt x="185956" y="155174"/>
                </a:cubicBezTo>
                <a:cubicBezTo>
                  <a:pt x="211486" y="131454"/>
                  <a:pt x="235206" y="102665"/>
                  <a:pt x="257296" y="68624"/>
                </a:cubicBezTo>
                <a:lnTo>
                  <a:pt x="107011" y="68624"/>
                </a:lnTo>
                <a:lnTo>
                  <a:pt x="107011" y="20280"/>
                </a:lnTo>
                <a:lnTo>
                  <a:pt x="282645" y="20280"/>
                </a:lnTo>
                <a:lnTo>
                  <a:pt x="292785" y="0"/>
                </a:lnTo>
                <a:lnTo>
                  <a:pt x="336060" y="28065"/>
                </a:lnTo>
                <a:cubicBezTo>
                  <a:pt x="346200" y="34946"/>
                  <a:pt x="343665" y="39110"/>
                  <a:pt x="328455" y="40740"/>
                </a:cubicBezTo>
                <a:lnTo>
                  <a:pt x="323385" y="48345"/>
                </a:lnTo>
                <a:close/>
                <a:moveTo>
                  <a:pt x="465885" y="289888"/>
                </a:moveTo>
                <a:lnTo>
                  <a:pt x="465885" y="445243"/>
                </a:lnTo>
                <a:lnTo>
                  <a:pt x="415005" y="445243"/>
                </a:lnTo>
                <a:lnTo>
                  <a:pt x="386940" y="519118"/>
                </a:lnTo>
                <a:lnTo>
                  <a:pt x="554970" y="519118"/>
                </a:lnTo>
                <a:lnTo>
                  <a:pt x="554970" y="567463"/>
                </a:lnTo>
                <a:lnTo>
                  <a:pt x="35489" y="567463"/>
                </a:lnTo>
                <a:lnTo>
                  <a:pt x="35489" y="519118"/>
                </a:lnTo>
                <a:lnTo>
                  <a:pt x="198449" y="519118"/>
                </a:lnTo>
                <a:lnTo>
                  <a:pt x="175454" y="445243"/>
                </a:lnTo>
                <a:lnTo>
                  <a:pt x="127109" y="445243"/>
                </a:lnTo>
                <a:lnTo>
                  <a:pt x="127109" y="289888"/>
                </a:lnTo>
                <a:lnTo>
                  <a:pt x="465704" y="289888"/>
                </a:lnTo>
                <a:close/>
                <a:moveTo>
                  <a:pt x="415005" y="404503"/>
                </a:moveTo>
                <a:lnTo>
                  <a:pt x="415005" y="330628"/>
                </a:lnTo>
                <a:lnTo>
                  <a:pt x="178170" y="330628"/>
                </a:lnTo>
                <a:lnTo>
                  <a:pt x="178170" y="404503"/>
                </a:lnTo>
                <a:lnTo>
                  <a:pt x="415005" y="404503"/>
                </a:lnTo>
                <a:close/>
                <a:moveTo>
                  <a:pt x="386940" y="200803"/>
                </a:moveTo>
                <a:cubicBezTo>
                  <a:pt x="357969" y="173643"/>
                  <a:pt x="329179" y="137068"/>
                  <a:pt x="300390" y="91258"/>
                </a:cubicBezTo>
                <a:cubicBezTo>
                  <a:pt x="280110" y="131998"/>
                  <a:pt x="250234" y="168573"/>
                  <a:pt x="211305" y="200803"/>
                </a:cubicBezTo>
                <a:lnTo>
                  <a:pt x="386940" y="200803"/>
                </a:lnTo>
                <a:close/>
                <a:moveTo>
                  <a:pt x="358874" y="445243"/>
                </a:moveTo>
                <a:lnTo>
                  <a:pt x="229050" y="445243"/>
                </a:lnTo>
                <a:lnTo>
                  <a:pt x="249329" y="519118"/>
                </a:lnTo>
                <a:lnTo>
                  <a:pt x="335879" y="519118"/>
                </a:lnTo>
                <a:lnTo>
                  <a:pt x="358874" y="445243"/>
                </a:lnTo>
                <a:close/>
              </a:path>
            </a:pathLst>
          </a:custGeom>
          <a:solidFill>
            <a:srgbClr val="11A386"/>
          </a:solidFill>
          <a:ln w="18102" cap="flat">
            <a:noFill/>
            <a:prstDash val="solid"/>
            <a:miter/>
          </a:ln>
        </p:spPr>
        <p:txBody>
          <a:bodyPr rtlCol="0" anchor="ctr"/>
          <a:lstStyle/>
          <a:p>
            <a:endParaRPr lang="ja-JP" altLang="en-US" sz="1200"/>
          </a:p>
        </p:txBody>
      </p:sp>
      <p:sp>
        <p:nvSpPr>
          <p:cNvPr id="927" name="フリーフォーム: 図形 926">
            <a:extLst>
              <a:ext uri="{FF2B5EF4-FFF2-40B4-BE49-F238E27FC236}">
                <a16:creationId xmlns:a16="http://schemas.microsoft.com/office/drawing/2014/main" id="{79799C9B-8BE7-6963-4ABE-E980D629B20B}"/>
              </a:ext>
            </a:extLst>
          </p:cNvPr>
          <p:cNvSpPr/>
          <p:nvPr/>
        </p:nvSpPr>
        <p:spPr>
          <a:xfrm>
            <a:off x="2505890" y="1006128"/>
            <a:ext cx="390379" cy="378309"/>
          </a:xfrm>
          <a:custGeom>
            <a:avLst/>
            <a:gdLst>
              <a:gd name="connsiteX0" fmla="*/ 323204 w 585569"/>
              <a:gd name="connsiteY0" fmla="*/ 47983 h 567463"/>
              <a:gd name="connsiteX1" fmla="*/ 366479 w 585569"/>
              <a:gd name="connsiteY1" fmla="*/ 106467 h 567463"/>
              <a:gd name="connsiteX2" fmla="*/ 440354 w 585569"/>
              <a:gd name="connsiteY2" fmla="*/ 30057 h 567463"/>
              <a:gd name="connsiteX3" fmla="*/ 483629 w 585569"/>
              <a:gd name="connsiteY3" fmla="*/ 63192 h 567463"/>
              <a:gd name="connsiteX4" fmla="*/ 473490 w 585569"/>
              <a:gd name="connsiteY4" fmla="*/ 70797 h 567463"/>
              <a:gd name="connsiteX5" fmla="*/ 394545 w 585569"/>
              <a:gd name="connsiteY5" fmla="*/ 139602 h 567463"/>
              <a:gd name="connsiteX6" fmla="*/ 417540 w 585569"/>
              <a:gd name="connsiteY6" fmla="*/ 162598 h 567463"/>
              <a:gd name="connsiteX7" fmla="*/ 506625 w 585569"/>
              <a:gd name="connsiteY7" fmla="*/ 86188 h 567463"/>
              <a:gd name="connsiteX8" fmla="*/ 547365 w 585569"/>
              <a:gd name="connsiteY8" fmla="*/ 119323 h 567463"/>
              <a:gd name="connsiteX9" fmla="*/ 537225 w 585569"/>
              <a:gd name="connsiteY9" fmla="*/ 126928 h 567463"/>
              <a:gd name="connsiteX10" fmla="*/ 448140 w 585569"/>
              <a:gd name="connsiteY10" fmla="*/ 188128 h 567463"/>
              <a:gd name="connsiteX11" fmla="*/ 585570 w 585569"/>
              <a:gd name="connsiteY11" fmla="*/ 259469 h 567463"/>
              <a:gd name="connsiteX12" fmla="*/ 565290 w 585569"/>
              <a:gd name="connsiteY12" fmla="*/ 317953 h 567463"/>
              <a:gd name="connsiteX13" fmla="*/ 399795 w 585569"/>
              <a:gd name="connsiteY13" fmla="*/ 213478 h 567463"/>
              <a:gd name="connsiteX14" fmla="*/ 399795 w 585569"/>
              <a:gd name="connsiteY14" fmla="*/ 249148 h 567463"/>
              <a:gd name="connsiteX15" fmla="*/ 193560 w 585569"/>
              <a:gd name="connsiteY15" fmla="*/ 249148 h 567463"/>
              <a:gd name="connsiteX16" fmla="*/ 193560 w 585569"/>
              <a:gd name="connsiteY16" fmla="*/ 218548 h 567463"/>
              <a:gd name="connsiteX17" fmla="*/ 28065 w 585569"/>
              <a:gd name="connsiteY17" fmla="*/ 325558 h 567463"/>
              <a:gd name="connsiteX18" fmla="*/ 0 w 585569"/>
              <a:gd name="connsiteY18" fmla="*/ 272143 h 567463"/>
              <a:gd name="connsiteX19" fmla="*/ 142681 w 585569"/>
              <a:gd name="connsiteY19" fmla="*/ 193198 h 567463"/>
              <a:gd name="connsiteX20" fmla="*/ 66270 w 585569"/>
              <a:gd name="connsiteY20" fmla="*/ 142318 h 567463"/>
              <a:gd name="connsiteX21" fmla="*/ 104476 w 585569"/>
              <a:gd name="connsiteY21" fmla="*/ 93974 h 567463"/>
              <a:gd name="connsiteX22" fmla="*/ 185956 w 585569"/>
              <a:gd name="connsiteY22" fmla="*/ 155174 h 567463"/>
              <a:gd name="connsiteX23" fmla="*/ 257296 w 585569"/>
              <a:gd name="connsiteY23" fmla="*/ 68624 h 567463"/>
              <a:gd name="connsiteX24" fmla="*/ 107011 w 585569"/>
              <a:gd name="connsiteY24" fmla="*/ 68624 h 567463"/>
              <a:gd name="connsiteX25" fmla="*/ 107011 w 585569"/>
              <a:gd name="connsiteY25" fmla="*/ 20280 h 567463"/>
              <a:gd name="connsiteX26" fmla="*/ 282645 w 585569"/>
              <a:gd name="connsiteY26" fmla="*/ 20280 h 567463"/>
              <a:gd name="connsiteX27" fmla="*/ 292785 w 585569"/>
              <a:gd name="connsiteY27" fmla="*/ 0 h 567463"/>
              <a:gd name="connsiteX28" fmla="*/ 336060 w 585569"/>
              <a:gd name="connsiteY28" fmla="*/ 28065 h 567463"/>
              <a:gd name="connsiteX29" fmla="*/ 328455 w 585569"/>
              <a:gd name="connsiteY29" fmla="*/ 40740 h 567463"/>
              <a:gd name="connsiteX30" fmla="*/ 323385 w 585569"/>
              <a:gd name="connsiteY30" fmla="*/ 48345 h 567463"/>
              <a:gd name="connsiteX31" fmla="*/ 465885 w 585569"/>
              <a:gd name="connsiteY31" fmla="*/ 289888 h 567463"/>
              <a:gd name="connsiteX32" fmla="*/ 465885 w 585569"/>
              <a:gd name="connsiteY32" fmla="*/ 445243 h 567463"/>
              <a:gd name="connsiteX33" fmla="*/ 415005 w 585569"/>
              <a:gd name="connsiteY33" fmla="*/ 445243 h 567463"/>
              <a:gd name="connsiteX34" fmla="*/ 386940 w 585569"/>
              <a:gd name="connsiteY34" fmla="*/ 519118 h 567463"/>
              <a:gd name="connsiteX35" fmla="*/ 554970 w 585569"/>
              <a:gd name="connsiteY35" fmla="*/ 519118 h 567463"/>
              <a:gd name="connsiteX36" fmla="*/ 554970 w 585569"/>
              <a:gd name="connsiteY36" fmla="*/ 567463 h 567463"/>
              <a:gd name="connsiteX37" fmla="*/ 35489 w 585569"/>
              <a:gd name="connsiteY37" fmla="*/ 567463 h 567463"/>
              <a:gd name="connsiteX38" fmla="*/ 35489 w 585569"/>
              <a:gd name="connsiteY38" fmla="*/ 519118 h 567463"/>
              <a:gd name="connsiteX39" fmla="*/ 198449 w 585569"/>
              <a:gd name="connsiteY39" fmla="*/ 519118 h 567463"/>
              <a:gd name="connsiteX40" fmla="*/ 175454 w 585569"/>
              <a:gd name="connsiteY40" fmla="*/ 445243 h 567463"/>
              <a:gd name="connsiteX41" fmla="*/ 127109 w 585569"/>
              <a:gd name="connsiteY41" fmla="*/ 445243 h 567463"/>
              <a:gd name="connsiteX42" fmla="*/ 127109 w 585569"/>
              <a:gd name="connsiteY42" fmla="*/ 289888 h 567463"/>
              <a:gd name="connsiteX43" fmla="*/ 465704 w 585569"/>
              <a:gd name="connsiteY43" fmla="*/ 289888 h 567463"/>
              <a:gd name="connsiteX44" fmla="*/ 415005 w 585569"/>
              <a:gd name="connsiteY44" fmla="*/ 404503 h 567463"/>
              <a:gd name="connsiteX45" fmla="*/ 415005 w 585569"/>
              <a:gd name="connsiteY45" fmla="*/ 330628 h 567463"/>
              <a:gd name="connsiteX46" fmla="*/ 178170 w 585569"/>
              <a:gd name="connsiteY46" fmla="*/ 330628 h 567463"/>
              <a:gd name="connsiteX47" fmla="*/ 178170 w 585569"/>
              <a:gd name="connsiteY47" fmla="*/ 404503 h 567463"/>
              <a:gd name="connsiteX48" fmla="*/ 415005 w 585569"/>
              <a:gd name="connsiteY48" fmla="*/ 404503 h 567463"/>
              <a:gd name="connsiteX49" fmla="*/ 386940 w 585569"/>
              <a:gd name="connsiteY49" fmla="*/ 200803 h 567463"/>
              <a:gd name="connsiteX50" fmla="*/ 300390 w 585569"/>
              <a:gd name="connsiteY50" fmla="*/ 91258 h 567463"/>
              <a:gd name="connsiteX51" fmla="*/ 211305 w 585569"/>
              <a:gd name="connsiteY51" fmla="*/ 200803 h 567463"/>
              <a:gd name="connsiteX52" fmla="*/ 386940 w 585569"/>
              <a:gd name="connsiteY52" fmla="*/ 200803 h 567463"/>
              <a:gd name="connsiteX53" fmla="*/ 358874 w 585569"/>
              <a:gd name="connsiteY53" fmla="*/ 445243 h 567463"/>
              <a:gd name="connsiteX54" fmla="*/ 229050 w 585569"/>
              <a:gd name="connsiteY54" fmla="*/ 445243 h 567463"/>
              <a:gd name="connsiteX55" fmla="*/ 249329 w 585569"/>
              <a:gd name="connsiteY55" fmla="*/ 519118 h 567463"/>
              <a:gd name="connsiteX56" fmla="*/ 335879 w 585569"/>
              <a:gd name="connsiteY56" fmla="*/ 519118 h 567463"/>
              <a:gd name="connsiteX57" fmla="*/ 358874 w 585569"/>
              <a:gd name="connsiteY57" fmla="*/ 445243 h 56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5569" h="567463">
                <a:moveTo>
                  <a:pt x="323204" y="47983"/>
                </a:moveTo>
                <a:cubicBezTo>
                  <a:pt x="333344" y="66633"/>
                  <a:pt x="347829" y="86188"/>
                  <a:pt x="366479" y="106467"/>
                </a:cubicBezTo>
                <a:lnTo>
                  <a:pt x="440354" y="30057"/>
                </a:lnTo>
                <a:lnTo>
                  <a:pt x="483629" y="63192"/>
                </a:lnTo>
                <a:cubicBezTo>
                  <a:pt x="488699" y="71702"/>
                  <a:pt x="485259" y="74237"/>
                  <a:pt x="473490" y="70797"/>
                </a:cubicBezTo>
                <a:lnTo>
                  <a:pt x="394545" y="139602"/>
                </a:lnTo>
                <a:lnTo>
                  <a:pt x="417540" y="162598"/>
                </a:lnTo>
                <a:lnTo>
                  <a:pt x="506625" y="86188"/>
                </a:lnTo>
                <a:lnTo>
                  <a:pt x="547365" y="119323"/>
                </a:lnTo>
                <a:cubicBezTo>
                  <a:pt x="554064" y="127833"/>
                  <a:pt x="550805" y="130368"/>
                  <a:pt x="537225" y="126928"/>
                </a:cubicBezTo>
                <a:lnTo>
                  <a:pt x="448140" y="188128"/>
                </a:lnTo>
                <a:cubicBezTo>
                  <a:pt x="485440" y="220358"/>
                  <a:pt x="531250" y="244078"/>
                  <a:pt x="585570" y="259469"/>
                </a:cubicBezTo>
                <a:lnTo>
                  <a:pt x="565290" y="317953"/>
                </a:lnTo>
                <a:cubicBezTo>
                  <a:pt x="504090" y="295863"/>
                  <a:pt x="449046" y="261098"/>
                  <a:pt x="399795" y="213478"/>
                </a:cubicBezTo>
                <a:lnTo>
                  <a:pt x="399795" y="249148"/>
                </a:lnTo>
                <a:lnTo>
                  <a:pt x="193560" y="249148"/>
                </a:lnTo>
                <a:lnTo>
                  <a:pt x="193560" y="218548"/>
                </a:lnTo>
                <a:cubicBezTo>
                  <a:pt x="145940" y="264357"/>
                  <a:pt x="90896" y="300028"/>
                  <a:pt x="28065" y="325558"/>
                </a:cubicBezTo>
                <a:lnTo>
                  <a:pt x="0" y="272143"/>
                </a:lnTo>
                <a:cubicBezTo>
                  <a:pt x="57760" y="253493"/>
                  <a:pt x="105200" y="227239"/>
                  <a:pt x="142681" y="193198"/>
                </a:cubicBezTo>
                <a:cubicBezTo>
                  <a:pt x="118961" y="174548"/>
                  <a:pt x="93430" y="157528"/>
                  <a:pt x="66270" y="142318"/>
                </a:cubicBezTo>
                <a:lnTo>
                  <a:pt x="104476" y="93974"/>
                </a:lnTo>
                <a:cubicBezTo>
                  <a:pt x="133265" y="112624"/>
                  <a:pt x="160425" y="133084"/>
                  <a:pt x="185956" y="155174"/>
                </a:cubicBezTo>
                <a:cubicBezTo>
                  <a:pt x="211486" y="131454"/>
                  <a:pt x="235206" y="102665"/>
                  <a:pt x="257296" y="68624"/>
                </a:cubicBezTo>
                <a:lnTo>
                  <a:pt x="107011" y="68624"/>
                </a:lnTo>
                <a:lnTo>
                  <a:pt x="107011" y="20280"/>
                </a:lnTo>
                <a:lnTo>
                  <a:pt x="282645" y="20280"/>
                </a:lnTo>
                <a:lnTo>
                  <a:pt x="292785" y="0"/>
                </a:lnTo>
                <a:lnTo>
                  <a:pt x="336060" y="28065"/>
                </a:lnTo>
                <a:cubicBezTo>
                  <a:pt x="346200" y="34946"/>
                  <a:pt x="343665" y="39110"/>
                  <a:pt x="328455" y="40740"/>
                </a:cubicBezTo>
                <a:lnTo>
                  <a:pt x="323385" y="48345"/>
                </a:lnTo>
                <a:close/>
                <a:moveTo>
                  <a:pt x="465885" y="289888"/>
                </a:moveTo>
                <a:lnTo>
                  <a:pt x="465885" y="445243"/>
                </a:lnTo>
                <a:lnTo>
                  <a:pt x="415005" y="445243"/>
                </a:lnTo>
                <a:lnTo>
                  <a:pt x="386940" y="519118"/>
                </a:lnTo>
                <a:lnTo>
                  <a:pt x="554970" y="519118"/>
                </a:lnTo>
                <a:lnTo>
                  <a:pt x="554970" y="567463"/>
                </a:lnTo>
                <a:lnTo>
                  <a:pt x="35489" y="567463"/>
                </a:lnTo>
                <a:lnTo>
                  <a:pt x="35489" y="519118"/>
                </a:lnTo>
                <a:lnTo>
                  <a:pt x="198449" y="519118"/>
                </a:lnTo>
                <a:lnTo>
                  <a:pt x="175454" y="445243"/>
                </a:lnTo>
                <a:lnTo>
                  <a:pt x="127109" y="445243"/>
                </a:lnTo>
                <a:lnTo>
                  <a:pt x="127109" y="289888"/>
                </a:lnTo>
                <a:lnTo>
                  <a:pt x="465704" y="289888"/>
                </a:lnTo>
                <a:close/>
                <a:moveTo>
                  <a:pt x="415005" y="404503"/>
                </a:moveTo>
                <a:lnTo>
                  <a:pt x="415005" y="330628"/>
                </a:lnTo>
                <a:lnTo>
                  <a:pt x="178170" y="330628"/>
                </a:lnTo>
                <a:lnTo>
                  <a:pt x="178170" y="404503"/>
                </a:lnTo>
                <a:lnTo>
                  <a:pt x="415005" y="404503"/>
                </a:lnTo>
                <a:close/>
                <a:moveTo>
                  <a:pt x="386940" y="200803"/>
                </a:moveTo>
                <a:cubicBezTo>
                  <a:pt x="357969" y="173643"/>
                  <a:pt x="329179" y="137068"/>
                  <a:pt x="300390" y="91258"/>
                </a:cubicBezTo>
                <a:cubicBezTo>
                  <a:pt x="280110" y="131998"/>
                  <a:pt x="250234" y="168573"/>
                  <a:pt x="211305" y="200803"/>
                </a:cubicBezTo>
                <a:lnTo>
                  <a:pt x="386940" y="200803"/>
                </a:lnTo>
                <a:close/>
                <a:moveTo>
                  <a:pt x="358874" y="445243"/>
                </a:moveTo>
                <a:lnTo>
                  <a:pt x="229050" y="445243"/>
                </a:lnTo>
                <a:lnTo>
                  <a:pt x="249329" y="519118"/>
                </a:lnTo>
                <a:lnTo>
                  <a:pt x="335879" y="519118"/>
                </a:lnTo>
                <a:lnTo>
                  <a:pt x="358874" y="445243"/>
                </a:lnTo>
                <a:close/>
              </a:path>
            </a:pathLst>
          </a:custGeom>
          <a:noFill/>
          <a:ln w="0" cap="sq">
            <a:solidFill>
              <a:srgbClr val="11A386"/>
            </a:solidFill>
            <a:prstDash val="solid"/>
            <a:miter/>
          </a:ln>
        </p:spPr>
        <p:txBody>
          <a:bodyPr rtlCol="0" anchor="ctr"/>
          <a:lstStyle/>
          <a:p>
            <a:endParaRPr lang="ja-JP" altLang="en-US" sz="1200"/>
          </a:p>
        </p:txBody>
      </p:sp>
      <p:sp>
        <p:nvSpPr>
          <p:cNvPr id="928" name="フリーフォーム: 図形 927">
            <a:extLst>
              <a:ext uri="{FF2B5EF4-FFF2-40B4-BE49-F238E27FC236}">
                <a16:creationId xmlns:a16="http://schemas.microsoft.com/office/drawing/2014/main" id="{E9526C40-FE84-AF76-744A-22602B48B16F}"/>
              </a:ext>
            </a:extLst>
          </p:cNvPr>
          <p:cNvSpPr/>
          <p:nvPr/>
        </p:nvSpPr>
        <p:spPr>
          <a:xfrm>
            <a:off x="2933569" y="1004076"/>
            <a:ext cx="397139" cy="392190"/>
          </a:xfrm>
          <a:custGeom>
            <a:avLst/>
            <a:gdLst>
              <a:gd name="connsiteX0" fmla="*/ 155355 w 595709"/>
              <a:gd name="connsiteY0" fmla="*/ 585751 h 588285"/>
              <a:gd name="connsiteX1" fmla="*/ 104476 w 595709"/>
              <a:gd name="connsiteY1" fmla="*/ 585751 h 588285"/>
              <a:gd name="connsiteX2" fmla="*/ 104476 w 595709"/>
              <a:gd name="connsiteY2" fmla="*/ 308176 h 588285"/>
              <a:gd name="connsiteX3" fmla="*/ 35670 w 595709"/>
              <a:gd name="connsiteY3" fmla="*/ 427861 h 588285"/>
              <a:gd name="connsiteX4" fmla="*/ 0 w 595709"/>
              <a:gd name="connsiteY4" fmla="*/ 382051 h 588285"/>
              <a:gd name="connsiteX5" fmla="*/ 101759 w 595709"/>
              <a:gd name="connsiteY5" fmla="*/ 173281 h 588285"/>
              <a:gd name="connsiteX6" fmla="*/ 12675 w 595709"/>
              <a:gd name="connsiteY6" fmla="*/ 173281 h 588285"/>
              <a:gd name="connsiteX7" fmla="*/ 12675 w 595709"/>
              <a:gd name="connsiteY7" fmla="*/ 124936 h 588285"/>
              <a:gd name="connsiteX8" fmla="*/ 104294 w 595709"/>
              <a:gd name="connsiteY8" fmla="*/ 124936 h 588285"/>
              <a:gd name="connsiteX9" fmla="*/ 104294 w 595709"/>
              <a:gd name="connsiteY9" fmla="*/ 181 h 588285"/>
              <a:gd name="connsiteX10" fmla="*/ 152639 w 595709"/>
              <a:gd name="connsiteY10" fmla="*/ 181 h 588285"/>
              <a:gd name="connsiteX11" fmla="*/ 155174 w 595709"/>
              <a:gd name="connsiteY11" fmla="*/ 15391 h 588285"/>
              <a:gd name="connsiteX12" fmla="*/ 155174 w 595709"/>
              <a:gd name="connsiteY12" fmla="*/ 124936 h 588285"/>
              <a:gd name="connsiteX13" fmla="*/ 221445 w 595709"/>
              <a:gd name="connsiteY13" fmla="*/ 124936 h 588285"/>
              <a:gd name="connsiteX14" fmla="*/ 221445 w 595709"/>
              <a:gd name="connsiteY14" fmla="*/ 173281 h 588285"/>
              <a:gd name="connsiteX15" fmla="*/ 155174 w 595709"/>
              <a:gd name="connsiteY15" fmla="*/ 173281 h 588285"/>
              <a:gd name="connsiteX16" fmla="*/ 155174 w 595709"/>
              <a:gd name="connsiteY16" fmla="*/ 262366 h 588285"/>
              <a:gd name="connsiteX17" fmla="*/ 244259 w 595709"/>
              <a:gd name="connsiteY17" fmla="*/ 341311 h 588285"/>
              <a:gd name="connsiteX18" fmla="*/ 208589 w 595709"/>
              <a:gd name="connsiteY18" fmla="*/ 389656 h 588285"/>
              <a:gd name="connsiteX19" fmla="*/ 155174 w 595709"/>
              <a:gd name="connsiteY19" fmla="*/ 323385 h 588285"/>
              <a:gd name="connsiteX20" fmla="*/ 155174 w 595709"/>
              <a:gd name="connsiteY20" fmla="*/ 585570 h 588285"/>
              <a:gd name="connsiteX21" fmla="*/ 404865 w 595709"/>
              <a:gd name="connsiteY21" fmla="*/ 473670 h 588285"/>
              <a:gd name="connsiteX22" fmla="*/ 226696 w 595709"/>
              <a:gd name="connsiteY22" fmla="*/ 588286 h 588285"/>
              <a:gd name="connsiteX23" fmla="*/ 203700 w 595709"/>
              <a:gd name="connsiteY23" fmla="*/ 532336 h 588285"/>
              <a:gd name="connsiteX24" fmla="*/ 369195 w 595709"/>
              <a:gd name="connsiteY24" fmla="*/ 435647 h 588285"/>
              <a:gd name="connsiteX25" fmla="*/ 302925 w 595709"/>
              <a:gd name="connsiteY25" fmla="*/ 333887 h 588285"/>
              <a:gd name="connsiteX26" fmla="*/ 343665 w 595709"/>
              <a:gd name="connsiteY26" fmla="*/ 305822 h 588285"/>
              <a:gd name="connsiteX27" fmla="*/ 399614 w 595709"/>
              <a:gd name="connsiteY27" fmla="*/ 392372 h 588285"/>
              <a:gd name="connsiteX28" fmla="*/ 447959 w 595709"/>
              <a:gd name="connsiteY28" fmla="*/ 285361 h 588285"/>
              <a:gd name="connsiteX29" fmla="*/ 501374 w 595709"/>
              <a:gd name="connsiteY29" fmla="*/ 313426 h 588285"/>
              <a:gd name="connsiteX30" fmla="*/ 491234 w 595709"/>
              <a:gd name="connsiteY30" fmla="*/ 328636 h 588285"/>
              <a:gd name="connsiteX31" fmla="*/ 435284 w 595709"/>
              <a:gd name="connsiteY31" fmla="*/ 430396 h 588285"/>
              <a:gd name="connsiteX32" fmla="*/ 595709 w 595709"/>
              <a:gd name="connsiteY32" fmla="*/ 516946 h 588285"/>
              <a:gd name="connsiteX33" fmla="*/ 565109 w 595709"/>
              <a:gd name="connsiteY33" fmla="*/ 572895 h 588285"/>
              <a:gd name="connsiteX34" fmla="*/ 404684 w 595709"/>
              <a:gd name="connsiteY34" fmla="*/ 473670 h 588285"/>
              <a:gd name="connsiteX35" fmla="*/ 404684 w 595709"/>
              <a:gd name="connsiteY35" fmla="*/ 473670 h 588285"/>
              <a:gd name="connsiteX36" fmla="*/ 376800 w 595709"/>
              <a:gd name="connsiteY36" fmla="*/ 224161 h 588285"/>
              <a:gd name="connsiteX37" fmla="*/ 366660 w 595709"/>
              <a:gd name="connsiteY37" fmla="*/ 236835 h 588285"/>
              <a:gd name="connsiteX38" fmla="*/ 254580 w 595709"/>
              <a:gd name="connsiteY38" fmla="*/ 320850 h 588285"/>
              <a:gd name="connsiteX39" fmla="*/ 221445 w 595709"/>
              <a:gd name="connsiteY39" fmla="*/ 272505 h 588285"/>
              <a:gd name="connsiteX40" fmla="*/ 338595 w 595709"/>
              <a:gd name="connsiteY40" fmla="*/ 185955 h 588285"/>
              <a:gd name="connsiteX41" fmla="*/ 376800 w 595709"/>
              <a:gd name="connsiteY41" fmla="*/ 224161 h 588285"/>
              <a:gd name="connsiteX42" fmla="*/ 257115 w 595709"/>
              <a:gd name="connsiteY42" fmla="*/ 155355 h 588285"/>
              <a:gd name="connsiteX43" fmla="*/ 257115 w 595709"/>
              <a:gd name="connsiteY43" fmla="*/ 107010 h 588285"/>
              <a:gd name="connsiteX44" fmla="*/ 379335 w 595709"/>
              <a:gd name="connsiteY44" fmla="*/ 107010 h 588285"/>
              <a:gd name="connsiteX45" fmla="*/ 379335 w 595709"/>
              <a:gd name="connsiteY45" fmla="*/ 0 h 588285"/>
              <a:gd name="connsiteX46" fmla="*/ 427680 w 595709"/>
              <a:gd name="connsiteY46" fmla="*/ 0 h 588285"/>
              <a:gd name="connsiteX47" fmla="*/ 430214 w 595709"/>
              <a:gd name="connsiteY47" fmla="*/ 15210 h 588285"/>
              <a:gd name="connsiteX48" fmla="*/ 430214 w 595709"/>
              <a:gd name="connsiteY48" fmla="*/ 106829 h 588285"/>
              <a:gd name="connsiteX49" fmla="*/ 575430 w 595709"/>
              <a:gd name="connsiteY49" fmla="*/ 106829 h 588285"/>
              <a:gd name="connsiteX50" fmla="*/ 575430 w 595709"/>
              <a:gd name="connsiteY50" fmla="*/ 155174 h 588285"/>
              <a:gd name="connsiteX51" fmla="*/ 257115 w 595709"/>
              <a:gd name="connsiteY51" fmla="*/ 155174 h 588285"/>
              <a:gd name="connsiteX52" fmla="*/ 465885 w 595709"/>
              <a:gd name="connsiteY52" fmla="*/ 180886 h 588285"/>
              <a:gd name="connsiteX53" fmla="*/ 585570 w 595709"/>
              <a:gd name="connsiteY53" fmla="*/ 262366 h 588285"/>
              <a:gd name="connsiteX54" fmla="*/ 549900 w 595709"/>
              <a:gd name="connsiteY54" fmla="*/ 308176 h 588285"/>
              <a:gd name="connsiteX55" fmla="*/ 437819 w 595709"/>
              <a:gd name="connsiteY55" fmla="*/ 226695 h 588285"/>
              <a:gd name="connsiteX56" fmla="*/ 465885 w 595709"/>
              <a:gd name="connsiteY56" fmla="*/ 180886 h 58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5709" h="588285">
                <a:moveTo>
                  <a:pt x="155355" y="585751"/>
                </a:moveTo>
                <a:lnTo>
                  <a:pt x="104476" y="585751"/>
                </a:lnTo>
                <a:lnTo>
                  <a:pt x="104476" y="308176"/>
                </a:lnTo>
                <a:cubicBezTo>
                  <a:pt x="89266" y="347286"/>
                  <a:pt x="66270" y="387121"/>
                  <a:pt x="35670" y="427861"/>
                </a:cubicBezTo>
                <a:lnTo>
                  <a:pt x="0" y="382051"/>
                </a:lnTo>
                <a:cubicBezTo>
                  <a:pt x="54320" y="314151"/>
                  <a:pt x="88179" y="244621"/>
                  <a:pt x="101759" y="173281"/>
                </a:cubicBezTo>
                <a:lnTo>
                  <a:pt x="12675" y="173281"/>
                </a:lnTo>
                <a:lnTo>
                  <a:pt x="12675" y="124936"/>
                </a:lnTo>
                <a:lnTo>
                  <a:pt x="104294" y="124936"/>
                </a:lnTo>
                <a:lnTo>
                  <a:pt x="104294" y="181"/>
                </a:lnTo>
                <a:lnTo>
                  <a:pt x="152639" y="181"/>
                </a:lnTo>
                <a:cubicBezTo>
                  <a:pt x="166219" y="1811"/>
                  <a:pt x="167125" y="7062"/>
                  <a:pt x="155174" y="15391"/>
                </a:cubicBezTo>
                <a:lnTo>
                  <a:pt x="155174" y="124936"/>
                </a:lnTo>
                <a:lnTo>
                  <a:pt x="221445" y="124936"/>
                </a:lnTo>
                <a:lnTo>
                  <a:pt x="221445" y="173281"/>
                </a:lnTo>
                <a:lnTo>
                  <a:pt x="155174" y="173281"/>
                </a:lnTo>
                <a:lnTo>
                  <a:pt x="155174" y="262366"/>
                </a:lnTo>
                <a:cubicBezTo>
                  <a:pt x="195914" y="291336"/>
                  <a:pt x="225609" y="317591"/>
                  <a:pt x="244259" y="341311"/>
                </a:cubicBezTo>
                <a:lnTo>
                  <a:pt x="208589" y="389656"/>
                </a:lnTo>
                <a:cubicBezTo>
                  <a:pt x="191569" y="365936"/>
                  <a:pt x="173824" y="343846"/>
                  <a:pt x="155174" y="323385"/>
                </a:cubicBezTo>
                <a:lnTo>
                  <a:pt x="155174" y="585570"/>
                </a:lnTo>
                <a:close/>
                <a:moveTo>
                  <a:pt x="404865" y="473670"/>
                </a:moveTo>
                <a:cubicBezTo>
                  <a:pt x="374265" y="509341"/>
                  <a:pt x="314875" y="547546"/>
                  <a:pt x="226696" y="588286"/>
                </a:cubicBezTo>
                <a:lnTo>
                  <a:pt x="203700" y="532336"/>
                </a:lnTo>
                <a:cubicBezTo>
                  <a:pt x="276670" y="505176"/>
                  <a:pt x="331895" y="472946"/>
                  <a:pt x="369195" y="435647"/>
                </a:cubicBezTo>
                <a:cubicBezTo>
                  <a:pt x="347105" y="406857"/>
                  <a:pt x="325015" y="372816"/>
                  <a:pt x="302925" y="333887"/>
                </a:cubicBezTo>
                <a:lnTo>
                  <a:pt x="343665" y="305822"/>
                </a:lnTo>
                <a:cubicBezTo>
                  <a:pt x="365755" y="344932"/>
                  <a:pt x="384405" y="373722"/>
                  <a:pt x="399614" y="392372"/>
                </a:cubicBezTo>
                <a:cubicBezTo>
                  <a:pt x="409754" y="380602"/>
                  <a:pt x="425869" y="344932"/>
                  <a:pt x="447959" y="285361"/>
                </a:cubicBezTo>
                <a:lnTo>
                  <a:pt x="501374" y="313426"/>
                </a:lnTo>
                <a:cubicBezTo>
                  <a:pt x="511514" y="318496"/>
                  <a:pt x="508073" y="323566"/>
                  <a:pt x="491234" y="328636"/>
                </a:cubicBezTo>
                <a:cubicBezTo>
                  <a:pt x="476024" y="365936"/>
                  <a:pt x="457193" y="399976"/>
                  <a:pt x="435284" y="430396"/>
                </a:cubicBezTo>
                <a:cubicBezTo>
                  <a:pt x="470954" y="459366"/>
                  <a:pt x="524369" y="488156"/>
                  <a:pt x="595709" y="516946"/>
                </a:cubicBezTo>
                <a:lnTo>
                  <a:pt x="565109" y="572895"/>
                </a:lnTo>
                <a:cubicBezTo>
                  <a:pt x="487069" y="537225"/>
                  <a:pt x="433474" y="504090"/>
                  <a:pt x="404684" y="473670"/>
                </a:cubicBezTo>
                <a:lnTo>
                  <a:pt x="404684" y="473670"/>
                </a:lnTo>
                <a:close/>
                <a:moveTo>
                  <a:pt x="376800" y="224161"/>
                </a:moveTo>
                <a:cubicBezTo>
                  <a:pt x="390380" y="234300"/>
                  <a:pt x="386940" y="238646"/>
                  <a:pt x="366660" y="236835"/>
                </a:cubicBezTo>
                <a:cubicBezTo>
                  <a:pt x="339500" y="263995"/>
                  <a:pt x="302200" y="292061"/>
                  <a:pt x="254580" y="320850"/>
                </a:cubicBezTo>
                <a:lnTo>
                  <a:pt x="221445" y="272505"/>
                </a:lnTo>
                <a:cubicBezTo>
                  <a:pt x="265625" y="252226"/>
                  <a:pt x="304554" y="223255"/>
                  <a:pt x="338595" y="185955"/>
                </a:cubicBezTo>
                <a:lnTo>
                  <a:pt x="376800" y="224161"/>
                </a:lnTo>
                <a:close/>
                <a:moveTo>
                  <a:pt x="257115" y="155355"/>
                </a:moveTo>
                <a:lnTo>
                  <a:pt x="257115" y="107010"/>
                </a:lnTo>
                <a:lnTo>
                  <a:pt x="379335" y="107010"/>
                </a:lnTo>
                <a:lnTo>
                  <a:pt x="379335" y="0"/>
                </a:lnTo>
                <a:lnTo>
                  <a:pt x="427680" y="0"/>
                </a:lnTo>
                <a:cubicBezTo>
                  <a:pt x="441260" y="1630"/>
                  <a:pt x="442165" y="6880"/>
                  <a:pt x="430214" y="15210"/>
                </a:cubicBezTo>
                <a:lnTo>
                  <a:pt x="430214" y="106829"/>
                </a:lnTo>
                <a:lnTo>
                  <a:pt x="575430" y="106829"/>
                </a:lnTo>
                <a:lnTo>
                  <a:pt x="575430" y="155174"/>
                </a:lnTo>
                <a:lnTo>
                  <a:pt x="257115" y="155174"/>
                </a:lnTo>
                <a:close/>
                <a:moveTo>
                  <a:pt x="465885" y="180886"/>
                </a:moveTo>
                <a:cubicBezTo>
                  <a:pt x="520205" y="211486"/>
                  <a:pt x="560039" y="238646"/>
                  <a:pt x="585570" y="262366"/>
                </a:cubicBezTo>
                <a:lnTo>
                  <a:pt x="549900" y="308176"/>
                </a:lnTo>
                <a:cubicBezTo>
                  <a:pt x="522740" y="282645"/>
                  <a:pt x="485440" y="255666"/>
                  <a:pt x="437819" y="226695"/>
                </a:cubicBezTo>
                <a:lnTo>
                  <a:pt x="465885" y="180886"/>
                </a:lnTo>
                <a:close/>
              </a:path>
            </a:pathLst>
          </a:custGeom>
          <a:solidFill>
            <a:srgbClr val="11A386"/>
          </a:solidFill>
          <a:ln w="18102" cap="flat">
            <a:noFill/>
            <a:prstDash val="solid"/>
            <a:miter/>
          </a:ln>
        </p:spPr>
        <p:txBody>
          <a:bodyPr rtlCol="0" anchor="ctr"/>
          <a:lstStyle/>
          <a:p>
            <a:endParaRPr lang="ja-JP" altLang="en-US" sz="1200"/>
          </a:p>
        </p:txBody>
      </p:sp>
      <p:sp>
        <p:nvSpPr>
          <p:cNvPr id="929" name="フリーフォーム: 図形 928">
            <a:extLst>
              <a:ext uri="{FF2B5EF4-FFF2-40B4-BE49-F238E27FC236}">
                <a16:creationId xmlns:a16="http://schemas.microsoft.com/office/drawing/2014/main" id="{298432C8-DBA8-611D-375E-A4CF22FD3105}"/>
              </a:ext>
            </a:extLst>
          </p:cNvPr>
          <p:cNvSpPr/>
          <p:nvPr/>
        </p:nvSpPr>
        <p:spPr>
          <a:xfrm>
            <a:off x="2933569" y="1004076"/>
            <a:ext cx="397139" cy="392190"/>
          </a:xfrm>
          <a:custGeom>
            <a:avLst/>
            <a:gdLst>
              <a:gd name="connsiteX0" fmla="*/ 155355 w 595709"/>
              <a:gd name="connsiteY0" fmla="*/ 585751 h 588285"/>
              <a:gd name="connsiteX1" fmla="*/ 104476 w 595709"/>
              <a:gd name="connsiteY1" fmla="*/ 585751 h 588285"/>
              <a:gd name="connsiteX2" fmla="*/ 104476 w 595709"/>
              <a:gd name="connsiteY2" fmla="*/ 308176 h 588285"/>
              <a:gd name="connsiteX3" fmla="*/ 35670 w 595709"/>
              <a:gd name="connsiteY3" fmla="*/ 427861 h 588285"/>
              <a:gd name="connsiteX4" fmla="*/ 0 w 595709"/>
              <a:gd name="connsiteY4" fmla="*/ 382051 h 588285"/>
              <a:gd name="connsiteX5" fmla="*/ 101759 w 595709"/>
              <a:gd name="connsiteY5" fmla="*/ 173281 h 588285"/>
              <a:gd name="connsiteX6" fmla="*/ 12675 w 595709"/>
              <a:gd name="connsiteY6" fmla="*/ 173281 h 588285"/>
              <a:gd name="connsiteX7" fmla="*/ 12675 w 595709"/>
              <a:gd name="connsiteY7" fmla="*/ 124936 h 588285"/>
              <a:gd name="connsiteX8" fmla="*/ 104294 w 595709"/>
              <a:gd name="connsiteY8" fmla="*/ 124936 h 588285"/>
              <a:gd name="connsiteX9" fmla="*/ 104294 w 595709"/>
              <a:gd name="connsiteY9" fmla="*/ 181 h 588285"/>
              <a:gd name="connsiteX10" fmla="*/ 152639 w 595709"/>
              <a:gd name="connsiteY10" fmla="*/ 181 h 588285"/>
              <a:gd name="connsiteX11" fmla="*/ 155174 w 595709"/>
              <a:gd name="connsiteY11" fmla="*/ 15391 h 588285"/>
              <a:gd name="connsiteX12" fmla="*/ 155174 w 595709"/>
              <a:gd name="connsiteY12" fmla="*/ 124936 h 588285"/>
              <a:gd name="connsiteX13" fmla="*/ 221445 w 595709"/>
              <a:gd name="connsiteY13" fmla="*/ 124936 h 588285"/>
              <a:gd name="connsiteX14" fmla="*/ 221445 w 595709"/>
              <a:gd name="connsiteY14" fmla="*/ 173281 h 588285"/>
              <a:gd name="connsiteX15" fmla="*/ 155174 w 595709"/>
              <a:gd name="connsiteY15" fmla="*/ 173281 h 588285"/>
              <a:gd name="connsiteX16" fmla="*/ 155174 w 595709"/>
              <a:gd name="connsiteY16" fmla="*/ 262366 h 588285"/>
              <a:gd name="connsiteX17" fmla="*/ 244259 w 595709"/>
              <a:gd name="connsiteY17" fmla="*/ 341311 h 588285"/>
              <a:gd name="connsiteX18" fmla="*/ 208589 w 595709"/>
              <a:gd name="connsiteY18" fmla="*/ 389656 h 588285"/>
              <a:gd name="connsiteX19" fmla="*/ 155174 w 595709"/>
              <a:gd name="connsiteY19" fmla="*/ 323385 h 588285"/>
              <a:gd name="connsiteX20" fmla="*/ 155174 w 595709"/>
              <a:gd name="connsiteY20" fmla="*/ 585570 h 588285"/>
              <a:gd name="connsiteX21" fmla="*/ 404865 w 595709"/>
              <a:gd name="connsiteY21" fmla="*/ 473670 h 588285"/>
              <a:gd name="connsiteX22" fmla="*/ 226696 w 595709"/>
              <a:gd name="connsiteY22" fmla="*/ 588286 h 588285"/>
              <a:gd name="connsiteX23" fmla="*/ 203700 w 595709"/>
              <a:gd name="connsiteY23" fmla="*/ 532336 h 588285"/>
              <a:gd name="connsiteX24" fmla="*/ 369195 w 595709"/>
              <a:gd name="connsiteY24" fmla="*/ 435647 h 588285"/>
              <a:gd name="connsiteX25" fmla="*/ 302925 w 595709"/>
              <a:gd name="connsiteY25" fmla="*/ 333887 h 588285"/>
              <a:gd name="connsiteX26" fmla="*/ 343665 w 595709"/>
              <a:gd name="connsiteY26" fmla="*/ 305822 h 588285"/>
              <a:gd name="connsiteX27" fmla="*/ 399614 w 595709"/>
              <a:gd name="connsiteY27" fmla="*/ 392372 h 588285"/>
              <a:gd name="connsiteX28" fmla="*/ 447959 w 595709"/>
              <a:gd name="connsiteY28" fmla="*/ 285361 h 588285"/>
              <a:gd name="connsiteX29" fmla="*/ 501374 w 595709"/>
              <a:gd name="connsiteY29" fmla="*/ 313426 h 588285"/>
              <a:gd name="connsiteX30" fmla="*/ 491234 w 595709"/>
              <a:gd name="connsiteY30" fmla="*/ 328636 h 588285"/>
              <a:gd name="connsiteX31" fmla="*/ 435284 w 595709"/>
              <a:gd name="connsiteY31" fmla="*/ 430396 h 588285"/>
              <a:gd name="connsiteX32" fmla="*/ 595709 w 595709"/>
              <a:gd name="connsiteY32" fmla="*/ 516946 h 588285"/>
              <a:gd name="connsiteX33" fmla="*/ 565109 w 595709"/>
              <a:gd name="connsiteY33" fmla="*/ 572895 h 588285"/>
              <a:gd name="connsiteX34" fmla="*/ 404684 w 595709"/>
              <a:gd name="connsiteY34" fmla="*/ 473670 h 588285"/>
              <a:gd name="connsiteX35" fmla="*/ 404684 w 595709"/>
              <a:gd name="connsiteY35" fmla="*/ 473670 h 588285"/>
              <a:gd name="connsiteX36" fmla="*/ 376800 w 595709"/>
              <a:gd name="connsiteY36" fmla="*/ 224161 h 588285"/>
              <a:gd name="connsiteX37" fmla="*/ 366660 w 595709"/>
              <a:gd name="connsiteY37" fmla="*/ 236835 h 588285"/>
              <a:gd name="connsiteX38" fmla="*/ 254580 w 595709"/>
              <a:gd name="connsiteY38" fmla="*/ 320850 h 588285"/>
              <a:gd name="connsiteX39" fmla="*/ 221445 w 595709"/>
              <a:gd name="connsiteY39" fmla="*/ 272505 h 588285"/>
              <a:gd name="connsiteX40" fmla="*/ 338595 w 595709"/>
              <a:gd name="connsiteY40" fmla="*/ 185955 h 588285"/>
              <a:gd name="connsiteX41" fmla="*/ 376800 w 595709"/>
              <a:gd name="connsiteY41" fmla="*/ 224161 h 588285"/>
              <a:gd name="connsiteX42" fmla="*/ 257115 w 595709"/>
              <a:gd name="connsiteY42" fmla="*/ 155355 h 588285"/>
              <a:gd name="connsiteX43" fmla="*/ 257115 w 595709"/>
              <a:gd name="connsiteY43" fmla="*/ 107010 h 588285"/>
              <a:gd name="connsiteX44" fmla="*/ 379335 w 595709"/>
              <a:gd name="connsiteY44" fmla="*/ 107010 h 588285"/>
              <a:gd name="connsiteX45" fmla="*/ 379335 w 595709"/>
              <a:gd name="connsiteY45" fmla="*/ 0 h 588285"/>
              <a:gd name="connsiteX46" fmla="*/ 427680 w 595709"/>
              <a:gd name="connsiteY46" fmla="*/ 0 h 588285"/>
              <a:gd name="connsiteX47" fmla="*/ 430214 w 595709"/>
              <a:gd name="connsiteY47" fmla="*/ 15210 h 588285"/>
              <a:gd name="connsiteX48" fmla="*/ 430214 w 595709"/>
              <a:gd name="connsiteY48" fmla="*/ 106829 h 588285"/>
              <a:gd name="connsiteX49" fmla="*/ 575430 w 595709"/>
              <a:gd name="connsiteY49" fmla="*/ 106829 h 588285"/>
              <a:gd name="connsiteX50" fmla="*/ 575430 w 595709"/>
              <a:gd name="connsiteY50" fmla="*/ 155174 h 588285"/>
              <a:gd name="connsiteX51" fmla="*/ 257115 w 595709"/>
              <a:gd name="connsiteY51" fmla="*/ 155174 h 588285"/>
              <a:gd name="connsiteX52" fmla="*/ 465885 w 595709"/>
              <a:gd name="connsiteY52" fmla="*/ 180886 h 588285"/>
              <a:gd name="connsiteX53" fmla="*/ 585570 w 595709"/>
              <a:gd name="connsiteY53" fmla="*/ 262366 h 588285"/>
              <a:gd name="connsiteX54" fmla="*/ 549900 w 595709"/>
              <a:gd name="connsiteY54" fmla="*/ 308176 h 588285"/>
              <a:gd name="connsiteX55" fmla="*/ 437819 w 595709"/>
              <a:gd name="connsiteY55" fmla="*/ 226695 h 588285"/>
              <a:gd name="connsiteX56" fmla="*/ 465885 w 595709"/>
              <a:gd name="connsiteY56" fmla="*/ 180886 h 58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5709" h="588285">
                <a:moveTo>
                  <a:pt x="155355" y="585751"/>
                </a:moveTo>
                <a:lnTo>
                  <a:pt x="104476" y="585751"/>
                </a:lnTo>
                <a:lnTo>
                  <a:pt x="104476" y="308176"/>
                </a:lnTo>
                <a:cubicBezTo>
                  <a:pt x="89266" y="347286"/>
                  <a:pt x="66270" y="387121"/>
                  <a:pt x="35670" y="427861"/>
                </a:cubicBezTo>
                <a:lnTo>
                  <a:pt x="0" y="382051"/>
                </a:lnTo>
                <a:cubicBezTo>
                  <a:pt x="54320" y="314151"/>
                  <a:pt x="88179" y="244621"/>
                  <a:pt x="101759" y="173281"/>
                </a:cubicBezTo>
                <a:lnTo>
                  <a:pt x="12675" y="173281"/>
                </a:lnTo>
                <a:lnTo>
                  <a:pt x="12675" y="124936"/>
                </a:lnTo>
                <a:lnTo>
                  <a:pt x="104294" y="124936"/>
                </a:lnTo>
                <a:lnTo>
                  <a:pt x="104294" y="181"/>
                </a:lnTo>
                <a:lnTo>
                  <a:pt x="152639" y="181"/>
                </a:lnTo>
                <a:cubicBezTo>
                  <a:pt x="166219" y="1811"/>
                  <a:pt x="167125" y="7062"/>
                  <a:pt x="155174" y="15391"/>
                </a:cubicBezTo>
                <a:lnTo>
                  <a:pt x="155174" y="124936"/>
                </a:lnTo>
                <a:lnTo>
                  <a:pt x="221445" y="124936"/>
                </a:lnTo>
                <a:lnTo>
                  <a:pt x="221445" y="173281"/>
                </a:lnTo>
                <a:lnTo>
                  <a:pt x="155174" y="173281"/>
                </a:lnTo>
                <a:lnTo>
                  <a:pt x="155174" y="262366"/>
                </a:lnTo>
                <a:cubicBezTo>
                  <a:pt x="195914" y="291336"/>
                  <a:pt x="225609" y="317591"/>
                  <a:pt x="244259" y="341311"/>
                </a:cubicBezTo>
                <a:lnTo>
                  <a:pt x="208589" y="389656"/>
                </a:lnTo>
                <a:cubicBezTo>
                  <a:pt x="191569" y="365936"/>
                  <a:pt x="173824" y="343846"/>
                  <a:pt x="155174" y="323385"/>
                </a:cubicBezTo>
                <a:lnTo>
                  <a:pt x="155174" y="585570"/>
                </a:lnTo>
                <a:close/>
                <a:moveTo>
                  <a:pt x="404865" y="473670"/>
                </a:moveTo>
                <a:cubicBezTo>
                  <a:pt x="374265" y="509341"/>
                  <a:pt x="314875" y="547546"/>
                  <a:pt x="226696" y="588286"/>
                </a:cubicBezTo>
                <a:lnTo>
                  <a:pt x="203700" y="532336"/>
                </a:lnTo>
                <a:cubicBezTo>
                  <a:pt x="276670" y="505176"/>
                  <a:pt x="331895" y="472946"/>
                  <a:pt x="369195" y="435647"/>
                </a:cubicBezTo>
                <a:cubicBezTo>
                  <a:pt x="347105" y="406857"/>
                  <a:pt x="325015" y="372816"/>
                  <a:pt x="302925" y="333887"/>
                </a:cubicBezTo>
                <a:lnTo>
                  <a:pt x="343665" y="305822"/>
                </a:lnTo>
                <a:cubicBezTo>
                  <a:pt x="365755" y="344932"/>
                  <a:pt x="384405" y="373722"/>
                  <a:pt x="399614" y="392372"/>
                </a:cubicBezTo>
                <a:cubicBezTo>
                  <a:pt x="409754" y="380602"/>
                  <a:pt x="425869" y="344932"/>
                  <a:pt x="447959" y="285361"/>
                </a:cubicBezTo>
                <a:lnTo>
                  <a:pt x="501374" y="313426"/>
                </a:lnTo>
                <a:cubicBezTo>
                  <a:pt x="511514" y="318496"/>
                  <a:pt x="508073" y="323566"/>
                  <a:pt x="491234" y="328636"/>
                </a:cubicBezTo>
                <a:cubicBezTo>
                  <a:pt x="476024" y="365936"/>
                  <a:pt x="457193" y="399976"/>
                  <a:pt x="435284" y="430396"/>
                </a:cubicBezTo>
                <a:cubicBezTo>
                  <a:pt x="470954" y="459366"/>
                  <a:pt x="524369" y="488156"/>
                  <a:pt x="595709" y="516946"/>
                </a:cubicBezTo>
                <a:lnTo>
                  <a:pt x="565109" y="572895"/>
                </a:lnTo>
                <a:cubicBezTo>
                  <a:pt x="487069" y="537225"/>
                  <a:pt x="433474" y="504090"/>
                  <a:pt x="404684" y="473670"/>
                </a:cubicBezTo>
                <a:lnTo>
                  <a:pt x="404684" y="473670"/>
                </a:lnTo>
                <a:close/>
                <a:moveTo>
                  <a:pt x="376800" y="224161"/>
                </a:moveTo>
                <a:cubicBezTo>
                  <a:pt x="390380" y="234300"/>
                  <a:pt x="386940" y="238646"/>
                  <a:pt x="366660" y="236835"/>
                </a:cubicBezTo>
                <a:cubicBezTo>
                  <a:pt x="339500" y="263995"/>
                  <a:pt x="302200" y="292061"/>
                  <a:pt x="254580" y="320850"/>
                </a:cubicBezTo>
                <a:lnTo>
                  <a:pt x="221445" y="272505"/>
                </a:lnTo>
                <a:cubicBezTo>
                  <a:pt x="265625" y="252226"/>
                  <a:pt x="304554" y="223255"/>
                  <a:pt x="338595" y="185955"/>
                </a:cubicBezTo>
                <a:lnTo>
                  <a:pt x="376800" y="224161"/>
                </a:lnTo>
                <a:close/>
                <a:moveTo>
                  <a:pt x="257115" y="155355"/>
                </a:moveTo>
                <a:lnTo>
                  <a:pt x="257115" y="107010"/>
                </a:lnTo>
                <a:lnTo>
                  <a:pt x="379335" y="107010"/>
                </a:lnTo>
                <a:lnTo>
                  <a:pt x="379335" y="0"/>
                </a:lnTo>
                <a:lnTo>
                  <a:pt x="427680" y="0"/>
                </a:lnTo>
                <a:cubicBezTo>
                  <a:pt x="441260" y="1630"/>
                  <a:pt x="442165" y="6880"/>
                  <a:pt x="430214" y="15210"/>
                </a:cubicBezTo>
                <a:lnTo>
                  <a:pt x="430214" y="106829"/>
                </a:lnTo>
                <a:lnTo>
                  <a:pt x="575430" y="106829"/>
                </a:lnTo>
                <a:lnTo>
                  <a:pt x="575430" y="155174"/>
                </a:lnTo>
                <a:lnTo>
                  <a:pt x="257115" y="155174"/>
                </a:lnTo>
                <a:close/>
                <a:moveTo>
                  <a:pt x="465885" y="180886"/>
                </a:moveTo>
                <a:cubicBezTo>
                  <a:pt x="520205" y="211486"/>
                  <a:pt x="560039" y="238646"/>
                  <a:pt x="585570" y="262366"/>
                </a:cubicBezTo>
                <a:lnTo>
                  <a:pt x="549900" y="308176"/>
                </a:lnTo>
                <a:cubicBezTo>
                  <a:pt x="522740" y="282645"/>
                  <a:pt x="485440" y="255666"/>
                  <a:pt x="437819" y="226695"/>
                </a:cubicBezTo>
                <a:lnTo>
                  <a:pt x="465885" y="180886"/>
                </a:lnTo>
                <a:close/>
              </a:path>
            </a:pathLst>
          </a:custGeom>
          <a:noFill/>
          <a:ln w="0" cap="sq">
            <a:solidFill>
              <a:srgbClr val="11A386"/>
            </a:solidFill>
            <a:prstDash val="solid"/>
            <a:miter/>
          </a:ln>
        </p:spPr>
        <p:txBody>
          <a:bodyPr rtlCol="0" anchor="ctr"/>
          <a:lstStyle/>
          <a:p>
            <a:endParaRPr lang="ja-JP" altLang="en-US" sz="1200"/>
          </a:p>
        </p:txBody>
      </p:sp>
      <p:sp>
        <p:nvSpPr>
          <p:cNvPr id="930" name="フリーフォーム: 図形 929">
            <a:extLst>
              <a:ext uri="{FF2B5EF4-FFF2-40B4-BE49-F238E27FC236}">
                <a16:creationId xmlns:a16="http://schemas.microsoft.com/office/drawing/2014/main" id="{FF0D7A65-8071-11CA-EBB1-B1A9501C9B53}"/>
              </a:ext>
            </a:extLst>
          </p:cNvPr>
          <p:cNvSpPr/>
          <p:nvPr/>
        </p:nvSpPr>
        <p:spPr>
          <a:xfrm>
            <a:off x="3368129" y="1007576"/>
            <a:ext cx="404020" cy="390379"/>
          </a:xfrm>
          <a:custGeom>
            <a:avLst/>
            <a:gdLst>
              <a:gd name="connsiteX0" fmla="*/ 127290 w 606030"/>
              <a:gd name="connsiteY0" fmla="*/ 580500 h 585569"/>
              <a:gd name="connsiteX1" fmla="*/ 76410 w 606030"/>
              <a:gd name="connsiteY1" fmla="*/ 580500 h 585569"/>
              <a:gd name="connsiteX2" fmla="*/ 76410 w 606030"/>
              <a:gd name="connsiteY2" fmla="*/ 259650 h 585569"/>
              <a:gd name="connsiteX3" fmla="*/ 30600 w 606030"/>
              <a:gd name="connsiteY3" fmla="*/ 320850 h 585569"/>
              <a:gd name="connsiteX4" fmla="*/ 0 w 606030"/>
              <a:gd name="connsiteY4" fmla="*/ 267436 h 585569"/>
              <a:gd name="connsiteX5" fmla="*/ 104476 w 606030"/>
              <a:gd name="connsiteY5" fmla="*/ 0 h 585569"/>
              <a:gd name="connsiteX6" fmla="*/ 162960 w 606030"/>
              <a:gd name="connsiteY6" fmla="*/ 12675 h 585569"/>
              <a:gd name="connsiteX7" fmla="*/ 155355 w 606030"/>
              <a:gd name="connsiteY7" fmla="*/ 25349 h 585569"/>
              <a:gd name="connsiteX8" fmla="*/ 119685 w 606030"/>
              <a:gd name="connsiteY8" fmla="*/ 173100 h 585569"/>
              <a:gd name="connsiteX9" fmla="*/ 132360 w 606030"/>
              <a:gd name="connsiteY9" fmla="*/ 178170 h 585569"/>
              <a:gd name="connsiteX10" fmla="*/ 127290 w 606030"/>
              <a:gd name="connsiteY10" fmla="*/ 190844 h 585569"/>
              <a:gd name="connsiteX11" fmla="*/ 127290 w 606030"/>
              <a:gd name="connsiteY11" fmla="*/ 580500 h 585569"/>
              <a:gd name="connsiteX12" fmla="*/ 313245 w 606030"/>
              <a:gd name="connsiteY12" fmla="*/ 183239 h 585569"/>
              <a:gd name="connsiteX13" fmla="*/ 300571 w 606030"/>
              <a:gd name="connsiteY13" fmla="*/ 190844 h 585569"/>
              <a:gd name="connsiteX14" fmla="*/ 216556 w 606030"/>
              <a:gd name="connsiteY14" fmla="*/ 257115 h 585569"/>
              <a:gd name="connsiteX15" fmla="*/ 216556 w 606030"/>
              <a:gd name="connsiteY15" fmla="*/ 407400 h 585569"/>
              <a:gd name="connsiteX16" fmla="*/ 229230 w 606030"/>
              <a:gd name="connsiteY16" fmla="*/ 422610 h 585569"/>
              <a:gd name="connsiteX17" fmla="*/ 252226 w 606030"/>
              <a:gd name="connsiteY17" fmla="*/ 422610 h 585569"/>
              <a:gd name="connsiteX18" fmla="*/ 267436 w 606030"/>
              <a:gd name="connsiteY18" fmla="*/ 404865 h 585569"/>
              <a:gd name="connsiteX19" fmla="*/ 269970 w 606030"/>
              <a:gd name="connsiteY19" fmla="*/ 338595 h 585569"/>
              <a:gd name="connsiteX20" fmla="*/ 318315 w 606030"/>
              <a:gd name="connsiteY20" fmla="*/ 351269 h 585569"/>
              <a:gd name="connsiteX21" fmla="*/ 315780 w 606030"/>
              <a:gd name="connsiteY21" fmla="*/ 409754 h 585569"/>
              <a:gd name="connsiteX22" fmla="*/ 264900 w 606030"/>
              <a:gd name="connsiteY22" fmla="*/ 470955 h 585569"/>
              <a:gd name="connsiteX23" fmla="*/ 219091 w 606030"/>
              <a:gd name="connsiteY23" fmla="*/ 470955 h 585569"/>
              <a:gd name="connsiteX24" fmla="*/ 173281 w 606030"/>
              <a:gd name="connsiteY24" fmla="*/ 425145 h 585569"/>
              <a:gd name="connsiteX25" fmla="*/ 173281 w 606030"/>
              <a:gd name="connsiteY25" fmla="*/ 63554 h 585569"/>
              <a:gd name="connsiteX26" fmla="*/ 211486 w 606030"/>
              <a:gd name="connsiteY26" fmla="*/ 63554 h 585569"/>
              <a:gd name="connsiteX27" fmla="*/ 216556 w 606030"/>
              <a:gd name="connsiteY27" fmla="*/ 78764 h 585569"/>
              <a:gd name="connsiteX28" fmla="*/ 216556 w 606030"/>
              <a:gd name="connsiteY28" fmla="*/ 200984 h 585569"/>
              <a:gd name="connsiteX29" fmla="*/ 272505 w 606030"/>
              <a:gd name="connsiteY29" fmla="*/ 139784 h 585569"/>
              <a:gd name="connsiteX30" fmla="*/ 313245 w 606030"/>
              <a:gd name="connsiteY30" fmla="*/ 183058 h 585569"/>
              <a:gd name="connsiteX31" fmla="*/ 425326 w 606030"/>
              <a:gd name="connsiteY31" fmla="*/ 493950 h 585569"/>
              <a:gd name="connsiteX32" fmla="*/ 415186 w 606030"/>
              <a:gd name="connsiteY32" fmla="*/ 504090 h 585569"/>
              <a:gd name="connsiteX33" fmla="*/ 272505 w 606030"/>
              <a:gd name="connsiteY33" fmla="*/ 585570 h 585569"/>
              <a:gd name="connsiteX34" fmla="*/ 246975 w 606030"/>
              <a:gd name="connsiteY34" fmla="*/ 534690 h 585569"/>
              <a:gd name="connsiteX35" fmla="*/ 389656 w 606030"/>
              <a:gd name="connsiteY35" fmla="*/ 458280 h 585569"/>
              <a:gd name="connsiteX36" fmla="*/ 425326 w 606030"/>
              <a:gd name="connsiteY36" fmla="*/ 493950 h 585569"/>
              <a:gd name="connsiteX37" fmla="*/ 336241 w 606030"/>
              <a:gd name="connsiteY37" fmla="*/ 129825 h 585569"/>
              <a:gd name="connsiteX38" fmla="*/ 410116 w 606030"/>
              <a:gd name="connsiteY38" fmla="*/ 129825 h 585569"/>
              <a:gd name="connsiteX39" fmla="*/ 417721 w 606030"/>
              <a:gd name="connsiteY39" fmla="*/ 68624 h 585569"/>
              <a:gd name="connsiteX40" fmla="*/ 305640 w 606030"/>
              <a:gd name="connsiteY40" fmla="*/ 68624 h 585569"/>
              <a:gd name="connsiteX41" fmla="*/ 305640 w 606030"/>
              <a:gd name="connsiteY41" fmla="*/ 20279 h 585569"/>
              <a:gd name="connsiteX42" fmla="*/ 578146 w 606030"/>
              <a:gd name="connsiteY42" fmla="*/ 20279 h 585569"/>
              <a:gd name="connsiteX43" fmla="*/ 578146 w 606030"/>
              <a:gd name="connsiteY43" fmla="*/ 68624 h 585569"/>
              <a:gd name="connsiteX44" fmla="*/ 473670 w 606030"/>
              <a:gd name="connsiteY44" fmla="*/ 68624 h 585569"/>
              <a:gd name="connsiteX45" fmla="*/ 458461 w 606030"/>
              <a:gd name="connsiteY45" fmla="*/ 129825 h 585569"/>
              <a:gd name="connsiteX46" fmla="*/ 560220 w 606030"/>
              <a:gd name="connsiteY46" fmla="*/ 129825 h 585569"/>
              <a:gd name="connsiteX47" fmla="*/ 560220 w 606030"/>
              <a:gd name="connsiteY47" fmla="*/ 450675 h 585569"/>
              <a:gd name="connsiteX48" fmla="*/ 336060 w 606030"/>
              <a:gd name="connsiteY48" fmla="*/ 450675 h 585569"/>
              <a:gd name="connsiteX49" fmla="*/ 336060 w 606030"/>
              <a:gd name="connsiteY49" fmla="*/ 129825 h 585569"/>
              <a:gd name="connsiteX50" fmla="*/ 516946 w 606030"/>
              <a:gd name="connsiteY50" fmla="*/ 221445 h 585569"/>
              <a:gd name="connsiteX51" fmla="*/ 516946 w 606030"/>
              <a:gd name="connsiteY51" fmla="*/ 170565 h 585569"/>
              <a:gd name="connsiteX52" fmla="*/ 379516 w 606030"/>
              <a:gd name="connsiteY52" fmla="*/ 170565 h 585569"/>
              <a:gd name="connsiteX53" fmla="*/ 379516 w 606030"/>
              <a:gd name="connsiteY53" fmla="*/ 221445 h 585569"/>
              <a:gd name="connsiteX54" fmla="*/ 516946 w 606030"/>
              <a:gd name="connsiteY54" fmla="*/ 221445 h 585569"/>
              <a:gd name="connsiteX55" fmla="*/ 516946 w 606030"/>
              <a:gd name="connsiteY55" fmla="*/ 310529 h 585569"/>
              <a:gd name="connsiteX56" fmla="*/ 516946 w 606030"/>
              <a:gd name="connsiteY56" fmla="*/ 262185 h 585569"/>
              <a:gd name="connsiteX57" fmla="*/ 379516 w 606030"/>
              <a:gd name="connsiteY57" fmla="*/ 262185 h 585569"/>
              <a:gd name="connsiteX58" fmla="*/ 379516 w 606030"/>
              <a:gd name="connsiteY58" fmla="*/ 310529 h 585569"/>
              <a:gd name="connsiteX59" fmla="*/ 516946 w 606030"/>
              <a:gd name="connsiteY59" fmla="*/ 310529 h 585569"/>
              <a:gd name="connsiteX60" fmla="*/ 516946 w 606030"/>
              <a:gd name="connsiteY60" fmla="*/ 351269 h 585569"/>
              <a:gd name="connsiteX61" fmla="*/ 379516 w 606030"/>
              <a:gd name="connsiteY61" fmla="*/ 351269 h 585569"/>
              <a:gd name="connsiteX62" fmla="*/ 379516 w 606030"/>
              <a:gd name="connsiteY62" fmla="*/ 409754 h 585569"/>
              <a:gd name="connsiteX63" fmla="*/ 516946 w 606030"/>
              <a:gd name="connsiteY63" fmla="*/ 409754 h 585569"/>
              <a:gd name="connsiteX64" fmla="*/ 516946 w 606030"/>
              <a:gd name="connsiteY64" fmla="*/ 351269 h 585569"/>
              <a:gd name="connsiteX65" fmla="*/ 493950 w 606030"/>
              <a:gd name="connsiteY65" fmla="*/ 460815 h 585569"/>
              <a:gd name="connsiteX66" fmla="*/ 606030 w 606030"/>
              <a:gd name="connsiteY66" fmla="*/ 522015 h 585569"/>
              <a:gd name="connsiteX67" fmla="*/ 580500 w 606030"/>
              <a:gd name="connsiteY67" fmla="*/ 575430 h 585569"/>
              <a:gd name="connsiteX68" fmla="*/ 460815 w 606030"/>
              <a:gd name="connsiteY68" fmla="*/ 499020 h 585569"/>
              <a:gd name="connsiteX69" fmla="*/ 493950 w 606030"/>
              <a:gd name="connsiteY69" fmla="*/ 460815 h 58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6030" h="585569">
                <a:moveTo>
                  <a:pt x="127290" y="580500"/>
                </a:moveTo>
                <a:lnTo>
                  <a:pt x="76410" y="580500"/>
                </a:lnTo>
                <a:lnTo>
                  <a:pt x="76410" y="259650"/>
                </a:lnTo>
                <a:cubicBezTo>
                  <a:pt x="56131" y="290250"/>
                  <a:pt x="40740" y="310529"/>
                  <a:pt x="30600" y="320850"/>
                </a:cubicBezTo>
                <a:lnTo>
                  <a:pt x="0" y="267436"/>
                </a:lnTo>
                <a:cubicBezTo>
                  <a:pt x="55950" y="208046"/>
                  <a:pt x="90714" y="118961"/>
                  <a:pt x="104476" y="0"/>
                </a:cubicBezTo>
                <a:lnTo>
                  <a:pt x="162960" y="12675"/>
                </a:lnTo>
                <a:cubicBezTo>
                  <a:pt x="169660" y="19555"/>
                  <a:pt x="167125" y="23720"/>
                  <a:pt x="155355" y="25349"/>
                </a:cubicBezTo>
                <a:cubicBezTo>
                  <a:pt x="146845" y="72970"/>
                  <a:pt x="135076" y="122039"/>
                  <a:pt x="119685" y="173100"/>
                </a:cubicBezTo>
                <a:lnTo>
                  <a:pt x="132360" y="178170"/>
                </a:lnTo>
                <a:cubicBezTo>
                  <a:pt x="137430" y="185050"/>
                  <a:pt x="135800" y="189215"/>
                  <a:pt x="127290" y="190844"/>
                </a:cubicBezTo>
                <a:lnTo>
                  <a:pt x="127290" y="580500"/>
                </a:lnTo>
                <a:close/>
                <a:moveTo>
                  <a:pt x="313245" y="183239"/>
                </a:moveTo>
                <a:cubicBezTo>
                  <a:pt x="314875" y="191750"/>
                  <a:pt x="310710" y="194285"/>
                  <a:pt x="300571" y="190844"/>
                </a:cubicBezTo>
                <a:cubicBezTo>
                  <a:pt x="288620" y="202795"/>
                  <a:pt x="260736" y="224885"/>
                  <a:pt x="216556" y="257115"/>
                </a:cubicBezTo>
                <a:lnTo>
                  <a:pt x="216556" y="407400"/>
                </a:lnTo>
                <a:cubicBezTo>
                  <a:pt x="216556" y="417540"/>
                  <a:pt x="220720" y="422610"/>
                  <a:pt x="229230" y="422610"/>
                </a:cubicBezTo>
                <a:lnTo>
                  <a:pt x="252226" y="422610"/>
                </a:lnTo>
                <a:cubicBezTo>
                  <a:pt x="262366" y="422610"/>
                  <a:pt x="267436" y="416635"/>
                  <a:pt x="267436" y="404865"/>
                </a:cubicBezTo>
                <a:lnTo>
                  <a:pt x="269970" y="338595"/>
                </a:lnTo>
                <a:lnTo>
                  <a:pt x="318315" y="351269"/>
                </a:lnTo>
                <a:lnTo>
                  <a:pt x="315780" y="409754"/>
                </a:lnTo>
                <a:cubicBezTo>
                  <a:pt x="314151" y="450494"/>
                  <a:pt x="297130" y="470955"/>
                  <a:pt x="264900" y="470955"/>
                </a:cubicBezTo>
                <a:lnTo>
                  <a:pt x="219091" y="470955"/>
                </a:lnTo>
                <a:cubicBezTo>
                  <a:pt x="188490" y="470955"/>
                  <a:pt x="173281" y="455745"/>
                  <a:pt x="173281" y="425145"/>
                </a:cubicBezTo>
                <a:lnTo>
                  <a:pt x="173281" y="63554"/>
                </a:lnTo>
                <a:lnTo>
                  <a:pt x="211486" y="63554"/>
                </a:lnTo>
                <a:cubicBezTo>
                  <a:pt x="226696" y="65184"/>
                  <a:pt x="228506" y="70435"/>
                  <a:pt x="216556" y="78764"/>
                </a:cubicBezTo>
                <a:lnTo>
                  <a:pt x="216556" y="200984"/>
                </a:lnTo>
                <a:cubicBezTo>
                  <a:pt x="240276" y="178894"/>
                  <a:pt x="258925" y="158614"/>
                  <a:pt x="272505" y="139784"/>
                </a:cubicBezTo>
                <a:lnTo>
                  <a:pt x="313245" y="183058"/>
                </a:lnTo>
                <a:close/>
                <a:moveTo>
                  <a:pt x="425326" y="493950"/>
                </a:moveTo>
                <a:cubicBezTo>
                  <a:pt x="432025" y="502460"/>
                  <a:pt x="428766" y="505900"/>
                  <a:pt x="415186" y="504090"/>
                </a:cubicBezTo>
                <a:cubicBezTo>
                  <a:pt x="374446" y="541390"/>
                  <a:pt x="326826" y="568550"/>
                  <a:pt x="272505" y="585570"/>
                </a:cubicBezTo>
                <a:lnTo>
                  <a:pt x="246975" y="534690"/>
                </a:lnTo>
                <a:cubicBezTo>
                  <a:pt x="297855" y="522921"/>
                  <a:pt x="345475" y="497390"/>
                  <a:pt x="389656" y="458280"/>
                </a:cubicBezTo>
                <a:lnTo>
                  <a:pt x="425326" y="493950"/>
                </a:lnTo>
                <a:close/>
                <a:moveTo>
                  <a:pt x="336241" y="129825"/>
                </a:moveTo>
                <a:lnTo>
                  <a:pt x="410116" y="129825"/>
                </a:lnTo>
                <a:lnTo>
                  <a:pt x="417721" y="68624"/>
                </a:lnTo>
                <a:lnTo>
                  <a:pt x="305640" y="68624"/>
                </a:lnTo>
                <a:lnTo>
                  <a:pt x="305640" y="20279"/>
                </a:lnTo>
                <a:lnTo>
                  <a:pt x="578146" y="20279"/>
                </a:lnTo>
                <a:lnTo>
                  <a:pt x="578146" y="68624"/>
                </a:lnTo>
                <a:lnTo>
                  <a:pt x="473670" y="68624"/>
                </a:lnTo>
                <a:lnTo>
                  <a:pt x="458461" y="129825"/>
                </a:lnTo>
                <a:lnTo>
                  <a:pt x="560220" y="129825"/>
                </a:lnTo>
                <a:lnTo>
                  <a:pt x="560220" y="450675"/>
                </a:lnTo>
                <a:lnTo>
                  <a:pt x="336060" y="450675"/>
                </a:lnTo>
                <a:lnTo>
                  <a:pt x="336060" y="129825"/>
                </a:lnTo>
                <a:close/>
                <a:moveTo>
                  <a:pt x="516946" y="221445"/>
                </a:moveTo>
                <a:lnTo>
                  <a:pt x="516946" y="170565"/>
                </a:lnTo>
                <a:lnTo>
                  <a:pt x="379516" y="170565"/>
                </a:lnTo>
                <a:lnTo>
                  <a:pt x="379516" y="221445"/>
                </a:lnTo>
                <a:lnTo>
                  <a:pt x="516946" y="221445"/>
                </a:lnTo>
                <a:close/>
                <a:moveTo>
                  <a:pt x="516946" y="310529"/>
                </a:moveTo>
                <a:lnTo>
                  <a:pt x="516946" y="262185"/>
                </a:lnTo>
                <a:lnTo>
                  <a:pt x="379516" y="262185"/>
                </a:lnTo>
                <a:lnTo>
                  <a:pt x="379516" y="310529"/>
                </a:lnTo>
                <a:lnTo>
                  <a:pt x="516946" y="310529"/>
                </a:lnTo>
                <a:close/>
                <a:moveTo>
                  <a:pt x="516946" y="351269"/>
                </a:moveTo>
                <a:lnTo>
                  <a:pt x="379516" y="351269"/>
                </a:lnTo>
                <a:lnTo>
                  <a:pt x="379516" y="409754"/>
                </a:lnTo>
                <a:lnTo>
                  <a:pt x="516946" y="409754"/>
                </a:lnTo>
                <a:lnTo>
                  <a:pt x="516946" y="351269"/>
                </a:lnTo>
                <a:close/>
                <a:moveTo>
                  <a:pt x="493950" y="460815"/>
                </a:moveTo>
                <a:cubicBezTo>
                  <a:pt x="533060" y="491415"/>
                  <a:pt x="570360" y="511695"/>
                  <a:pt x="606030" y="522015"/>
                </a:cubicBezTo>
                <a:lnTo>
                  <a:pt x="580500" y="575430"/>
                </a:lnTo>
                <a:cubicBezTo>
                  <a:pt x="544830" y="561850"/>
                  <a:pt x="504995" y="536320"/>
                  <a:pt x="460815" y="499020"/>
                </a:cubicBezTo>
                <a:lnTo>
                  <a:pt x="493950" y="460815"/>
                </a:lnTo>
                <a:close/>
              </a:path>
            </a:pathLst>
          </a:custGeom>
          <a:solidFill>
            <a:srgbClr val="11A386"/>
          </a:solidFill>
          <a:ln w="18102" cap="flat">
            <a:noFill/>
            <a:prstDash val="solid"/>
            <a:miter/>
          </a:ln>
        </p:spPr>
        <p:txBody>
          <a:bodyPr rtlCol="0" anchor="ctr"/>
          <a:lstStyle/>
          <a:p>
            <a:endParaRPr lang="ja-JP" altLang="en-US" sz="1200"/>
          </a:p>
        </p:txBody>
      </p:sp>
      <p:sp>
        <p:nvSpPr>
          <p:cNvPr id="931" name="フリーフォーム: 図形 930">
            <a:extLst>
              <a:ext uri="{FF2B5EF4-FFF2-40B4-BE49-F238E27FC236}">
                <a16:creationId xmlns:a16="http://schemas.microsoft.com/office/drawing/2014/main" id="{E69CA2F5-71F1-AAC2-D8F2-DFCB430B5EDE}"/>
              </a:ext>
            </a:extLst>
          </p:cNvPr>
          <p:cNvSpPr/>
          <p:nvPr/>
        </p:nvSpPr>
        <p:spPr>
          <a:xfrm>
            <a:off x="3368129" y="1007576"/>
            <a:ext cx="404020" cy="390379"/>
          </a:xfrm>
          <a:custGeom>
            <a:avLst/>
            <a:gdLst>
              <a:gd name="connsiteX0" fmla="*/ 127290 w 606030"/>
              <a:gd name="connsiteY0" fmla="*/ 580500 h 585569"/>
              <a:gd name="connsiteX1" fmla="*/ 76410 w 606030"/>
              <a:gd name="connsiteY1" fmla="*/ 580500 h 585569"/>
              <a:gd name="connsiteX2" fmla="*/ 76410 w 606030"/>
              <a:gd name="connsiteY2" fmla="*/ 259650 h 585569"/>
              <a:gd name="connsiteX3" fmla="*/ 30600 w 606030"/>
              <a:gd name="connsiteY3" fmla="*/ 320850 h 585569"/>
              <a:gd name="connsiteX4" fmla="*/ 0 w 606030"/>
              <a:gd name="connsiteY4" fmla="*/ 267436 h 585569"/>
              <a:gd name="connsiteX5" fmla="*/ 104476 w 606030"/>
              <a:gd name="connsiteY5" fmla="*/ 0 h 585569"/>
              <a:gd name="connsiteX6" fmla="*/ 162960 w 606030"/>
              <a:gd name="connsiteY6" fmla="*/ 12675 h 585569"/>
              <a:gd name="connsiteX7" fmla="*/ 155355 w 606030"/>
              <a:gd name="connsiteY7" fmla="*/ 25349 h 585569"/>
              <a:gd name="connsiteX8" fmla="*/ 119685 w 606030"/>
              <a:gd name="connsiteY8" fmla="*/ 173100 h 585569"/>
              <a:gd name="connsiteX9" fmla="*/ 132360 w 606030"/>
              <a:gd name="connsiteY9" fmla="*/ 178170 h 585569"/>
              <a:gd name="connsiteX10" fmla="*/ 127290 w 606030"/>
              <a:gd name="connsiteY10" fmla="*/ 190844 h 585569"/>
              <a:gd name="connsiteX11" fmla="*/ 127290 w 606030"/>
              <a:gd name="connsiteY11" fmla="*/ 580500 h 585569"/>
              <a:gd name="connsiteX12" fmla="*/ 313245 w 606030"/>
              <a:gd name="connsiteY12" fmla="*/ 183239 h 585569"/>
              <a:gd name="connsiteX13" fmla="*/ 300571 w 606030"/>
              <a:gd name="connsiteY13" fmla="*/ 190844 h 585569"/>
              <a:gd name="connsiteX14" fmla="*/ 216556 w 606030"/>
              <a:gd name="connsiteY14" fmla="*/ 257115 h 585569"/>
              <a:gd name="connsiteX15" fmla="*/ 216556 w 606030"/>
              <a:gd name="connsiteY15" fmla="*/ 407400 h 585569"/>
              <a:gd name="connsiteX16" fmla="*/ 229230 w 606030"/>
              <a:gd name="connsiteY16" fmla="*/ 422610 h 585569"/>
              <a:gd name="connsiteX17" fmla="*/ 252226 w 606030"/>
              <a:gd name="connsiteY17" fmla="*/ 422610 h 585569"/>
              <a:gd name="connsiteX18" fmla="*/ 267436 w 606030"/>
              <a:gd name="connsiteY18" fmla="*/ 404865 h 585569"/>
              <a:gd name="connsiteX19" fmla="*/ 269970 w 606030"/>
              <a:gd name="connsiteY19" fmla="*/ 338595 h 585569"/>
              <a:gd name="connsiteX20" fmla="*/ 318315 w 606030"/>
              <a:gd name="connsiteY20" fmla="*/ 351269 h 585569"/>
              <a:gd name="connsiteX21" fmla="*/ 315780 w 606030"/>
              <a:gd name="connsiteY21" fmla="*/ 409754 h 585569"/>
              <a:gd name="connsiteX22" fmla="*/ 264900 w 606030"/>
              <a:gd name="connsiteY22" fmla="*/ 470955 h 585569"/>
              <a:gd name="connsiteX23" fmla="*/ 219091 w 606030"/>
              <a:gd name="connsiteY23" fmla="*/ 470955 h 585569"/>
              <a:gd name="connsiteX24" fmla="*/ 173281 w 606030"/>
              <a:gd name="connsiteY24" fmla="*/ 425145 h 585569"/>
              <a:gd name="connsiteX25" fmla="*/ 173281 w 606030"/>
              <a:gd name="connsiteY25" fmla="*/ 63554 h 585569"/>
              <a:gd name="connsiteX26" fmla="*/ 211486 w 606030"/>
              <a:gd name="connsiteY26" fmla="*/ 63554 h 585569"/>
              <a:gd name="connsiteX27" fmla="*/ 216556 w 606030"/>
              <a:gd name="connsiteY27" fmla="*/ 78764 h 585569"/>
              <a:gd name="connsiteX28" fmla="*/ 216556 w 606030"/>
              <a:gd name="connsiteY28" fmla="*/ 200984 h 585569"/>
              <a:gd name="connsiteX29" fmla="*/ 272505 w 606030"/>
              <a:gd name="connsiteY29" fmla="*/ 139784 h 585569"/>
              <a:gd name="connsiteX30" fmla="*/ 313245 w 606030"/>
              <a:gd name="connsiteY30" fmla="*/ 183058 h 585569"/>
              <a:gd name="connsiteX31" fmla="*/ 425326 w 606030"/>
              <a:gd name="connsiteY31" fmla="*/ 493950 h 585569"/>
              <a:gd name="connsiteX32" fmla="*/ 415186 w 606030"/>
              <a:gd name="connsiteY32" fmla="*/ 504090 h 585569"/>
              <a:gd name="connsiteX33" fmla="*/ 272505 w 606030"/>
              <a:gd name="connsiteY33" fmla="*/ 585570 h 585569"/>
              <a:gd name="connsiteX34" fmla="*/ 246975 w 606030"/>
              <a:gd name="connsiteY34" fmla="*/ 534690 h 585569"/>
              <a:gd name="connsiteX35" fmla="*/ 389656 w 606030"/>
              <a:gd name="connsiteY35" fmla="*/ 458280 h 585569"/>
              <a:gd name="connsiteX36" fmla="*/ 425326 w 606030"/>
              <a:gd name="connsiteY36" fmla="*/ 493950 h 585569"/>
              <a:gd name="connsiteX37" fmla="*/ 336241 w 606030"/>
              <a:gd name="connsiteY37" fmla="*/ 129825 h 585569"/>
              <a:gd name="connsiteX38" fmla="*/ 410116 w 606030"/>
              <a:gd name="connsiteY38" fmla="*/ 129825 h 585569"/>
              <a:gd name="connsiteX39" fmla="*/ 417721 w 606030"/>
              <a:gd name="connsiteY39" fmla="*/ 68624 h 585569"/>
              <a:gd name="connsiteX40" fmla="*/ 305640 w 606030"/>
              <a:gd name="connsiteY40" fmla="*/ 68624 h 585569"/>
              <a:gd name="connsiteX41" fmla="*/ 305640 w 606030"/>
              <a:gd name="connsiteY41" fmla="*/ 20279 h 585569"/>
              <a:gd name="connsiteX42" fmla="*/ 578146 w 606030"/>
              <a:gd name="connsiteY42" fmla="*/ 20279 h 585569"/>
              <a:gd name="connsiteX43" fmla="*/ 578146 w 606030"/>
              <a:gd name="connsiteY43" fmla="*/ 68624 h 585569"/>
              <a:gd name="connsiteX44" fmla="*/ 473670 w 606030"/>
              <a:gd name="connsiteY44" fmla="*/ 68624 h 585569"/>
              <a:gd name="connsiteX45" fmla="*/ 458461 w 606030"/>
              <a:gd name="connsiteY45" fmla="*/ 129825 h 585569"/>
              <a:gd name="connsiteX46" fmla="*/ 560220 w 606030"/>
              <a:gd name="connsiteY46" fmla="*/ 129825 h 585569"/>
              <a:gd name="connsiteX47" fmla="*/ 560220 w 606030"/>
              <a:gd name="connsiteY47" fmla="*/ 450675 h 585569"/>
              <a:gd name="connsiteX48" fmla="*/ 336060 w 606030"/>
              <a:gd name="connsiteY48" fmla="*/ 450675 h 585569"/>
              <a:gd name="connsiteX49" fmla="*/ 336060 w 606030"/>
              <a:gd name="connsiteY49" fmla="*/ 129825 h 585569"/>
              <a:gd name="connsiteX50" fmla="*/ 516946 w 606030"/>
              <a:gd name="connsiteY50" fmla="*/ 221445 h 585569"/>
              <a:gd name="connsiteX51" fmla="*/ 516946 w 606030"/>
              <a:gd name="connsiteY51" fmla="*/ 170565 h 585569"/>
              <a:gd name="connsiteX52" fmla="*/ 379516 w 606030"/>
              <a:gd name="connsiteY52" fmla="*/ 170565 h 585569"/>
              <a:gd name="connsiteX53" fmla="*/ 379516 w 606030"/>
              <a:gd name="connsiteY53" fmla="*/ 221445 h 585569"/>
              <a:gd name="connsiteX54" fmla="*/ 516946 w 606030"/>
              <a:gd name="connsiteY54" fmla="*/ 221445 h 585569"/>
              <a:gd name="connsiteX55" fmla="*/ 516946 w 606030"/>
              <a:gd name="connsiteY55" fmla="*/ 310529 h 585569"/>
              <a:gd name="connsiteX56" fmla="*/ 516946 w 606030"/>
              <a:gd name="connsiteY56" fmla="*/ 262185 h 585569"/>
              <a:gd name="connsiteX57" fmla="*/ 379516 w 606030"/>
              <a:gd name="connsiteY57" fmla="*/ 262185 h 585569"/>
              <a:gd name="connsiteX58" fmla="*/ 379516 w 606030"/>
              <a:gd name="connsiteY58" fmla="*/ 310529 h 585569"/>
              <a:gd name="connsiteX59" fmla="*/ 516946 w 606030"/>
              <a:gd name="connsiteY59" fmla="*/ 310529 h 585569"/>
              <a:gd name="connsiteX60" fmla="*/ 516946 w 606030"/>
              <a:gd name="connsiteY60" fmla="*/ 351269 h 585569"/>
              <a:gd name="connsiteX61" fmla="*/ 379516 w 606030"/>
              <a:gd name="connsiteY61" fmla="*/ 351269 h 585569"/>
              <a:gd name="connsiteX62" fmla="*/ 379516 w 606030"/>
              <a:gd name="connsiteY62" fmla="*/ 409754 h 585569"/>
              <a:gd name="connsiteX63" fmla="*/ 516946 w 606030"/>
              <a:gd name="connsiteY63" fmla="*/ 409754 h 585569"/>
              <a:gd name="connsiteX64" fmla="*/ 516946 w 606030"/>
              <a:gd name="connsiteY64" fmla="*/ 351269 h 585569"/>
              <a:gd name="connsiteX65" fmla="*/ 493950 w 606030"/>
              <a:gd name="connsiteY65" fmla="*/ 460815 h 585569"/>
              <a:gd name="connsiteX66" fmla="*/ 606030 w 606030"/>
              <a:gd name="connsiteY66" fmla="*/ 522015 h 585569"/>
              <a:gd name="connsiteX67" fmla="*/ 580500 w 606030"/>
              <a:gd name="connsiteY67" fmla="*/ 575430 h 585569"/>
              <a:gd name="connsiteX68" fmla="*/ 460815 w 606030"/>
              <a:gd name="connsiteY68" fmla="*/ 499020 h 585569"/>
              <a:gd name="connsiteX69" fmla="*/ 493950 w 606030"/>
              <a:gd name="connsiteY69" fmla="*/ 460815 h 58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6030" h="585569">
                <a:moveTo>
                  <a:pt x="127290" y="580500"/>
                </a:moveTo>
                <a:lnTo>
                  <a:pt x="76410" y="580500"/>
                </a:lnTo>
                <a:lnTo>
                  <a:pt x="76410" y="259650"/>
                </a:lnTo>
                <a:cubicBezTo>
                  <a:pt x="56131" y="290250"/>
                  <a:pt x="40740" y="310529"/>
                  <a:pt x="30600" y="320850"/>
                </a:cubicBezTo>
                <a:lnTo>
                  <a:pt x="0" y="267436"/>
                </a:lnTo>
                <a:cubicBezTo>
                  <a:pt x="55950" y="208046"/>
                  <a:pt x="90714" y="118961"/>
                  <a:pt x="104476" y="0"/>
                </a:cubicBezTo>
                <a:lnTo>
                  <a:pt x="162960" y="12675"/>
                </a:lnTo>
                <a:cubicBezTo>
                  <a:pt x="169660" y="19555"/>
                  <a:pt x="167125" y="23720"/>
                  <a:pt x="155355" y="25349"/>
                </a:cubicBezTo>
                <a:cubicBezTo>
                  <a:pt x="146845" y="72970"/>
                  <a:pt x="135076" y="122039"/>
                  <a:pt x="119685" y="173100"/>
                </a:cubicBezTo>
                <a:lnTo>
                  <a:pt x="132360" y="178170"/>
                </a:lnTo>
                <a:cubicBezTo>
                  <a:pt x="137430" y="185050"/>
                  <a:pt x="135800" y="189215"/>
                  <a:pt x="127290" y="190844"/>
                </a:cubicBezTo>
                <a:lnTo>
                  <a:pt x="127290" y="580500"/>
                </a:lnTo>
                <a:close/>
                <a:moveTo>
                  <a:pt x="313245" y="183239"/>
                </a:moveTo>
                <a:cubicBezTo>
                  <a:pt x="314875" y="191750"/>
                  <a:pt x="310710" y="194285"/>
                  <a:pt x="300571" y="190844"/>
                </a:cubicBezTo>
                <a:cubicBezTo>
                  <a:pt x="288620" y="202795"/>
                  <a:pt x="260736" y="224885"/>
                  <a:pt x="216556" y="257115"/>
                </a:cubicBezTo>
                <a:lnTo>
                  <a:pt x="216556" y="407400"/>
                </a:lnTo>
                <a:cubicBezTo>
                  <a:pt x="216556" y="417540"/>
                  <a:pt x="220720" y="422610"/>
                  <a:pt x="229230" y="422610"/>
                </a:cubicBezTo>
                <a:lnTo>
                  <a:pt x="252226" y="422610"/>
                </a:lnTo>
                <a:cubicBezTo>
                  <a:pt x="262366" y="422610"/>
                  <a:pt x="267436" y="416635"/>
                  <a:pt x="267436" y="404865"/>
                </a:cubicBezTo>
                <a:lnTo>
                  <a:pt x="269970" y="338595"/>
                </a:lnTo>
                <a:lnTo>
                  <a:pt x="318315" y="351269"/>
                </a:lnTo>
                <a:lnTo>
                  <a:pt x="315780" y="409754"/>
                </a:lnTo>
                <a:cubicBezTo>
                  <a:pt x="314151" y="450494"/>
                  <a:pt x="297130" y="470955"/>
                  <a:pt x="264900" y="470955"/>
                </a:cubicBezTo>
                <a:lnTo>
                  <a:pt x="219091" y="470955"/>
                </a:lnTo>
                <a:cubicBezTo>
                  <a:pt x="188490" y="470955"/>
                  <a:pt x="173281" y="455745"/>
                  <a:pt x="173281" y="425145"/>
                </a:cubicBezTo>
                <a:lnTo>
                  <a:pt x="173281" y="63554"/>
                </a:lnTo>
                <a:lnTo>
                  <a:pt x="211486" y="63554"/>
                </a:lnTo>
                <a:cubicBezTo>
                  <a:pt x="226696" y="65184"/>
                  <a:pt x="228506" y="70435"/>
                  <a:pt x="216556" y="78764"/>
                </a:cubicBezTo>
                <a:lnTo>
                  <a:pt x="216556" y="200984"/>
                </a:lnTo>
                <a:cubicBezTo>
                  <a:pt x="240276" y="178894"/>
                  <a:pt x="258925" y="158614"/>
                  <a:pt x="272505" y="139784"/>
                </a:cubicBezTo>
                <a:lnTo>
                  <a:pt x="313245" y="183058"/>
                </a:lnTo>
                <a:close/>
                <a:moveTo>
                  <a:pt x="425326" y="493950"/>
                </a:moveTo>
                <a:cubicBezTo>
                  <a:pt x="432025" y="502460"/>
                  <a:pt x="428766" y="505900"/>
                  <a:pt x="415186" y="504090"/>
                </a:cubicBezTo>
                <a:cubicBezTo>
                  <a:pt x="374446" y="541390"/>
                  <a:pt x="326826" y="568550"/>
                  <a:pt x="272505" y="585570"/>
                </a:cubicBezTo>
                <a:lnTo>
                  <a:pt x="246975" y="534690"/>
                </a:lnTo>
                <a:cubicBezTo>
                  <a:pt x="297855" y="522921"/>
                  <a:pt x="345475" y="497390"/>
                  <a:pt x="389656" y="458280"/>
                </a:cubicBezTo>
                <a:lnTo>
                  <a:pt x="425326" y="493950"/>
                </a:lnTo>
                <a:close/>
                <a:moveTo>
                  <a:pt x="336241" y="129825"/>
                </a:moveTo>
                <a:lnTo>
                  <a:pt x="410116" y="129825"/>
                </a:lnTo>
                <a:lnTo>
                  <a:pt x="417721" y="68624"/>
                </a:lnTo>
                <a:lnTo>
                  <a:pt x="305640" y="68624"/>
                </a:lnTo>
                <a:lnTo>
                  <a:pt x="305640" y="20279"/>
                </a:lnTo>
                <a:lnTo>
                  <a:pt x="578146" y="20279"/>
                </a:lnTo>
                <a:lnTo>
                  <a:pt x="578146" y="68624"/>
                </a:lnTo>
                <a:lnTo>
                  <a:pt x="473670" y="68624"/>
                </a:lnTo>
                <a:lnTo>
                  <a:pt x="458461" y="129825"/>
                </a:lnTo>
                <a:lnTo>
                  <a:pt x="560220" y="129825"/>
                </a:lnTo>
                <a:lnTo>
                  <a:pt x="560220" y="450675"/>
                </a:lnTo>
                <a:lnTo>
                  <a:pt x="336060" y="450675"/>
                </a:lnTo>
                <a:lnTo>
                  <a:pt x="336060" y="129825"/>
                </a:lnTo>
                <a:close/>
                <a:moveTo>
                  <a:pt x="516946" y="221445"/>
                </a:moveTo>
                <a:lnTo>
                  <a:pt x="516946" y="170565"/>
                </a:lnTo>
                <a:lnTo>
                  <a:pt x="379516" y="170565"/>
                </a:lnTo>
                <a:lnTo>
                  <a:pt x="379516" y="221445"/>
                </a:lnTo>
                <a:lnTo>
                  <a:pt x="516946" y="221445"/>
                </a:lnTo>
                <a:close/>
                <a:moveTo>
                  <a:pt x="516946" y="310529"/>
                </a:moveTo>
                <a:lnTo>
                  <a:pt x="516946" y="262185"/>
                </a:lnTo>
                <a:lnTo>
                  <a:pt x="379516" y="262185"/>
                </a:lnTo>
                <a:lnTo>
                  <a:pt x="379516" y="310529"/>
                </a:lnTo>
                <a:lnTo>
                  <a:pt x="516946" y="310529"/>
                </a:lnTo>
                <a:close/>
                <a:moveTo>
                  <a:pt x="516946" y="351269"/>
                </a:moveTo>
                <a:lnTo>
                  <a:pt x="379516" y="351269"/>
                </a:lnTo>
                <a:lnTo>
                  <a:pt x="379516" y="409754"/>
                </a:lnTo>
                <a:lnTo>
                  <a:pt x="516946" y="409754"/>
                </a:lnTo>
                <a:lnTo>
                  <a:pt x="516946" y="351269"/>
                </a:lnTo>
                <a:close/>
                <a:moveTo>
                  <a:pt x="493950" y="460815"/>
                </a:moveTo>
                <a:cubicBezTo>
                  <a:pt x="533060" y="491415"/>
                  <a:pt x="570360" y="511695"/>
                  <a:pt x="606030" y="522015"/>
                </a:cubicBezTo>
                <a:lnTo>
                  <a:pt x="580500" y="575430"/>
                </a:lnTo>
                <a:cubicBezTo>
                  <a:pt x="544830" y="561850"/>
                  <a:pt x="504995" y="536320"/>
                  <a:pt x="460815" y="499020"/>
                </a:cubicBezTo>
                <a:lnTo>
                  <a:pt x="493950" y="460815"/>
                </a:lnTo>
                <a:close/>
              </a:path>
            </a:pathLst>
          </a:custGeom>
          <a:noFill/>
          <a:ln w="0" cap="sq">
            <a:solidFill>
              <a:srgbClr val="11A386"/>
            </a:solidFill>
            <a:prstDash val="solid"/>
            <a:miter/>
          </a:ln>
        </p:spPr>
        <p:txBody>
          <a:bodyPr rtlCol="0" anchor="ctr"/>
          <a:lstStyle/>
          <a:p>
            <a:endParaRPr lang="ja-JP" altLang="en-US" sz="1200"/>
          </a:p>
        </p:txBody>
      </p:sp>
      <p:sp>
        <p:nvSpPr>
          <p:cNvPr id="932" name="フリーフォーム: 図形 931">
            <a:extLst>
              <a:ext uri="{FF2B5EF4-FFF2-40B4-BE49-F238E27FC236}">
                <a16:creationId xmlns:a16="http://schemas.microsoft.com/office/drawing/2014/main" id="{21D76F91-56EA-0746-79D6-9E3F68DEEED6}"/>
              </a:ext>
            </a:extLst>
          </p:cNvPr>
          <p:cNvSpPr/>
          <p:nvPr/>
        </p:nvSpPr>
        <p:spPr>
          <a:xfrm>
            <a:off x="3840110" y="1004076"/>
            <a:ext cx="330990" cy="381930"/>
          </a:xfrm>
          <a:custGeom>
            <a:avLst/>
            <a:gdLst>
              <a:gd name="connsiteX0" fmla="*/ 50880 w 496485"/>
              <a:gd name="connsiteY0" fmla="*/ 142681 h 572895"/>
              <a:gd name="connsiteX1" fmla="*/ 50880 w 496485"/>
              <a:gd name="connsiteY1" fmla="*/ 570360 h 572895"/>
              <a:gd name="connsiteX2" fmla="*/ 0 w 496485"/>
              <a:gd name="connsiteY2" fmla="*/ 570360 h 572895"/>
              <a:gd name="connsiteX3" fmla="*/ 0 w 496485"/>
              <a:gd name="connsiteY3" fmla="*/ 94155 h 572895"/>
              <a:gd name="connsiteX4" fmla="*/ 180705 w 496485"/>
              <a:gd name="connsiteY4" fmla="*/ 94155 h 572895"/>
              <a:gd name="connsiteX5" fmla="*/ 218910 w 496485"/>
              <a:gd name="connsiteY5" fmla="*/ 0 h 572895"/>
              <a:gd name="connsiteX6" fmla="*/ 280110 w 496485"/>
              <a:gd name="connsiteY6" fmla="*/ 22995 h 572895"/>
              <a:gd name="connsiteX7" fmla="*/ 272506 w 496485"/>
              <a:gd name="connsiteY7" fmla="*/ 35670 h 572895"/>
              <a:gd name="connsiteX8" fmla="*/ 234300 w 496485"/>
              <a:gd name="connsiteY8" fmla="*/ 94155 h 572895"/>
              <a:gd name="connsiteX9" fmla="*/ 496485 w 496485"/>
              <a:gd name="connsiteY9" fmla="*/ 94155 h 572895"/>
              <a:gd name="connsiteX10" fmla="*/ 496485 w 496485"/>
              <a:gd name="connsiteY10" fmla="*/ 532155 h 572895"/>
              <a:gd name="connsiteX11" fmla="*/ 455745 w 496485"/>
              <a:gd name="connsiteY11" fmla="*/ 572895 h 572895"/>
              <a:gd name="connsiteX12" fmla="*/ 381870 w 496485"/>
              <a:gd name="connsiteY12" fmla="*/ 572895 h 572895"/>
              <a:gd name="connsiteX13" fmla="*/ 376800 w 496485"/>
              <a:gd name="connsiteY13" fmla="*/ 516946 h 572895"/>
              <a:gd name="connsiteX14" fmla="*/ 435285 w 496485"/>
              <a:gd name="connsiteY14" fmla="*/ 516946 h 572895"/>
              <a:gd name="connsiteX15" fmla="*/ 445424 w 496485"/>
              <a:gd name="connsiteY15" fmla="*/ 506806 h 572895"/>
              <a:gd name="connsiteX16" fmla="*/ 445424 w 496485"/>
              <a:gd name="connsiteY16" fmla="*/ 142681 h 572895"/>
              <a:gd name="connsiteX17" fmla="*/ 50699 w 496485"/>
              <a:gd name="connsiteY17" fmla="*/ 142681 h 572895"/>
              <a:gd name="connsiteX18" fmla="*/ 315600 w 496485"/>
              <a:gd name="connsiteY18" fmla="*/ 458461 h 572895"/>
              <a:gd name="connsiteX19" fmla="*/ 315600 w 496485"/>
              <a:gd name="connsiteY19" fmla="*/ 427861 h 572895"/>
              <a:gd name="connsiteX20" fmla="*/ 180705 w 496485"/>
              <a:gd name="connsiteY20" fmla="*/ 427861 h 572895"/>
              <a:gd name="connsiteX21" fmla="*/ 180705 w 496485"/>
              <a:gd name="connsiteY21" fmla="*/ 473670 h 572895"/>
              <a:gd name="connsiteX22" fmla="*/ 129825 w 496485"/>
              <a:gd name="connsiteY22" fmla="*/ 473670 h 572895"/>
              <a:gd name="connsiteX23" fmla="*/ 129825 w 496485"/>
              <a:gd name="connsiteY23" fmla="*/ 224161 h 572895"/>
              <a:gd name="connsiteX24" fmla="*/ 366660 w 496485"/>
              <a:gd name="connsiteY24" fmla="*/ 224161 h 572895"/>
              <a:gd name="connsiteX25" fmla="*/ 366660 w 496485"/>
              <a:gd name="connsiteY25" fmla="*/ 458461 h 572895"/>
              <a:gd name="connsiteX26" fmla="*/ 315780 w 496485"/>
              <a:gd name="connsiteY26" fmla="*/ 458461 h 572895"/>
              <a:gd name="connsiteX27" fmla="*/ 180705 w 496485"/>
              <a:gd name="connsiteY27" fmla="*/ 272505 h 572895"/>
              <a:gd name="connsiteX28" fmla="*/ 180705 w 496485"/>
              <a:gd name="connsiteY28" fmla="*/ 379516 h 572895"/>
              <a:gd name="connsiteX29" fmla="*/ 315600 w 496485"/>
              <a:gd name="connsiteY29" fmla="*/ 379516 h 572895"/>
              <a:gd name="connsiteX30" fmla="*/ 315600 w 496485"/>
              <a:gd name="connsiteY30" fmla="*/ 272505 h 572895"/>
              <a:gd name="connsiteX31" fmla="*/ 180705 w 496485"/>
              <a:gd name="connsiteY31" fmla="*/ 272505 h 5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6485" h="572895">
                <a:moveTo>
                  <a:pt x="50880" y="142681"/>
                </a:moveTo>
                <a:lnTo>
                  <a:pt x="50880" y="570360"/>
                </a:lnTo>
                <a:lnTo>
                  <a:pt x="0" y="570360"/>
                </a:lnTo>
                <a:lnTo>
                  <a:pt x="0" y="94155"/>
                </a:lnTo>
                <a:lnTo>
                  <a:pt x="180705" y="94155"/>
                </a:lnTo>
                <a:lnTo>
                  <a:pt x="218910" y="0"/>
                </a:lnTo>
                <a:lnTo>
                  <a:pt x="280110" y="22995"/>
                </a:lnTo>
                <a:cubicBezTo>
                  <a:pt x="286810" y="29876"/>
                  <a:pt x="284275" y="34040"/>
                  <a:pt x="272506" y="35670"/>
                </a:cubicBezTo>
                <a:lnTo>
                  <a:pt x="234300" y="94155"/>
                </a:lnTo>
                <a:lnTo>
                  <a:pt x="496485" y="94155"/>
                </a:lnTo>
                <a:lnTo>
                  <a:pt x="496485" y="532155"/>
                </a:lnTo>
                <a:cubicBezTo>
                  <a:pt x="496485" y="559315"/>
                  <a:pt x="482905" y="572895"/>
                  <a:pt x="455745" y="572895"/>
                </a:cubicBezTo>
                <a:lnTo>
                  <a:pt x="381870" y="572895"/>
                </a:lnTo>
                <a:lnTo>
                  <a:pt x="376800" y="516946"/>
                </a:lnTo>
                <a:lnTo>
                  <a:pt x="435285" y="516946"/>
                </a:lnTo>
                <a:cubicBezTo>
                  <a:pt x="441984" y="516946"/>
                  <a:pt x="445424" y="513505"/>
                  <a:pt x="445424" y="506806"/>
                </a:cubicBezTo>
                <a:lnTo>
                  <a:pt x="445424" y="142681"/>
                </a:lnTo>
                <a:lnTo>
                  <a:pt x="50699" y="142681"/>
                </a:lnTo>
                <a:close/>
                <a:moveTo>
                  <a:pt x="315600" y="458461"/>
                </a:moveTo>
                <a:lnTo>
                  <a:pt x="315600" y="427861"/>
                </a:lnTo>
                <a:lnTo>
                  <a:pt x="180705" y="427861"/>
                </a:lnTo>
                <a:lnTo>
                  <a:pt x="180705" y="473670"/>
                </a:lnTo>
                <a:lnTo>
                  <a:pt x="129825" y="473670"/>
                </a:lnTo>
                <a:lnTo>
                  <a:pt x="129825" y="224161"/>
                </a:lnTo>
                <a:lnTo>
                  <a:pt x="366660" y="224161"/>
                </a:lnTo>
                <a:lnTo>
                  <a:pt x="366660" y="458461"/>
                </a:lnTo>
                <a:lnTo>
                  <a:pt x="315780" y="458461"/>
                </a:lnTo>
                <a:close/>
                <a:moveTo>
                  <a:pt x="180705" y="272505"/>
                </a:moveTo>
                <a:lnTo>
                  <a:pt x="180705" y="379516"/>
                </a:lnTo>
                <a:lnTo>
                  <a:pt x="315600" y="379516"/>
                </a:lnTo>
                <a:lnTo>
                  <a:pt x="315600" y="272505"/>
                </a:lnTo>
                <a:lnTo>
                  <a:pt x="180705" y="272505"/>
                </a:lnTo>
                <a:close/>
              </a:path>
            </a:pathLst>
          </a:custGeom>
          <a:solidFill>
            <a:srgbClr val="11A386"/>
          </a:solidFill>
          <a:ln w="18102" cap="flat">
            <a:noFill/>
            <a:prstDash val="solid"/>
            <a:miter/>
          </a:ln>
        </p:spPr>
        <p:txBody>
          <a:bodyPr rtlCol="0" anchor="ctr"/>
          <a:lstStyle/>
          <a:p>
            <a:endParaRPr lang="ja-JP" altLang="en-US" sz="1200"/>
          </a:p>
        </p:txBody>
      </p:sp>
      <p:sp>
        <p:nvSpPr>
          <p:cNvPr id="933" name="フリーフォーム: 図形 932">
            <a:extLst>
              <a:ext uri="{FF2B5EF4-FFF2-40B4-BE49-F238E27FC236}">
                <a16:creationId xmlns:a16="http://schemas.microsoft.com/office/drawing/2014/main" id="{CD86BE92-7E88-2719-0722-A0D74CAB790F}"/>
              </a:ext>
            </a:extLst>
          </p:cNvPr>
          <p:cNvSpPr/>
          <p:nvPr/>
        </p:nvSpPr>
        <p:spPr>
          <a:xfrm>
            <a:off x="3840110" y="1004076"/>
            <a:ext cx="330990" cy="381930"/>
          </a:xfrm>
          <a:custGeom>
            <a:avLst/>
            <a:gdLst>
              <a:gd name="connsiteX0" fmla="*/ 50880 w 496485"/>
              <a:gd name="connsiteY0" fmla="*/ 142681 h 572895"/>
              <a:gd name="connsiteX1" fmla="*/ 50880 w 496485"/>
              <a:gd name="connsiteY1" fmla="*/ 570360 h 572895"/>
              <a:gd name="connsiteX2" fmla="*/ 0 w 496485"/>
              <a:gd name="connsiteY2" fmla="*/ 570360 h 572895"/>
              <a:gd name="connsiteX3" fmla="*/ 0 w 496485"/>
              <a:gd name="connsiteY3" fmla="*/ 94155 h 572895"/>
              <a:gd name="connsiteX4" fmla="*/ 180705 w 496485"/>
              <a:gd name="connsiteY4" fmla="*/ 94155 h 572895"/>
              <a:gd name="connsiteX5" fmla="*/ 218910 w 496485"/>
              <a:gd name="connsiteY5" fmla="*/ 0 h 572895"/>
              <a:gd name="connsiteX6" fmla="*/ 280110 w 496485"/>
              <a:gd name="connsiteY6" fmla="*/ 22995 h 572895"/>
              <a:gd name="connsiteX7" fmla="*/ 272506 w 496485"/>
              <a:gd name="connsiteY7" fmla="*/ 35670 h 572895"/>
              <a:gd name="connsiteX8" fmla="*/ 234300 w 496485"/>
              <a:gd name="connsiteY8" fmla="*/ 94155 h 572895"/>
              <a:gd name="connsiteX9" fmla="*/ 496485 w 496485"/>
              <a:gd name="connsiteY9" fmla="*/ 94155 h 572895"/>
              <a:gd name="connsiteX10" fmla="*/ 496485 w 496485"/>
              <a:gd name="connsiteY10" fmla="*/ 532155 h 572895"/>
              <a:gd name="connsiteX11" fmla="*/ 455745 w 496485"/>
              <a:gd name="connsiteY11" fmla="*/ 572895 h 572895"/>
              <a:gd name="connsiteX12" fmla="*/ 381870 w 496485"/>
              <a:gd name="connsiteY12" fmla="*/ 572895 h 572895"/>
              <a:gd name="connsiteX13" fmla="*/ 376800 w 496485"/>
              <a:gd name="connsiteY13" fmla="*/ 516946 h 572895"/>
              <a:gd name="connsiteX14" fmla="*/ 435285 w 496485"/>
              <a:gd name="connsiteY14" fmla="*/ 516946 h 572895"/>
              <a:gd name="connsiteX15" fmla="*/ 445424 w 496485"/>
              <a:gd name="connsiteY15" fmla="*/ 506806 h 572895"/>
              <a:gd name="connsiteX16" fmla="*/ 445424 w 496485"/>
              <a:gd name="connsiteY16" fmla="*/ 142681 h 572895"/>
              <a:gd name="connsiteX17" fmla="*/ 50699 w 496485"/>
              <a:gd name="connsiteY17" fmla="*/ 142681 h 572895"/>
              <a:gd name="connsiteX18" fmla="*/ 315600 w 496485"/>
              <a:gd name="connsiteY18" fmla="*/ 458461 h 572895"/>
              <a:gd name="connsiteX19" fmla="*/ 315600 w 496485"/>
              <a:gd name="connsiteY19" fmla="*/ 427861 h 572895"/>
              <a:gd name="connsiteX20" fmla="*/ 180705 w 496485"/>
              <a:gd name="connsiteY20" fmla="*/ 427861 h 572895"/>
              <a:gd name="connsiteX21" fmla="*/ 180705 w 496485"/>
              <a:gd name="connsiteY21" fmla="*/ 473670 h 572895"/>
              <a:gd name="connsiteX22" fmla="*/ 129825 w 496485"/>
              <a:gd name="connsiteY22" fmla="*/ 473670 h 572895"/>
              <a:gd name="connsiteX23" fmla="*/ 129825 w 496485"/>
              <a:gd name="connsiteY23" fmla="*/ 224161 h 572895"/>
              <a:gd name="connsiteX24" fmla="*/ 366660 w 496485"/>
              <a:gd name="connsiteY24" fmla="*/ 224161 h 572895"/>
              <a:gd name="connsiteX25" fmla="*/ 366660 w 496485"/>
              <a:gd name="connsiteY25" fmla="*/ 458461 h 572895"/>
              <a:gd name="connsiteX26" fmla="*/ 315780 w 496485"/>
              <a:gd name="connsiteY26" fmla="*/ 458461 h 572895"/>
              <a:gd name="connsiteX27" fmla="*/ 180705 w 496485"/>
              <a:gd name="connsiteY27" fmla="*/ 272505 h 572895"/>
              <a:gd name="connsiteX28" fmla="*/ 180705 w 496485"/>
              <a:gd name="connsiteY28" fmla="*/ 379516 h 572895"/>
              <a:gd name="connsiteX29" fmla="*/ 315600 w 496485"/>
              <a:gd name="connsiteY29" fmla="*/ 379516 h 572895"/>
              <a:gd name="connsiteX30" fmla="*/ 315600 w 496485"/>
              <a:gd name="connsiteY30" fmla="*/ 272505 h 572895"/>
              <a:gd name="connsiteX31" fmla="*/ 180705 w 496485"/>
              <a:gd name="connsiteY31" fmla="*/ 272505 h 5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6485" h="572895">
                <a:moveTo>
                  <a:pt x="50880" y="142681"/>
                </a:moveTo>
                <a:lnTo>
                  <a:pt x="50880" y="570360"/>
                </a:lnTo>
                <a:lnTo>
                  <a:pt x="0" y="570360"/>
                </a:lnTo>
                <a:lnTo>
                  <a:pt x="0" y="94155"/>
                </a:lnTo>
                <a:lnTo>
                  <a:pt x="180705" y="94155"/>
                </a:lnTo>
                <a:lnTo>
                  <a:pt x="218910" y="0"/>
                </a:lnTo>
                <a:lnTo>
                  <a:pt x="280110" y="22995"/>
                </a:lnTo>
                <a:cubicBezTo>
                  <a:pt x="286810" y="29876"/>
                  <a:pt x="284275" y="34040"/>
                  <a:pt x="272506" y="35670"/>
                </a:cubicBezTo>
                <a:lnTo>
                  <a:pt x="234300" y="94155"/>
                </a:lnTo>
                <a:lnTo>
                  <a:pt x="496485" y="94155"/>
                </a:lnTo>
                <a:lnTo>
                  <a:pt x="496485" y="532155"/>
                </a:lnTo>
                <a:cubicBezTo>
                  <a:pt x="496485" y="559315"/>
                  <a:pt x="482905" y="572895"/>
                  <a:pt x="455745" y="572895"/>
                </a:cubicBezTo>
                <a:lnTo>
                  <a:pt x="381870" y="572895"/>
                </a:lnTo>
                <a:lnTo>
                  <a:pt x="376800" y="516946"/>
                </a:lnTo>
                <a:lnTo>
                  <a:pt x="435285" y="516946"/>
                </a:lnTo>
                <a:cubicBezTo>
                  <a:pt x="441984" y="516946"/>
                  <a:pt x="445424" y="513505"/>
                  <a:pt x="445424" y="506806"/>
                </a:cubicBezTo>
                <a:lnTo>
                  <a:pt x="445424" y="142681"/>
                </a:lnTo>
                <a:lnTo>
                  <a:pt x="50699" y="142681"/>
                </a:lnTo>
                <a:close/>
                <a:moveTo>
                  <a:pt x="315600" y="458461"/>
                </a:moveTo>
                <a:lnTo>
                  <a:pt x="315600" y="427861"/>
                </a:lnTo>
                <a:lnTo>
                  <a:pt x="180705" y="427861"/>
                </a:lnTo>
                <a:lnTo>
                  <a:pt x="180705" y="473670"/>
                </a:lnTo>
                <a:lnTo>
                  <a:pt x="129825" y="473670"/>
                </a:lnTo>
                <a:lnTo>
                  <a:pt x="129825" y="224161"/>
                </a:lnTo>
                <a:lnTo>
                  <a:pt x="366660" y="224161"/>
                </a:lnTo>
                <a:lnTo>
                  <a:pt x="366660" y="458461"/>
                </a:lnTo>
                <a:lnTo>
                  <a:pt x="315780" y="458461"/>
                </a:lnTo>
                <a:close/>
                <a:moveTo>
                  <a:pt x="180705" y="272505"/>
                </a:moveTo>
                <a:lnTo>
                  <a:pt x="180705" y="379516"/>
                </a:lnTo>
                <a:lnTo>
                  <a:pt x="315600" y="379516"/>
                </a:lnTo>
                <a:lnTo>
                  <a:pt x="315600" y="272505"/>
                </a:lnTo>
                <a:lnTo>
                  <a:pt x="180705" y="272505"/>
                </a:lnTo>
                <a:close/>
              </a:path>
            </a:pathLst>
          </a:custGeom>
          <a:noFill/>
          <a:ln w="0" cap="sq">
            <a:solidFill>
              <a:srgbClr val="11A386"/>
            </a:solidFill>
            <a:prstDash val="solid"/>
            <a:miter/>
          </a:ln>
        </p:spPr>
        <p:txBody>
          <a:bodyPr rtlCol="0" anchor="ctr"/>
          <a:lstStyle/>
          <a:p>
            <a:endParaRPr lang="ja-JP" altLang="en-US" sz="1200"/>
          </a:p>
        </p:txBody>
      </p:sp>
      <p:grpSp>
        <p:nvGrpSpPr>
          <p:cNvPr id="934" name="グラフィックス 8">
            <a:extLst>
              <a:ext uri="{FF2B5EF4-FFF2-40B4-BE49-F238E27FC236}">
                <a16:creationId xmlns:a16="http://schemas.microsoft.com/office/drawing/2014/main" id="{4BA545FE-2E03-4F25-AFFB-092FF8D93069}"/>
              </a:ext>
            </a:extLst>
          </p:cNvPr>
          <p:cNvGrpSpPr/>
          <p:nvPr/>
        </p:nvGrpSpPr>
        <p:grpSpPr>
          <a:xfrm>
            <a:off x="4231696" y="1044755"/>
            <a:ext cx="404624" cy="312400"/>
            <a:chOff x="6270465" y="1006841"/>
            <a:chExt cx="606936" cy="468600"/>
          </a:xfrm>
          <a:solidFill>
            <a:srgbClr val="11A386"/>
          </a:solidFill>
        </p:grpSpPr>
        <p:sp>
          <p:nvSpPr>
            <p:cNvPr id="935" name="フリーフォーム: 図形 934">
              <a:extLst>
                <a:ext uri="{FF2B5EF4-FFF2-40B4-BE49-F238E27FC236}">
                  <a16:creationId xmlns:a16="http://schemas.microsoft.com/office/drawing/2014/main" id="{26460B2D-A2BE-5564-40E9-2F7A5EE0861F}"/>
                </a:ext>
              </a:extLst>
            </p:cNvPr>
            <p:cNvSpPr/>
            <p:nvPr/>
          </p:nvSpPr>
          <p:spPr>
            <a:xfrm>
              <a:off x="6270465" y="1006841"/>
              <a:ext cx="335516" cy="468600"/>
            </a:xfrm>
            <a:custGeom>
              <a:avLst/>
              <a:gdLst>
                <a:gd name="connsiteX0" fmla="*/ 191026 w 335516"/>
                <a:gd name="connsiteY0" fmla="*/ 468601 h 468600"/>
                <a:gd name="connsiteX1" fmla="*/ 191026 w 335516"/>
                <a:gd name="connsiteY1" fmla="*/ 374627 h 468600"/>
                <a:gd name="connsiteX2" fmla="*/ 0 w 335516"/>
                <a:gd name="connsiteY2" fmla="*/ 374627 h 468600"/>
                <a:gd name="connsiteX3" fmla="*/ 0 w 335516"/>
                <a:gd name="connsiteY3" fmla="*/ 296406 h 468600"/>
                <a:gd name="connsiteX4" fmla="*/ 202432 w 335516"/>
                <a:gd name="connsiteY4" fmla="*/ 0 h 468600"/>
                <a:gd name="connsiteX5" fmla="*/ 277576 w 335516"/>
                <a:gd name="connsiteY5" fmla="*/ 0 h 468600"/>
                <a:gd name="connsiteX6" fmla="*/ 277576 w 335516"/>
                <a:gd name="connsiteY6" fmla="*/ 296044 h 468600"/>
                <a:gd name="connsiteX7" fmla="*/ 335517 w 335516"/>
                <a:gd name="connsiteY7" fmla="*/ 296044 h 468600"/>
                <a:gd name="connsiteX8" fmla="*/ 335517 w 335516"/>
                <a:gd name="connsiteY8" fmla="*/ 374627 h 468600"/>
                <a:gd name="connsiteX9" fmla="*/ 277576 w 335516"/>
                <a:gd name="connsiteY9" fmla="*/ 374627 h 468600"/>
                <a:gd name="connsiteX10" fmla="*/ 277576 w 335516"/>
                <a:gd name="connsiteY10" fmla="*/ 468601 h 468600"/>
                <a:gd name="connsiteX11" fmla="*/ 191026 w 335516"/>
                <a:gd name="connsiteY11" fmla="*/ 468601 h 468600"/>
                <a:gd name="connsiteX12" fmla="*/ 191026 w 335516"/>
                <a:gd name="connsiteY12" fmla="*/ 296044 h 468600"/>
                <a:gd name="connsiteX13" fmla="*/ 191026 w 335516"/>
                <a:gd name="connsiteY13" fmla="*/ 136524 h 468600"/>
                <a:gd name="connsiteX14" fmla="*/ 83834 w 335516"/>
                <a:gd name="connsiteY14" fmla="*/ 296044 h 468600"/>
                <a:gd name="connsiteX15" fmla="*/ 191026 w 335516"/>
                <a:gd name="connsiteY15" fmla="*/ 296044 h 46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516" h="468600">
                  <a:moveTo>
                    <a:pt x="191026" y="468601"/>
                  </a:moveTo>
                  <a:lnTo>
                    <a:pt x="191026" y="374627"/>
                  </a:lnTo>
                  <a:lnTo>
                    <a:pt x="0" y="374627"/>
                  </a:lnTo>
                  <a:lnTo>
                    <a:pt x="0" y="296406"/>
                  </a:lnTo>
                  <a:lnTo>
                    <a:pt x="202432" y="0"/>
                  </a:lnTo>
                  <a:lnTo>
                    <a:pt x="277576" y="0"/>
                  </a:lnTo>
                  <a:lnTo>
                    <a:pt x="277576" y="296044"/>
                  </a:lnTo>
                  <a:lnTo>
                    <a:pt x="335517" y="296044"/>
                  </a:lnTo>
                  <a:lnTo>
                    <a:pt x="335517" y="374627"/>
                  </a:lnTo>
                  <a:lnTo>
                    <a:pt x="277576" y="374627"/>
                  </a:lnTo>
                  <a:lnTo>
                    <a:pt x="277576" y="468601"/>
                  </a:lnTo>
                  <a:lnTo>
                    <a:pt x="191026" y="468601"/>
                  </a:lnTo>
                  <a:close/>
                  <a:moveTo>
                    <a:pt x="191026" y="296044"/>
                  </a:moveTo>
                  <a:lnTo>
                    <a:pt x="191026" y="136524"/>
                  </a:lnTo>
                  <a:lnTo>
                    <a:pt x="83834" y="296044"/>
                  </a:lnTo>
                  <a:lnTo>
                    <a:pt x="191026" y="296044"/>
                  </a:lnTo>
                  <a:close/>
                </a:path>
              </a:pathLst>
            </a:custGeom>
            <a:solidFill>
              <a:srgbClr val="11A386"/>
            </a:solidFill>
            <a:ln w="18102" cap="flat">
              <a:noFill/>
              <a:prstDash val="solid"/>
              <a:miter/>
            </a:ln>
          </p:spPr>
          <p:txBody>
            <a:bodyPr rtlCol="0" anchor="ctr"/>
            <a:lstStyle/>
            <a:p>
              <a:endParaRPr lang="ja-JP" altLang="en-US" sz="1200"/>
            </a:p>
          </p:txBody>
        </p:sp>
        <p:sp>
          <p:nvSpPr>
            <p:cNvPr id="936" name="フリーフォーム: 図形 935">
              <a:extLst>
                <a:ext uri="{FF2B5EF4-FFF2-40B4-BE49-F238E27FC236}">
                  <a16:creationId xmlns:a16="http://schemas.microsoft.com/office/drawing/2014/main" id="{FA39BE0A-686E-DA91-99E7-AF3B67B856CF}"/>
                </a:ext>
              </a:extLst>
            </p:cNvPr>
            <p:cNvSpPr/>
            <p:nvPr/>
          </p:nvSpPr>
          <p:spPr>
            <a:xfrm>
              <a:off x="6672434" y="1006841"/>
              <a:ext cx="204967" cy="468600"/>
            </a:xfrm>
            <a:custGeom>
              <a:avLst/>
              <a:gdLst>
                <a:gd name="connsiteX0" fmla="*/ 204968 w 204967"/>
                <a:gd name="connsiteY0" fmla="*/ 468601 h 468600"/>
                <a:gd name="connsiteX1" fmla="*/ 115521 w 204967"/>
                <a:gd name="connsiteY1" fmla="*/ 468601 h 468600"/>
                <a:gd name="connsiteX2" fmla="*/ 115521 w 204967"/>
                <a:gd name="connsiteY2" fmla="*/ 131454 h 468600"/>
                <a:gd name="connsiteX3" fmla="*/ 0 w 204967"/>
                <a:gd name="connsiteY3" fmla="*/ 199173 h 468600"/>
                <a:gd name="connsiteX4" fmla="*/ 0 w 204967"/>
                <a:gd name="connsiteY4" fmla="*/ 118055 h 468600"/>
                <a:gd name="connsiteX5" fmla="*/ 76048 w 204967"/>
                <a:gd name="connsiteY5" fmla="*/ 74599 h 468600"/>
                <a:gd name="connsiteX6" fmla="*/ 132360 w 204967"/>
                <a:gd name="connsiteY6" fmla="*/ 0 h 468600"/>
                <a:gd name="connsiteX7" fmla="*/ 204968 w 204967"/>
                <a:gd name="connsiteY7" fmla="*/ 0 h 468600"/>
                <a:gd name="connsiteX8" fmla="*/ 204968 w 204967"/>
                <a:gd name="connsiteY8" fmla="*/ 468601 h 46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67" h="468600">
                  <a:moveTo>
                    <a:pt x="204968" y="468601"/>
                  </a:moveTo>
                  <a:lnTo>
                    <a:pt x="115521" y="468601"/>
                  </a:lnTo>
                  <a:lnTo>
                    <a:pt x="115521" y="131454"/>
                  </a:lnTo>
                  <a:cubicBezTo>
                    <a:pt x="82928" y="162055"/>
                    <a:pt x="44361" y="184688"/>
                    <a:pt x="0" y="199173"/>
                  </a:cubicBezTo>
                  <a:lnTo>
                    <a:pt x="0" y="118055"/>
                  </a:lnTo>
                  <a:cubicBezTo>
                    <a:pt x="23358" y="110451"/>
                    <a:pt x="48707" y="95965"/>
                    <a:pt x="76048" y="74599"/>
                  </a:cubicBezTo>
                  <a:cubicBezTo>
                    <a:pt x="103389" y="53234"/>
                    <a:pt x="122220" y="28427"/>
                    <a:pt x="132360" y="0"/>
                  </a:cubicBezTo>
                  <a:lnTo>
                    <a:pt x="204968" y="0"/>
                  </a:lnTo>
                  <a:lnTo>
                    <a:pt x="204968" y="468601"/>
                  </a:lnTo>
                  <a:close/>
                </a:path>
              </a:pathLst>
            </a:custGeom>
            <a:solidFill>
              <a:srgbClr val="11A386"/>
            </a:solidFill>
            <a:ln w="18102" cap="flat">
              <a:noFill/>
              <a:prstDash val="solid"/>
              <a:miter/>
            </a:ln>
          </p:spPr>
          <p:txBody>
            <a:bodyPr rtlCol="0" anchor="ctr"/>
            <a:lstStyle/>
            <a:p>
              <a:endParaRPr lang="ja-JP" altLang="en-US" sz="1200"/>
            </a:p>
          </p:txBody>
        </p:sp>
      </p:grpSp>
      <p:sp>
        <p:nvSpPr>
          <p:cNvPr id="937" name="フリーフォーム: 図形 936">
            <a:extLst>
              <a:ext uri="{FF2B5EF4-FFF2-40B4-BE49-F238E27FC236}">
                <a16:creationId xmlns:a16="http://schemas.microsoft.com/office/drawing/2014/main" id="{5D9D5C56-5627-3EF8-6990-C1E56B7E110E}"/>
              </a:ext>
            </a:extLst>
          </p:cNvPr>
          <p:cNvSpPr/>
          <p:nvPr/>
        </p:nvSpPr>
        <p:spPr>
          <a:xfrm>
            <a:off x="4740977" y="1043186"/>
            <a:ext cx="366599" cy="334369"/>
          </a:xfrm>
          <a:custGeom>
            <a:avLst/>
            <a:gdLst>
              <a:gd name="connsiteX0" fmla="*/ 193560 w 549899"/>
              <a:gd name="connsiteY0" fmla="*/ 55950 h 501554"/>
              <a:gd name="connsiteX1" fmla="*/ 5070 w 549899"/>
              <a:gd name="connsiteY1" fmla="*/ 55950 h 501554"/>
              <a:gd name="connsiteX2" fmla="*/ 5070 w 549899"/>
              <a:gd name="connsiteY2" fmla="*/ 0 h 501554"/>
              <a:gd name="connsiteX3" fmla="*/ 549900 w 549899"/>
              <a:gd name="connsiteY3" fmla="*/ 0 h 501554"/>
              <a:gd name="connsiteX4" fmla="*/ 549900 w 549899"/>
              <a:gd name="connsiteY4" fmla="*/ 55950 h 501554"/>
              <a:gd name="connsiteX5" fmla="*/ 252045 w 549899"/>
              <a:gd name="connsiteY5" fmla="*/ 55950 h 501554"/>
              <a:gd name="connsiteX6" fmla="*/ 246975 w 549899"/>
              <a:gd name="connsiteY6" fmla="*/ 162960 h 501554"/>
              <a:gd name="connsiteX7" fmla="*/ 504090 w 549899"/>
              <a:gd name="connsiteY7" fmla="*/ 162960 h 501554"/>
              <a:gd name="connsiteX8" fmla="*/ 476025 w 549899"/>
              <a:gd name="connsiteY8" fmla="*/ 427680 h 501554"/>
              <a:gd name="connsiteX9" fmla="*/ 384405 w 549899"/>
              <a:gd name="connsiteY9" fmla="*/ 501555 h 501554"/>
              <a:gd name="connsiteX10" fmla="*/ 285180 w 549899"/>
              <a:gd name="connsiteY10" fmla="*/ 501555 h 501554"/>
              <a:gd name="connsiteX11" fmla="*/ 275040 w 549899"/>
              <a:gd name="connsiteY11" fmla="*/ 445605 h 501554"/>
              <a:gd name="connsiteX12" fmla="*/ 366660 w 549899"/>
              <a:gd name="connsiteY12" fmla="*/ 445605 h 501554"/>
              <a:gd name="connsiteX13" fmla="*/ 420075 w 549899"/>
              <a:gd name="connsiteY13" fmla="*/ 409935 h 501554"/>
              <a:gd name="connsiteX14" fmla="*/ 443070 w 549899"/>
              <a:gd name="connsiteY14" fmla="*/ 218910 h 501554"/>
              <a:gd name="connsiteX15" fmla="*/ 239370 w 549899"/>
              <a:gd name="connsiteY15" fmla="*/ 218910 h 501554"/>
              <a:gd name="connsiteX16" fmla="*/ 38205 w 549899"/>
              <a:gd name="connsiteY16" fmla="*/ 499020 h 501554"/>
              <a:gd name="connsiteX17" fmla="*/ 0 w 549899"/>
              <a:gd name="connsiteY17" fmla="*/ 443070 h 501554"/>
              <a:gd name="connsiteX18" fmla="*/ 193560 w 549899"/>
              <a:gd name="connsiteY18" fmla="*/ 99406 h 501554"/>
              <a:gd name="connsiteX19" fmla="*/ 193560 w 549899"/>
              <a:gd name="connsiteY19" fmla="*/ 56131 h 50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899" h="501554">
                <a:moveTo>
                  <a:pt x="193560" y="55950"/>
                </a:moveTo>
                <a:lnTo>
                  <a:pt x="5070" y="55950"/>
                </a:lnTo>
                <a:lnTo>
                  <a:pt x="5070" y="0"/>
                </a:lnTo>
                <a:lnTo>
                  <a:pt x="549900" y="0"/>
                </a:lnTo>
                <a:lnTo>
                  <a:pt x="549900" y="55950"/>
                </a:lnTo>
                <a:lnTo>
                  <a:pt x="252045" y="55950"/>
                </a:lnTo>
                <a:cubicBezTo>
                  <a:pt x="252045" y="91620"/>
                  <a:pt x="250416" y="127290"/>
                  <a:pt x="246975" y="162960"/>
                </a:cubicBezTo>
                <a:lnTo>
                  <a:pt x="504090" y="162960"/>
                </a:lnTo>
                <a:cubicBezTo>
                  <a:pt x="504090" y="275040"/>
                  <a:pt x="494674" y="363220"/>
                  <a:pt x="476025" y="427680"/>
                </a:cubicBezTo>
                <a:cubicBezTo>
                  <a:pt x="462445" y="476930"/>
                  <a:pt x="431844" y="501555"/>
                  <a:pt x="384405" y="501555"/>
                </a:cubicBezTo>
                <a:lnTo>
                  <a:pt x="285180" y="501555"/>
                </a:lnTo>
                <a:lnTo>
                  <a:pt x="275040" y="445605"/>
                </a:lnTo>
                <a:lnTo>
                  <a:pt x="366660" y="445605"/>
                </a:lnTo>
                <a:cubicBezTo>
                  <a:pt x="395450" y="445605"/>
                  <a:pt x="413376" y="433836"/>
                  <a:pt x="420075" y="409935"/>
                </a:cubicBezTo>
                <a:cubicBezTo>
                  <a:pt x="433655" y="364125"/>
                  <a:pt x="441260" y="300390"/>
                  <a:pt x="443070" y="218910"/>
                </a:cubicBezTo>
                <a:lnTo>
                  <a:pt x="239370" y="218910"/>
                </a:lnTo>
                <a:cubicBezTo>
                  <a:pt x="212210" y="348010"/>
                  <a:pt x="145215" y="441260"/>
                  <a:pt x="38205" y="499020"/>
                </a:cubicBezTo>
                <a:lnTo>
                  <a:pt x="0" y="443070"/>
                </a:lnTo>
                <a:cubicBezTo>
                  <a:pt x="128919" y="378611"/>
                  <a:pt x="193560" y="263995"/>
                  <a:pt x="193560" y="99406"/>
                </a:cubicBezTo>
                <a:lnTo>
                  <a:pt x="193560" y="56131"/>
                </a:lnTo>
                <a:close/>
              </a:path>
            </a:pathLst>
          </a:custGeom>
          <a:solidFill>
            <a:srgbClr val="11A386"/>
          </a:solidFill>
          <a:ln w="18102" cap="flat">
            <a:noFill/>
            <a:prstDash val="solid"/>
            <a:miter/>
          </a:ln>
        </p:spPr>
        <p:txBody>
          <a:bodyPr rtlCol="0" anchor="ctr"/>
          <a:lstStyle/>
          <a:p>
            <a:endParaRPr lang="ja-JP" altLang="en-US" sz="1200"/>
          </a:p>
        </p:txBody>
      </p:sp>
      <p:sp>
        <p:nvSpPr>
          <p:cNvPr id="938" name="フリーフォーム: 図形 937">
            <a:extLst>
              <a:ext uri="{FF2B5EF4-FFF2-40B4-BE49-F238E27FC236}">
                <a16:creationId xmlns:a16="http://schemas.microsoft.com/office/drawing/2014/main" id="{AF6E3D88-6C6E-70BB-B098-A9E204271550}"/>
              </a:ext>
            </a:extLst>
          </p:cNvPr>
          <p:cNvSpPr/>
          <p:nvPr/>
        </p:nvSpPr>
        <p:spPr>
          <a:xfrm>
            <a:off x="4740977" y="1043186"/>
            <a:ext cx="366599" cy="334369"/>
          </a:xfrm>
          <a:custGeom>
            <a:avLst/>
            <a:gdLst>
              <a:gd name="connsiteX0" fmla="*/ 193560 w 549899"/>
              <a:gd name="connsiteY0" fmla="*/ 55950 h 501554"/>
              <a:gd name="connsiteX1" fmla="*/ 5070 w 549899"/>
              <a:gd name="connsiteY1" fmla="*/ 55950 h 501554"/>
              <a:gd name="connsiteX2" fmla="*/ 5070 w 549899"/>
              <a:gd name="connsiteY2" fmla="*/ 0 h 501554"/>
              <a:gd name="connsiteX3" fmla="*/ 549900 w 549899"/>
              <a:gd name="connsiteY3" fmla="*/ 0 h 501554"/>
              <a:gd name="connsiteX4" fmla="*/ 549900 w 549899"/>
              <a:gd name="connsiteY4" fmla="*/ 55950 h 501554"/>
              <a:gd name="connsiteX5" fmla="*/ 252045 w 549899"/>
              <a:gd name="connsiteY5" fmla="*/ 55950 h 501554"/>
              <a:gd name="connsiteX6" fmla="*/ 246975 w 549899"/>
              <a:gd name="connsiteY6" fmla="*/ 162960 h 501554"/>
              <a:gd name="connsiteX7" fmla="*/ 504090 w 549899"/>
              <a:gd name="connsiteY7" fmla="*/ 162960 h 501554"/>
              <a:gd name="connsiteX8" fmla="*/ 476025 w 549899"/>
              <a:gd name="connsiteY8" fmla="*/ 427680 h 501554"/>
              <a:gd name="connsiteX9" fmla="*/ 384405 w 549899"/>
              <a:gd name="connsiteY9" fmla="*/ 501555 h 501554"/>
              <a:gd name="connsiteX10" fmla="*/ 285180 w 549899"/>
              <a:gd name="connsiteY10" fmla="*/ 501555 h 501554"/>
              <a:gd name="connsiteX11" fmla="*/ 275040 w 549899"/>
              <a:gd name="connsiteY11" fmla="*/ 445605 h 501554"/>
              <a:gd name="connsiteX12" fmla="*/ 366660 w 549899"/>
              <a:gd name="connsiteY12" fmla="*/ 445605 h 501554"/>
              <a:gd name="connsiteX13" fmla="*/ 420075 w 549899"/>
              <a:gd name="connsiteY13" fmla="*/ 409935 h 501554"/>
              <a:gd name="connsiteX14" fmla="*/ 443070 w 549899"/>
              <a:gd name="connsiteY14" fmla="*/ 218910 h 501554"/>
              <a:gd name="connsiteX15" fmla="*/ 239370 w 549899"/>
              <a:gd name="connsiteY15" fmla="*/ 218910 h 501554"/>
              <a:gd name="connsiteX16" fmla="*/ 38205 w 549899"/>
              <a:gd name="connsiteY16" fmla="*/ 499020 h 501554"/>
              <a:gd name="connsiteX17" fmla="*/ 0 w 549899"/>
              <a:gd name="connsiteY17" fmla="*/ 443070 h 501554"/>
              <a:gd name="connsiteX18" fmla="*/ 193560 w 549899"/>
              <a:gd name="connsiteY18" fmla="*/ 99406 h 501554"/>
              <a:gd name="connsiteX19" fmla="*/ 193560 w 549899"/>
              <a:gd name="connsiteY19" fmla="*/ 56131 h 50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899" h="501554">
                <a:moveTo>
                  <a:pt x="193560" y="55950"/>
                </a:moveTo>
                <a:lnTo>
                  <a:pt x="5070" y="55950"/>
                </a:lnTo>
                <a:lnTo>
                  <a:pt x="5070" y="0"/>
                </a:lnTo>
                <a:lnTo>
                  <a:pt x="549900" y="0"/>
                </a:lnTo>
                <a:lnTo>
                  <a:pt x="549900" y="55950"/>
                </a:lnTo>
                <a:lnTo>
                  <a:pt x="252045" y="55950"/>
                </a:lnTo>
                <a:cubicBezTo>
                  <a:pt x="252045" y="91620"/>
                  <a:pt x="250416" y="127290"/>
                  <a:pt x="246975" y="162960"/>
                </a:cubicBezTo>
                <a:lnTo>
                  <a:pt x="504090" y="162960"/>
                </a:lnTo>
                <a:cubicBezTo>
                  <a:pt x="504090" y="275040"/>
                  <a:pt x="494674" y="363220"/>
                  <a:pt x="476025" y="427680"/>
                </a:cubicBezTo>
                <a:cubicBezTo>
                  <a:pt x="462445" y="476930"/>
                  <a:pt x="431844" y="501555"/>
                  <a:pt x="384405" y="501555"/>
                </a:cubicBezTo>
                <a:lnTo>
                  <a:pt x="285180" y="501555"/>
                </a:lnTo>
                <a:lnTo>
                  <a:pt x="275040" y="445605"/>
                </a:lnTo>
                <a:lnTo>
                  <a:pt x="366660" y="445605"/>
                </a:lnTo>
                <a:cubicBezTo>
                  <a:pt x="395450" y="445605"/>
                  <a:pt x="413376" y="433836"/>
                  <a:pt x="420075" y="409935"/>
                </a:cubicBezTo>
                <a:cubicBezTo>
                  <a:pt x="433655" y="364125"/>
                  <a:pt x="441260" y="300390"/>
                  <a:pt x="443070" y="218910"/>
                </a:cubicBezTo>
                <a:lnTo>
                  <a:pt x="239370" y="218910"/>
                </a:lnTo>
                <a:cubicBezTo>
                  <a:pt x="212210" y="348010"/>
                  <a:pt x="145215" y="441260"/>
                  <a:pt x="38205" y="499020"/>
                </a:cubicBezTo>
                <a:lnTo>
                  <a:pt x="0" y="443070"/>
                </a:lnTo>
                <a:cubicBezTo>
                  <a:pt x="128919" y="378611"/>
                  <a:pt x="193560" y="263995"/>
                  <a:pt x="193560" y="99406"/>
                </a:cubicBezTo>
                <a:lnTo>
                  <a:pt x="193560" y="56131"/>
                </a:lnTo>
                <a:close/>
              </a:path>
            </a:pathLst>
          </a:custGeom>
          <a:noFill/>
          <a:ln w="0" cap="sq">
            <a:solidFill>
              <a:srgbClr val="11A386"/>
            </a:solidFill>
            <a:prstDash val="solid"/>
            <a:miter/>
          </a:ln>
        </p:spPr>
        <p:txBody>
          <a:bodyPr rtlCol="0" anchor="ctr"/>
          <a:lstStyle/>
          <a:p>
            <a:endParaRPr lang="ja-JP" altLang="en-US" sz="1200"/>
          </a:p>
        </p:txBody>
      </p:sp>
      <p:sp>
        <p:nvSpPr>
          <p:cNvPr id="939" name="フリーフォーム: 図形 938">
            <a:extLst>
              <a:ext uri="{FF2B5EF4-FFF2-40B4-BE49-F238E27FC236}">
                <a16:creationId xmlns:a16="http://schemas.microsoft.com/office/drawing/2014/main" id="{2993E4AC-E56C-A051-2974-B94A22AE7EC2}"/>
              </a:ext>
            </a:extLst>
          </p:cNvPr>
          <p:cNvSpPr/>
          <p:nvPr/>
        </p:nvSpPr>
        <p:spPr>
          <a:xfrm>
            <a:off x="5173726" y="1022785"/>
            <a:ext cx="373480" cy="358271"/>
          </a:xfrm>
          <a:custGeom>
            <a:avLst/>
            <a:gdLst>
              <a:gd name="connsiteX0" fmla="*/ 242086 w 560220"/>
              <a:gd name="connsiteY0" fmla="*/ 0 h 537406"/>
              <a:gd name="connsiteX1" fmla="*/ 298036 w 560220"/>
              <a:gd name="connsiteY1" fmla="*/ 0 h 537406"/>
              <a:gd name="connsiteX2" fmla="*/ 300571 w 560220"/>
              <a:gd name="connsiteY2" fmla="*/ 20279 h 537406"/>
              <a:gd name="connsiteX3" fmla="*/ 300571 w 560220"/>
              <a:gd name="connsiteY3" fmla="*/ 124755 h 537406"/>
              <a:gd name="connsiteX4" fmla="*/ 560221 w 560220"/>
              <a:gd name="connsiteY4" fmla="*/ 473670 h 537406"/>
              <a:gd name="connsiteX5" fmla="*/ 529620 w 560220"/>
              <a:gd name="connsiteY5" fmla="*/ 537406 h 537406"/>
              <a:gd name="connsiteX6" fmla="*/ 280110 w 560220"/>
              <a:gd name="connsiteY6" fmla="*/ 259831 h 537406"/>
              <a:gd name="connsiteX7" fmla="*/ 38205 w 560220"/>
              <a:gd name="connsiteY7" fmla="*/ 537406 h 537406"/>
              <a:gd name="connsiteX8" fmla="*/ 0 w 560220"/>
              <a:gd name="connsiteY8" fmla="*/ 481456 h 537406"/>
              <a:gd name="connsiteX9" fmla="*/ 241905 w 560220"/>
              <a:gd name="connsiteY9" fmla="*/ 132541 h 537406"/>
              <a:gd name="connsiteX10" fmla="*/ 241905 w 560220"/>
              <a:gd name="connsiteY10" fmla="*/ 181 h 53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20" h="537406">
                <a:moveTo>
                  <a:pt x="242086" y="0"/>
                </a:moveTo>
                <a:lnTo>
                  <a:pt x="298036" y="0"/>
                </a:lnTo>
                <a:cubicBezTo>
                  <a:pt x="315056" y="3440"/>
                  <a:pt x="315780" y="10140"/>
                  <a:pt x="300571" y="20279"/>
                </a:cubicBezTo>
                <a:lnTo>
                  <a:pt x="300571" y="124755"/>
                </a:lnTo>
                <a:cubicBezTo>
                  <a:pt x="312340" y="287715"/>
                  <a:pt x="399071" y="403960"/>
                  <a:pt x="560221" y="473670"/>
                </a:cubicBezTo>
                <a:lnTo>
                  <a:pt x="529620" y="537406"/>
                </a:lnTo>
                <a:cubicBezTo>
                  <a:pt x="412470" y="486526"/>
                  <a:pt x="329360" y="394001"/>
                  <a:pt x="280110" y="259831"/>
                </a:cubicBezTo>
                <a:cubicBezTo>
                  <a:pt x="244440" y="387121"/>
                  <a:pt x="163865" y="479646"/>
                  <a:pt x="38205" y="537406"/>
                </a:cubicBezTo>
                <a:lnTo>
                  <a:pt x="0" y="481456"/>
                </a:lnTo>
                <a:cubicBezTo>
                  <a:pt x="161331" y="418626"/>
                  <a:pt x="241905" y="302381"/>
                  <a:pt x="241905" y="132541"/>
                </a:cubicBezTo>
                <a:lnTo>
                  <a:pt x="241905" y="181"/>
                </a:lnTo>
                <a:close/>
              </a:path>
            </a:pathLst>
          </a:custGeom>
          <a:solidFill>
            <a:srgbClr val="11A386"/>
          </a:solidFill>
          <a:ln w="18102" cap="flat">
            <a:noFill/>
            <a:prstDash val="solid"/>
            <a:miter/>
          </a:ln>
        </p:spPr>
        <p:txBody>
          <a:bodyPr rtlCol="0" anchor="ctr"/>
          <a:lstStyle/>
          <a:p>
            <a:endParaRPr lang="ja-JP" altLang="en-US" sz="1200"/>
          </a:p>
        </p:txBody>
      </p:sp>
      <p:sp>
        <p:nvSpPr>
          <p:cNvPr id="940" name="フリーフォーム: 図形 939">
            <a:extLst>
              <a:ext uri="{FF2B5EF4-FFF2-40B4-BE49-F238E27FC236}">
                <a16:creationId xmlns:a16="http://schemas.microsoft.com/office/drawing/2014/main" id="{36679899-D2D0-2212-2F80-E178AFFF832A}"/>
              </a:ext>
            </a:extLst>
          </p:cNvPr>
          <p:cNvSpPr/>
          <p:nvPr/>
        </p:nvSpPr>
        <p:spPr>
          <a:xfrm>
            <a:off x="5173726" y="1022785"/>
            <a:ext cx="373480" cy="358271"/>
          </a:xfrm>
          <a:custGeom>
            <a:avLst/>
            <a:gdLst>
              <a:gd name="connsiteX0" fmla="*/ 242086 w 560220"/>
              <a:gd name="connsiteY0" fmla="*/ 0 h 537406"/>
              <a:gd name="connsiteX1" fmla="*/ 298036 w 560220"/>
              <a:gd name="connsiteY1" fmla="*/ 0 h 537406"/>
              <a:gd name="connsiteX2" fmla="*/ 300571 w 560220"/>
              <a:gd name="connsiteY2" fmla="*/ 20279 h 537406"/>
              <a:gd name="connsiteX3" fmla="*/ 300571 w 560220"/>
              <a:gd name="connsiteY3" fmla="*/ 124755 h 537406"/>
              <a:gd name="connsiteX4" fmla="*/ 560221 w 560220"/>
              <a:gd name="connsiteY4" fmla="*/ 473670 h 537406"/>
              <a:gd name="connsiteX5" fmla="*/ 529620 w 560220"/>
              <a:gd name="connsiteY5" fmla="*/ 537406 h 537406"/>
              <a:gd name="connsiteX6" fmla="*/ 280110 w 560220"/>
              <a:gd name="connsiteY6" fmla="*/ 259831 h 537406"/>
              <a:gd name="connsiteX7" fmla="*/ 38205 w 560220"/>
              <a:gd name="connsiteY7" fmla="*/ 537406 h 537406"/>
              <a:gd name="connsiteX8" fmla="*/ 0 w 560220"/>
              <a:gd name="connsiteY8" fmla="*/ 481456 h 537406"/>
              <a:gd name="connsiteX9" fmla="*/ 241905 w 560220"/>
              <a:gd name="connsiteY9" fmla="*/ 132541 h 537406"/>
              <a:gd name="connsiteX10" fmla="*/ 241905 w 560220"/>
              <a:gd name="connsiteY10" fmla="*/ 181 h 53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20" h="537406">
                <a:moveTo>
                  <a:pt x="242086" y="0"/>
                </a:moveTo>
                <a:lnTo>
                  <a:pt x="298036" y="0"/>
                </a:lnTo>
                <a:cubicBezTo>
                  <a:pt x="315056" y="3440"/>
                  <a:pt x="315780" y="10140"/>
                  <a:pt x="300571" y="20279"/>
                </a:cubicBezTo>
                <a:lnTo>
                  <a:pt x="300571" y="124755"/>
                </a:lnTo>
                <a:cubicBezTo>
                  <a:pt x="312340" y="287715"/>
                  <a:pt x="399071" y="403960"/>
                  <a:pt x="560221" y="473670"/>
                </a:cubicBezTo>
                <a:lnTo>
                  <a:pt x="529620" y="537406"/>
                </a:lnTo>
                <a:cubicBezTo>
                  <a:pt x="412470" y="486526"/>
                  <a:pt x="329360" y="394001"/>
                  <a:pt x="280110" y="259831"/>
                </a:cubicBezTo>
                <a:cubicBezTo>
                  <a:pt x="244440" y="387121"/>
                  <a:pt x="163865" y="479646"/>
                  <a:pt x="38205" y="537406"/>
                </a:cubicBezTo>
                <a:lnTo>
                  <a:pt x="0" y="481456"/>
                </a:lnTo>
                <a:cubicBezTo>
                  <a:pt x="161331" y="418626"/>
                  <a:pt x="241905" y="302381"/>
                  <a:pt x="241905" y="132541"/>
                </a:cubicBezTo>
                <a:lnTo>
                  <a:pt x="241905" y="181"/>
                </a:lnTo>
                <a:close/>
              </a:path>
            </a:pathLst>
          </a:custGeom>
          <a:noFill/>
          <a:ln w="0" cap="sq">
            <a:solidFill>
              <a:srgbClr val="11A386"/>
            </a:solidFill>
            <a:prstDash val="solid"/>
            <a:miter/>
          </a:ln>
        </p:spPr>
        <p:txBody>
          <a:bodyPr rtlCol="0" anchor="ctr"/>
          <a:lstStyle/>
          <a:p>
            <a:endParaRPr lang="ja-JP" altLang="en-US" sz="1200"/>
          </a:p>
        </p:txBody>
      </p:sp>
      <p:sp>
        <p:nvSpPr>
          <p:cNvPr id="942" name="フリーフォーム: 図形 941">
            <a:extLst>
              <a:ext uri="{FF2B5EF4-FFF2-40B4-BE49-F238E27FC236}">
                <a16:creationId xmlns:a16="http://schemas.microsoft.com/office/drawing/2014/main" id="{62AEA45A-E8B8-FB43-D6E4-C8420A860067}"/>
              </a:ext>
            </a:extLst>
          </p:cNvPr>
          <p:cNvSpPr/>
          <p:nvPr/>
        </p:nvSpPr>
        <p:spPr>
          <a:xfrm>
            <a:off x="5618426" y="1275676"/>
            <a:ext cx="119021" cy="119021"/>
          </a:xfrm>
          <a:custGeom>
            <a:avLst/>
            <a:gdLst>
              <a:gd name="connsiteX0" fmla="*/ 153002 w 178532"/>
              <a:gd name="connsiteY0" fmla="*/ 25530 h 178531"/>
              <a:gd name="connsiteX1" fmla="*/ 178532 w 178532"/>
              <a:gd name="connsiteY1" fmla="*/ 89266 h 178531"/>
              <a:gd name="connsiteX2" fmla="*/ 153002 w 178532"/>
              <a:gd name="connsiteY2" fmla="*/ 153001 h 178531"/>
              <a:gd name="connsiteX3" fmla="*/ 89266 w 178532"/>
              <a:gd name="connsiteY3" fmla="*/ 178532 h 178531"/>
              <a:gd name="connsiteX4" fmla="*/ 25530 w 178532"/>
              <a:gd name="connsiteY4" fmla="*/ 153001 h 178531"/>
              <a:gd name="connsiteX5" fmla="*/ 0 w 178532"/>
              <a:gd name="connsiteY5" fmla="*/ 89266 h 178531"/>
              <a:gd name="connsiteX6" fmla="*/ 25530 w 178532"/>
              <a:gd name="connsiteY6" fmla="*/ 25530 h 178531"/>
              <a:gd name="connsiteX7" fmla="*/ 89266 w 178532"/>
              <a:gd name="connsiteY7" fmla="*/ 0 h 178531"/>
              <a:gd name="connsiteX8" fmla="*/ 153002 w 178532"/>
              <a:gd name="connsiteY8" fmla="*/ 25530 h 178531"/>
              <a:gd name="connsiteX9" fmla="*/ 153002 w 178532"/>
              <a:gd name="connsiteY9" fmla="*/ 25530 h 178531"/>
              <a:gd name="connsiteX10" fmla="*/ 130006 w 178532"/>
              <a:gd name="connsiteY10" fmla="*/ 130006 h 178531"/>
              <a:gd name="connsiteX11" fmla="*/ 147751 w 178532"/>
              <a:gd name="connsiteY11" fmla="*/ 89266 h 178531"/>
              <a:gd name="connsiteX12" fmla="*/ 130006 w 178532"/>
              <a:gd name="connsiteY12" fmla="*/ 48526 h 178531"/>
              <a:gd name="connsiteX13" fmla="*/ 89266 w 178532"/>
              <a:gd name="connsiteY13" fmla="*/ 30781 h 178531"/>
              <a:gd name="connsiteX14" fmla="*/ 48526 w 178532"/>
              <a:gd name="connsiteY14" fmla="*/ 48526 h 178531"/>
              <a:gd name="connsiteX15" fmla="*/ 30782 w 178532"/>
              <a:gd name="connsiteY15" fmla="*/ 89266 h 178531"/>
              <a:gd name="connsiteX16" fmla="*/ 48526 w 178532"/>
              <a:gd name="connsiteY16" fmla="*/ 130006 h 178531"/>
              <a:gd name="connsiteX17" fmla="*/ 89266 w 178532"/>
              <a:gd name="connsiteY17" fmla="*/ 147750 h 178531"/>
              <a:gd name="connsiteX18" fmla="*/ 130006 w 178532"/>
              <a:gd name="connsiteY18" fmla="*/ 130006 h 178531"/>
              <a:gd name="connsiteX19" fmla="*/ 130006 w 178532"/>
              <a:gd name="connsiteY19" fmla="*/ 130006 h 17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32" h="178531">
                <a:moveTo>
                  <a:pt x="153002" y="25530"/>
                </a:moveTo>
                <a:cubicBezTo>
                  <a:pt x="170022" y="42551"/>
                  <a:pt x="178532" y="63735"/>
                  <a:pt x="178532" y="89266"/>
                </a:cubicBezTo>
                <a:cubicBezTo>
                  <a:pt x="178532" y="114796"/>
                  <a:pt x="170022" y="135981"/>
                  <a:pt x="153002" y="153001"/>
                </a:cubicBezTo>
                <a:cubicBezTo>
                  <a:pt x="135981" y="170022"/>
                  <a:pt x="114796" y="178532"/>
                  <a:pt x="89266" y="178532"/>
                </a:cubicBezTo>
                <a:cubicBezTo>
                  <a:pt x="63735" y="178532"/>
                  <a:pt x="42551" y="170022"/>
                  <a:pt x="25530" y="153001"/>
                </a:cubicBezTo>
                <a:cubicBezTo>
                  <a:pt x="8510" y="135981"/>
                  <a:pt x="0" y="114796"/>
                  <a:pt x="0" y="89266"/>
                </a:cubicBezTo>
                <a:cubicBezTo>
                  <a:pt x="0" y="63735"/>
                  <a:pt x="8510" y="42551"/>
                  <a:pt x="25530" y="25530"/>
                </a:cubicBezTo>
                <a:cubicBezTo>
                  <a:pt x="42551" y="8510"/>
                  <a:pt x="63735" y="0"/>
                  <a:pt x="89266" y="0"/>
                </a:cubicBezTo>
                <a:cubicBezTo>
                  <a:pt x="114796" y="0"/>
                  <a:pt x="135981" y="8510"/>
                  <a:pt x="153002" y="25530"/>
                </a:cubicBezTo>
                <a:lnTo>
                  <a:pt x="153002" y="25530"/>
                </a:lnTo>
                <a:close/>
                <a:moveTo>
                  <a:pt x="130006" y="130006"/>
                </a:moveTo>
                <a:cubicBezTo>
                  <a:pt x="141775" y="118237"/>
                  <a:pt x="147751" y="104475"/>
                  <a:pt x="147751" y="89266"/>
                </a:cubicBezTo>
                <a:cubicBezTo>
                  <a:pt x="147751" y="74056"/>
                  <a:pt x="141775" y="60476"/>
                  <a:pt x="130006" y="48526"/>
                </a:cubicBezTo>
                <a:cubicBezTo>
                  <a:pt x="118055" y="36757"/>
                  <a:pt x="104475" y="30781"/>
                  <a:pt x="89266" y="30781"/>
                </a:cubicBezTo>
                <a:cubicBezTo>
                  <a:pt x="74056" y="30781"/>
                  <a:pt x="60295" y="36757"/>
                  <a:pt x="48526" y="48526"/>
                </a:cubicBezTo>
                <a:cubicBezTo>
                  <a:pt x="36757" y="60295"/>
                  <a:pt x="30782" y="74056"/>
                  <a:pt x="30782" y="89266"/>
                </a:cubicBezTo>
                <a:cubicBezTo>
                  <a:pt x="30782" y="104475"/>
                  <a:pt x="36757" y="118237"/>
                  <a:pt x="48526" y="130006"/>
                </a:cubicBezTo>
                <a:cubicBezTo>
                  <a:pt x="60295" y="141775"/>
                  <a:pt x="74056" y="147750"/>
                  <a:pt x="89266" y="147750"/>
                </a:cubicBezTo>
                <a:cubicBezTo>
                  <a:pt x="104475" y="147750"/>
                  <a:pt x="118055" y="141775"/>
                  <a:pt x="130006" y="130006"/>
                </a:cubicBezTo>
                <a:lnTo>
                  <a:pt x="130006" y="130006"/>
                </a:lnTo>
                <a:close/>
              </a:path>
            </a:pathLst>
          </a:custGeom>
          <a:solidFill>
            <a:srgbClr val="11A386"/>
          </a:solidFill>
          <a:ln w="18102" cap="flat">
            <a:noFill/>
            <a:prstDash val="solid"/>
            <a:miter/>
          </a:ln>
        </p:spPr>
        <p:txBody>
          <a:bodyPr rtlCol="0" anchor="ctr"/>
          <a:lstStyle/>
          <a:p>
            <a:endParaRPr lang="ja-JP" altLang="en-US" sz="1200"/>
          </a:p>
        </p:txBody>
      </p:sp>
      <p:sp>
        <p:nvSpPr>
          <p:cNvPr id="943" name="フリーフォーム: 図形 942">
            <a:extLst>
              <a:ext uri="{FF2B5EF4-FFF2-40B4-BE49-F238E27FC236}">
                <a16:creationId xmlns:a16="http://schemas.microsoft.com/office/drawing/2014/main" id="{DA97B93B-F4FA-BEE3-6BA7-4E409089B87E}"/>
              </a:ext>
            </a:extLst>
          </p:cNvPr>
          <p:cNvSpPr/>
          <p:nvPr/>
        </p:nvSpPr>
        <p:spPr>
          <a:xfrm>
            <a:off x="5618426" y="1275676"/>
            <a:ext cx="119021" cy="119021"/>
          </a:xfrm>
          <a:custGeom>
            <a:avLst/>
            <a:gdLst>
              <a:gd name="connsiteX0" fmla="*/ 153002 w 178532"/>
              <a:gd name="connsiteY0" fmla="*/ 25530 h 178531"/>
              <a:gd name="connsiteX1" fmla="*/ 178532 w 178532"/>
              <a:gd name="connsiteY1" fmla="*/ 89266 h 178531"/>
              <a:gd name="connsiteX2" fmla="*/ 153002 w 178532"/>
              <a:gd name="connsiteY2" fmla="*/ 153001 h 178531"/>
              <a:gd name="connsiteX3" fmla="*/ 89266 w 178532"/>
              <a:gd name="connsiteY3" fmla="*/ 178532 h 178531"/>
              <a:gd name="connsiteX4" fmla="*/ 25530 w 178532"/>
              <a:gd name="connsiteY4" fmla="*/ 153001 h 178531"/>
              <a:gd name="connsiteX5" fmla="*/ 0 w 178532"/>
              <a:gd name="connsiteY5" fmla="*/ 89266 h 178531"/>
              <a:gd name="connsiteX6" fmla="*/ 25530 w 178532"/>
              <a:gd name="connsiteY6" fmla="*/ 25530 h 178531"/>
              <a:gd name="connsiteX7" fmla="*/ 89266 w 178532"/>
              <a:gd name="connsiteY7" fmla="*/ 0 h 178531"/>
              <a:gd name="connsiteX8" fmla="*/ 153002 w 178532"/>
              <a:gd name="connsiteY8" fmla="*/ 25530 h 178531"/>
              <a:gd name="connsiteX9" fmla="*/ 153002 w 178532"/>
              <a:gd name="connsiteY9" fmla="*/ 25530 h 178531"/>
              <a:gd name="connsiteX10" fmla="*/ 130006 w 178532"/>
              <a:gd name="connsiteY10" fmla="*/ 130006 h 178531"/>
              <a:gd name="connsiteX11" fmla="*/ 147751 w 178532"/>
              <a:gd name="connsiteY11" fmla="*/ 89266 h 178531"/>
              <a:gd name="connsiteX12" fmla="*/ 130006 w 178532"/>
              <a:gd name="connsiteY12" fmla="*/ 48526 h 178531"/>
              <a:gd name="connsiteX13" fmla="*/ 89266 w 178532"/>
              <a:gd name="connsiteY13" fmla="*/ 30781 h 178531"/>
              <a:gd name="connsiteX14" fmla="*/ 48526 w 178532"/>
              <a:gd name="connsiteY14" fmla="*/ 48526 h 178531"/>
              <a:gd name="connsiteX15" fmla="*/ 30782 w 178532"/>
              <a:gd name="connsiteY15" fmla="*/ 89266 h 178531"/>
              <a:gd name="connsiteX16" fmla="*/ 48526 w 178532"/>
              <a:gd name="connsiteY16" fmla="*/ 130006 h 178531"/>
              <a:gd name="connsiteX17" fmla="*/ 89266 w 178532"/>
              <a:gd name="connsiteY17" fmla="*/ 147750 h 178531"/>
              <a:gd name="connsiteX18" fmla="*/ 130006 w 178532"/>
              <a:gd name="connsiteY18" fmla="*/ 130006 h 178531"/>
              <a:gd name="connsiteX19" fmla="*/ 130006 w 178532"/>
              <a:gd name="connsiteY19" fmla="*/ 130006 h 17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32" h="178531">
                <a:moveTo>
                  <a:pt x="153002" y="25530"/>
                </a:moveTo>
                <a:cubicBezTo>
                  <a:pt x="170022" y="42551"/>
                  <a:pt x="178532" y="63735"/>
                  <a:pt x="178532" y="89266"/>
                </a:cubicBezTo>
                <a:cubicBezTo>
                  <a:pt x="178532" y="114796"/>
                  <a:pt x="170022" y="135981"/>
                  <a:pt x="153002" y="153001"/>
                </a:cubicBezTo>
                <a:cubicBezTo>
                  <a:pt x="135981" y="170022"/>
                  <a:pt x="114796" y="178532"/>
                  <a:pt x="89266" y="178532"/>
                </a:cubicBezTo>
                <a:cubicBezTo>
                  <a:pt x="63735" y="178532"/>
                  <a:pt x="42551" y="170022"/>
                  <a:pt x="25530" y="153001"/>
                </a:cubicBezTo>
                <a:cubicBezTo>
                  <a:pt x="8510" y="135981"/>
                  <a:pt x="0" y="114796"/>
                  <a:pt x="0" y="89266"/>
                </a:cubicBezTo>
                <a:cubicBezTo>
                  <a:pt x="0" y="63735"/>
                  <a:pt x="8510" y="42551"/>
                  <a:pt x="25530" y="25530"/>
                </a:cubicBezTo>
                <a:cubicBezTo>
                  <a:pt x="42551" y="8510"/>
                  <a:pt x="63735" y="0"/>
                  <a:pt x="89266" y="0"/>
                </a:cubicBezTo>
                <a:cubicBezTo>
                  <a:pt x="114796" y="0"/>
                  <a:pt x="135981" y="8510"/>
                  <a:pt x="153002" y="25530"/>
                </a:cubicBezTo>
                <a:lnTo>
                  <a:pt x="153002" y="25530"/>
                </a:lnTo>
                <a:close/>
                <a:moveTo>
                  <a:pt x="130006" y="130006"/>
                </a:moveTo>
                <a:cubicBezTo>
                  <a:pt x="141775" y="118237"/>
                  <a:pt x="147751" y="104475"/>
                  <a:pt x="147751" y="89266"/>
                </a:cubicBezTo>
                <a:cubicBezTo>
                  <a:pt x="147751" y="74056"/>
                  <a:pt x="141775" y="60476"/>
                  <a:pt x="130006" y="48526"/>
                </a:cubicBezTo>
                <a:cubicBezTo>
                  <a:pt x="118055" y="36757"/>
                  <a:pt x="104475" y="30781"/>
                  <a:pt x="89266" y="30781"/>
                </a:cubicBezTo>
                <a:cubicBezTo>
                  <a:pt x="74056" y="30781"/>
                  <a:pt x="60295" y="36757"/>
                  <a:pt x="48526" y="48526"/>
                </a:cubicBezTo>
                <a:cubicBezTo>
                  <a:pt x="36757" y="60295"/>
                  <a:pt x="30782" y="74056"/>
                  <a:pt x="30782" y="89266"/>
                </a:cubicBezTo>
                <a:cubicBezTo>
                  <a:pt x="30782" y="104475"/>
                  <a:pt x="36757" y="118237"/>
                  <a:pt x="48526" y="130006"/>
                </a:cubicBezTo>
                <a:cubicBezTo>
                  <a:pt x="60295" y="141775"/>
                  <a:pt x="74056" y="147750"/>
                  <a:pt x="89266" y="147750"/>
                </a:cubicBezTo>
                <a:cubicBezTo>
                  <a:pt x="104475" y="147750"/>
                  <a:pt x="118055" y="141775"/>
                  <a:pt x="130006" y="130006"/>
                </a:cubicBezTo>
                <a:lnTo>
                  <a:pt x="130006" y="130006"/>
                </a:lnTo>
                <a:close/>
              </a:path>
            </a:pathLst>
          </a:custGeom>
          <a:noFill/>
          <a:ln w="0" cap="sq">
            <a:solidFill>
              <a:srgbClr val="11A386"/>
            </a:solidFill>
            <a:prstDash val="solid"/>
            <a:miter/>
          </a:ln>
        </p:spPr>
        <p:txBody>
          <a:bodyPr rtlCol="0" anchor="ctr"/>
          <a:lstStyle/>
          <a:p>
            <a:endParaRPr lang="ja-JP" altLang="en-US" sz="1200"/>
          </a:p>
        </p:txBody>
      </p:sp>
      <p:sp>
        <p:nvSpPr>
          <p:cNvPr id="944" name="フリーフォーム: 図形 943">
            <a:extLst>
              <a:ext uri="{FF2B5EF4-FFF2-40B4-BE49-F238E27FC236}">
                <a16:creationId xmlns:a16="http://schemas.microsoft.com/office/drawing/2014/main" id="{64364D47-8B05-E79A-BF26-F588FAA7AB5B}"/>
              </a:ext>
            </a:extLst>
          </p:cNvPr>
          <p:cNvSpPr/>
          <p:nvPr/>
        </p:nvSpPr>
        <p:spPr>
          <a:xfrm>
            <a:off x="5883991" y="1050428"/>
            <a:ext cx="209313" cy="312159"/>
          </a:xfrm>
          <a:custGeom>
            <a:avLst/>
            <a:gdLst>
              <a:gd name="connsiteX0" fmla="*/ 0 w 313969"/>
              <a:gd name="connsiteY0" fmla="*/ 340224 h 468238"/>
              <a:gd name="connsiteX1" fmla="*/ 89085 w 313969"/>
              <a:gd name="connsiteY1" fmla="*/ 330990 h 468238"/>
              <a:gd name="connsiteX2" fmla="*/ 111718 w 313969"/>
              <a:gd name="connsiteY2" fmla="*/ 378973 h 468238"/>
              <a:gd name="connsiteX3" fmla="*/ 154993 w 313969"/>
              <a:gd name="connsiteY3" fmla="*/ 396717 h 468238"/>
              <a:gd name="connsiteX4" fmla="*/ 202432 w 313969"/>
              <a:gd name="connsiteY4" fmla="*/ 373903 h 468238"/>
              <a:gd name="connsiteX5" fmla="*/ 221807 w 313969"/>
              <a:gd name="connsiteY5" fmla="*/ 305279 h 468238"/>
              <a:gd name="connsiteX6" fmla="*/ 202614 w 313969"/>
              <a:gd name="connsiteY6" fmla="*/ 240819 h 468238"/>
              <a:gd name="connsiteX7" fmla="*/ 152458 w 313969"/>
              <a:gd name="connsiteY7" fmla="*/ 219272 h 468238"/>
              <a:gd name="connsiteX8" fmla="*/ 83472 w 313969"/>
              <a:gd name="connsiteY8" fmla="*/ 253312 h 468238"/>
              <a:gd name="connsiteX9" fmla="*/ 10864 w 313969"/>
              <a:gd name="connsiteY9" fmla="*/ 242811 h 468238"/>
              <a:gd name="connsiteX10" fmla="*/ 56674 w 313969"/>
              <a:gd name="connsiteY10" fmla="*/ 0 h 468238"/>
              <a:gd name="connsiteX11" fmla="*/ 293147 w 313969"/>
              <a:gd name="connsiteY11" fmla="*/ 0 h 468238"/>
              <a:gd name="connsiteX12" fmla="*/ 293147 w 313969"/>
              <a:gd name="connsiteY12" fmla="*/ 83653 h 468238"/>
              <a:gd name="connsiteX13" fmla="*/ 124393 w 313969"/>
              <a:gd name="connsiteY13" fmla="*/ 83653 h 468238"/>
              <a:gd name="connsiteX14" fmla="*/ 110451 w 313969"/>
              <a:gd name="connsiteY14" fmla="*/ 162960 h 468238"/>
              <a:gd name="connsiteX15" fmla="*/ 171651 w 313969"/>
              <a:gd name="connsiteY15" fmla="*/ 147932 h 468238"/>
              <a:gd name="connsiteX16" fmla="*/ 272505 w 313969"/>
              <a:gd name="connsiteY16" fmla="*/ 191207 h 468238"/>
              <a:gd name="connsiteX17" fmla="*/ 313970 w 313969"/>
              <a:gd name="connsiteY17" fmla="*/ 303649 h 468238"/>
              <a:gd name="connsiteX18" fmla="*/ 280472 w 313969"/>
              <a:gd name="connsiteY18" fmla="*/ 406495 h 468238"/>
              <a:gd name="connsiteX19" fmla="*/ 154088 w 313969"/>
              <a:gd name="connsiteY19" fmla="*/ 468239 h 468238"/>
              <a:gd name="connsiteX20" fmla="*/ 48707 w 313969"/>
              <a:gd name="connsiteY20" fmla="*/ 433474 h 468238"/>
              <a:gd name="connsiteX21" fmla="*/ 0 w 313969"/>
              <a:gd name="connsiteY21" fmla="*/ 340224 h 4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969" h="468238">
                <a:moveTo>
                  <a:pt x="0" y="340224"/>
                </a:moveTo>
                <a:lnTo>
                  <a:pt x="89085" y="330990"/>
                </a:lnTo>
                <a:cubicBezTo>
                  <a:pt x="91620" y="351089"/>
                  <a:pt x="99225" y="367203"/>
                  <a:pt x="111718" y="378973"/>
                </a:cubicBezTo>
                <a:cubicBezTo>
                  <a:pt x="124212" y="390742"/>
                  <a:pt x="138697" y="396717"/>
                  <a:pt x="154993" y="396717"/>
                </a:cubicBezTo>
                <a:cubicBezTo>
                  <a:pt x="173643" y="396717"/>
                  <a:pt x="189396" y="389113"/>
                  <a:pt x="202432" y="373903"/>
                </a:cubicBezTo>
                <a:cubicBezTo>
                  <a:pt x="215469" y="358693"/>
                  <a:pt x="221807" y="335879"/>
                  <a:pt x="221807" y="305279"/>
                </a:cubicBezTo>
                <a:cubicBezTo>
                  <a:pt x="221807" y="276670"/>
                  <a:pt x="215469" y="255123"/>
                  <a:pt x="202614" y="240819"/>
                </a:cubicBezTo>
                <a:cubicBezTo>
                  <a:pt x="189758" y="226515"/>
                  <a:pt x="173100" y="219272"/>
                  <a:pt x="152458" y="219272"/>
                </a:cubicBezTo>
                <a:cubicBezTo>
                  <a:pt x="126747" y="219272"/>
                  <a:pt x="103751" y="230679"/>
                  <a:pt x="83472" y="253312"/>
                </a:cubicBezTo>
                <a:lnTo>
                  <a:pt x="10864" y="242811"/>
                </a:lnTo>
                <a:lnTo>
                  <a:pt x="56674" y="0"/>
                </a:lnTo>
                <a:lnTo>
                  <a:pt x="293147" y="0"/>
                </a:lnTo>
                <a:lnTo>
                  <a:pt x="293147" y="83653"/>
                </a:lnTo>
                <a:lnTo>
                  <a:pt x="124393" y="83653"/>
                </a:lnTo>
                <a:lnTo>
                  <a:pt x="110451" y="162960"/>
                </a:lnTo>
                <a:cubicBezTo>
                  <a:pt x="130368" y="153001"/>
                  <a:pt x="150828" y="147932"/>
                  <a:pt x="171651" y="147932"/>
                </a:cubicBezTo>
                <a:cubicBezTo>
                  <a:pt x="211305" y="147932"/>
                  <a:pt x="244983" y="162417"/>
                  <a:pt x="272505" y="191207"/>
                </a:cubicBezTo>
                <a:cubicBezTo>
                  <a:pt x="300028" y="219996"/>
                  <a:pt x="313970" y="257477"/>
                  <a:pt x="313970" y="303649"/>
                </a:cubicBezTo>
                <a:cubicBezTo>
                  <a:pt x="313970" y="342035"/>
                  <a:pt x="302744" y="376257"/>
                  <a:pt x="280472" y="406495"/>
                </a:cubicBezTo>
                <a:cubicBezTo>
                  <a:pt x="250053" y="447597"/>
                  <a:pt x="208045" y="468239"/>
                  <a:pt x="154088" y="468239"/>
                </a:cubicBezTo>
                <a:cubicBezTo>
                  <a:pt x="110994" y="468239"/>
                  <a:pt x="75867" y="456650"/>
                  <a:pt x="48707" y="433474"/>
                </a:cubicBezTo>
                <a:cubicBezTo>
                  <a:pt x="21547" y="410297"/>
                  <a:pt x="5251" y="379335"/>
                  <a:pt x="0" y="340224"/>
                </a:cubicBezTo>
                <a:close/>
              </a:path>
            </a:pathLst>
          </a:custGeom>
          <a:solidFill>
            <a:srgbClr val="11A386"/>
          </a:solidFill>
          <a:ln w="18102" cap="flat">
            <a:noFill/>
            <a:prstDash val="solid"/>
            <a:miter/>
          </a:ln>
        </p:spPr>
        <p:txBody>
          <a:bodyPr rtlCol="0" anchor="ctr"/>
          <a:lstStyle/>
          <a:p>
            <a:endParaRPr lang="ja-JP" altLang="en-US" sz="1200"/>
          </a:p>
        </p:txBody>
      </p:sp>
      <p:sp>
        <p:nvSpPr>
          <p:cNvPr id="945" name="フリーフォーム: 図形 944">
            <a:extLst>
              <a:ext uri="{FF2B5EF4-FFF2-40B4-BE49-F238E27FC236}">
                <a16:creationId xmlns:a16="http://schemas.microsoft.com/office/drawing/2014/main" id="{5B2DCA45-40F1-E9DC-6666-047C5D085F2E}"/>
              </a:ext>
            </a:extLst>
          </p:cNvPr>
          <p:cNvSpPr/>
          <p:nvPr/>
        </p:nvSpPr>
        <p:spPr>
          <a:xfrm>
            <a:off x="6138691" y="1007576"/>
            <a:ext cx="373480" cy="385189"/>
          </a:xfrm>
          <a:custGeom>
            <a:avLst/>
            <a:gdLst>
              <a:gd name="connsiteX0" fmla="*/ 155355 w 560220"/>
              <a:gd name="connsiteY0" fmla="*/ 127290 h 577783"/>
              <a:gd name="connsiteX1" fmla="*/ 35670 w 560220"/>
              <a:gd name="connsiteY1" fmla="*/ 267255 h 577783"/>
              <a:gd name="connsiteX2" fmla="*/ 0 w 560220"/>
              <a:gd name="connsiteY2" fmla="*/ 221445 h 577783"/>
              <a:gd name="connsiteX3" fmla="*/ 142681 w 560220"/>
              <a:gd name="connsiteY3" fmla="*/ 0 h 577783"/>
              <a:gd name="connsiteX4" fmla="*/ 201165 w 560220"/>
              <a:gd name="connsiteY4" fmla="*/ 15210 h 577783"/>
              <a:gd name="connsiteX5" fmla="*/ 193560 w 560220"/>
              <a:gd name="connsiteY5" fmla="*/ 27884 h 577783"/>
              <a:gd name="connsiteX6" fmla="*/ 173281 w 560220"/>
              <a:gd name="connsiteY6" fmla="*/ 78764 h 577783"/>
              <a:gd name="connsiteX7" fmla="*/ 532336 w 560220"/>
              <a:gd name="connsiteY7" fmla="*/ 78764 h 577783"/>
              <a:gd name="connsiteX8" fmla="*/ 532336 w 560220"/>
              <a:gd name="connsiteY8" fmla="*/ 127109 h 577783"/>
              <a:gd name="connsiteX9" fmla="*/ 346381 w 560220"/>
              <a:gd name="connsiteY9" fmla="*/ 127109 h 577783"/>
              <a:gd name="connsiteX10" fmla="*/ 346381 w 560220"/>
              <a:gd name="connsiteY10" fmla="*/ 213659 h 577783"/>
              <a:gd name="connsiteX11" fmla="*/ 499201 w 560220"/>
              <a:gd name="connsiteY11" fmla="*/ 213659 h 577783"/>
              <a:gd name="connsiteX12" fmla="*/ 499201 w 560220"/>
              <a:gd name="connsiteY12" fmla="*/ 262004 h 577783"/>
              <a:gd name="connsiteX13" fmla="*/ 346381 w 560220"/>
              <a:gd name="connsiteY13" fmla="*/ 262004 h 577783"/>
              <a:gd name="connsiteX14" fmla="*/ 346381 w 560220"/>
              <a:gd name="connsiteY14" fmla="*/ 376619 h 577783"/>
              <a:gd name="connsiteX15" fmla="*/ 560221 w 560220"/>
              <a:gd name="connsiteY15" fmla="*/ 376619 h 577783"/>
              <a:gd name="connsiteX16" fmla="*/ 560221 w 560220"/>
              <a:gd name="connsiteY16" fmla="*/ 424964 h 577783"/>
              <a:gd name="connsiteX17" fmla="*/ 346381 w 560220"/>
              <a:gd name="connsiteY17" fmla="*/ 424964 h 577783"/>
              <a:gd name="connsiteX18" fmla="*/ 346381 w 560220"/>
              <a:gd name="connsiteY18" fmla="*/ 577784 h 577783"/>
              <a:gd name="connsiteX19" fmla="*/ 295501 w 560220"/>
              <a:gd name="connsiteY19" fmla="*/ 577784 h 577783"/>
              <a:gd name="connsiteX20" fmla="*/ 295501 w 560220"/>
              <a:gd name="connsiteY20" fmla="*/ 424964 h 577783"/>
              <a:gd name="connsiteX21" fmla="*/ 2716 w 560220"/>
              <a:gd name="connsiteY21" fmla="*/ 424964 h 577783"/>
              <a:gd name="connsiteX22" fmla="*/ 2716 w 560220"/>
              <a:gd name="connsiteY22" fmla="*/ 376619 h 577783"/>
              <a:gd name="connsiteX23" fmla="*/ 117331 w 560220"/>
              <a:gd name="connsiteY23" fmla="*/ 376619 h 577783"/>
              <a:gd name="connsiteX24" fmla="*/ 117331 w 560220"/>
              <a:gd name="connsiteY24" fmla="*/ 213659 h 577783"/>
              <a:gd name="connsiteX25" fmla="*/ 295501 w 560220"/>
              <a:gd name="connsiteY25" fmla="*/ 213659 h 577783"/>
              <a:gd name="connsiteX26" fmla="*/ 295501 w 560220"/>
              <a:gd name="connsiteY26" fmla="*/ 127109 h 577783"/>
              <a:gd name="connsiteX27" fmla="*/ 155536 w 560220"/>
              <a:gd name="connsiteY27" fmla="*/ 127109 h 577783"/>
              <a:gd name="connsiteX28" fmla="*/ 168030 w 560220"/>
              <a:gd name="connsiteY28" fmla="*/ 376800 h 577783"/>
              <a:gd name="connsiteX29" fmla="*/ 295320 w 560220"/>
              <a:gd name="connsiteY29" fmla="*/ 376800 h 577783"/>
              <a:gd name="connsiteX30" fmla="*/ 295320 w 560220"/>
              <a:gd name="connsiteY30" fmla="*/ 262185 h 577783"/>
              <a:gd name="connsiteX31" fmla="*/ 168030 w 560220"/>
              <a:gd name="connsiteY31" fmla="*/ 262185 h 577783"/>
              <a:gd name="connsiteX32" fmla="*/ 168030 w 560220"/>
              <a:gd name="connsiteY32" fmla="*/ 376800 h 57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0220" h="577783">
                <a:moveTo>
                  <a:pt x="155355" y="127290"/>
                </a:moveTo>
                <a:cubicBezTo>
                  <a:pt x="123125" y="183239"/>
                  <a:pt x="83110" y="229955"/>
                  <a:pt x="35670" y="267255"/>
                </a:cubicBezTo>
                <a:lnTo>
                  <a:pt x="0" y="221445"/>
                </a:lnTo>
                <a:cubicBezTo>
                  <a:pt x="69530" y="170565"/>
                  <a:pt x="117150" y="96690"/>
                  <a:pt x="142681" y="0"/>
                </a:cubicBezTo>
                <a:lnTo>
                  <a:pt x="201165" y="15210"/>
                </a:lnTo>
                <a:cubicBezTo>
                  <a:pt x="207864" y="22090"/>
                  <a:pt x="205330" y="26255"/>
                  <a:pt x="193560" y="27884"/>
                </a:cubicBezTo>
                <a:lnTo>
                  <a:pt x="173281" y="78764"/>
                </a:lnTo>
                <a:lnTo>
                  <a:pt x="532336" y="78764"/>
                </a:lnTo>
                <a:lnTo>
                  <a:pt x="532336" y="127109"/>
                </a:lnTo>
                <a:lnTo>
                  <a:pt x="346381" y="127109"/>
                </a:lnTo>
                <a:lnTo>
                  <a:pt x="346381" y="213659"/>
                </a:lnTo>
                <a:lnTo>
                  <a:pt x="499201" y="213659"/>
                </a:lnTo>
                <a:lnTo>
                  <a:pt x="499201" y="262004"/>
                </a:lnTo>
                <a:lnTo>
                  <a:pt x="346381" y="262004"/>
                </a:lnTo>
                <a:lnTo>
                  <a:pt x="346381" y="376619"/>
                </a:lnTo>
                <a:lnTo>
                  <a:pt x="560221" y="376619"/>
                </a:lnTo>
                <a:lnTo>
                  <a:pt x="560221" y="424964"/>
                </a:lnTo>
                <a:lnTo>
                  <a:pt x="346381" y="424964"/>
                </a:lnTo>
                <a:lnTo>
                  <a:pt x="346381" y="577784"/>
                </a:lnTo>
                <a:lnTo>
                  <a:pt x="295501" y="577784"/>
                </a:lnTo>
                <a:lnTo>
                  <a:pt x="295501" y="424964"/>
                </a:lnTo>
                <a:lnTo>
                  <a:pt x="2716" y="424964"/>
                </a:lnTo>
                <a:lnTo>
                  <a:pt x="2716" y="376619"/>
                </a:lnTo>
                <a:lnTo>
                  <a:pt x="117331" y="376619"/>
                </a:lnTo>
                <a:lnTo>
                  <a:pt x="117331" y="213659"/>
                </a:lnTo>
                <a:lnTo>
                  <a:pt x="295501" y="213659"/>
                </a:lnTo>
                <a:lnTo>
                  <a:pt x="295501" y="127109"/>
                </a:lnTo>
                <a:lnTo>
                  <a:pt x="155536" y="127109"/>
                </a:lnTo>
                <a:close/>
                <a:moveTo>
                  <a:pt x="168030" y="376800"/>
                </a:moveTo>
                <a:lnTo>
                  <a:pt x="295320" y="376800"/>
                </a:lnTo>
                <a:lnTo>
                  <a:pt x="295320" y="262185"/>
                </a:lnTo>
                <a:lnTo>
                  <a:pt x="168030" y="262185"/>
                </a:lnTo>
                <a:lnTo>
                  <a:pt x="168030" y="376800"/>
                </a:lnTo>
                <a:close/>
              </a:path>
            </a:pathLst>
          </a:custGeom>
          <a:solidFill>
            <a:srgbClr val="11A386"/>
          </a:solidFill>
          <a:ln w="18102" cap="flat">
            <a:noFill/>
            <a:prstDash val="solid"/>
            <a:miter/>
          </a:ln>
        </p:spPr>
        <p:txBody>
          <a:bodyPr rtlCol="0" anchor="ctr"/>
          <a:lstStyle/>
          <a:p>
            <a:endParaRPr lang="ja-JP" altLang="en-US" sz="1200"/>
          </a:p>
        </p:txBody>
      </p:sp>
      <p:sp>
        <p:nvSpPr>
          <p:cNvPr id="946" name="フリーフォーム: 図形 945">
            <a:extLst>
              <a:ext uri="{FF2B5EF4-FFF2-40B4-BE49-F238E27FC236}">
                <a16:creationId xmlns:a16="http://schemas.microsoft.com/office/drawing/2014/main" id="{CB2F5EDB-2D7D-FB79-0C01-CDDE2B7D7550}"/>
              </a:ext>
            </a:extLst>
          </p:cNvPr>
          <p:cNvSpPr/>
          <p:nvPr/>
        </p:nvSpPr>
        <p:spPr>
          <a:xfrm>
            <a:off x="6138691" y="1007576"/>
            <a:ext cx="373480" cy="385189"/>
          </a:xfrm>
          <a:custGeom>
            <a:avLst/>
            <a:gdLst>
              <a:gd name="connsiteX0" fmla="*/ 155355 w 560220"/>
              <a:gd name="connsiteY0" fmla="*/ 127290 h 577783"/>
              <a:gd name="connsiteX1" fmla="*/ 35670 w 560220"/>
              <a:gd name="connsiteY1" fmla="*/ 267255 h 577783"/>
              <a:gd name="connsiteX2" fmla="*/ 0 w 560220"/>
              <a:gd name="connsiteY2" fmla="*/ 221445 h 577783"/>
              <a:gd name="connsiteX3" fmla="*/ 142681 w 560220"/>
              <a:gd name="connsiteY3" fmla="*/ 0 h 577783"/>
              <a:gd name="connsiteX4" fmla="*/ 201165 w 560220"/>
              <a:gd name="connsiteY4" fmla="*/ 15210 h 577783"/>
              <a:gd name="connsiteX5" fmla="*/ 193560 w 560220"/>
              <a:gd name="connsiteY5" fmla="*/ 27884 h 577783"/>
              <a:gd name="connsiteX6" fmla="*/ 173281 w 560220"/>
              <a:gd name="connsiteY6" fmla="*/ 78764 h 577783"/>
              <a:gd name="connsiteX7" fmla="*/ 532336 w 560220"/>
              <a:gd name="connsiteY7" fmla="*/ 78764 h 577783"/>
              <a:gd name="connsiteX8" fmla="*/ 532336 w 560220"/>
              <a:gd name="connsiteY8" fmla="*/ 127109 h 577783"/>
              <a:gd name="connsiteX9" fmla="*/ 346381 w 560220"/>
              <a:gd name="connsiteY9" fmla="*/ 127109 h 577783"/>
              <a:gd name="connsiteX10" fmla="*/ 346381 w 560220"/>
              <a:gd name="connsiteY10" fmla="*/ 213659 h 577783"/>
              <a:gd name="connsiteX11" fmla="*/ 499201 w 560220"/>
              <a:gd name="connsiteY11" fmla="*/ 213659 h 577783"/>
              <a:gd name="connsiteX12" fmla="*/ 499201 w 560220"/>
              <a:gd name="connsiteY12" fmla="*/ 262004 h 577783"/>
              <a:gd name="connsiteX13" fmla="*/ 346381 w 560220"/>
              <a:gd name="connsiteY13" fmla="*/ 262004 h 577783"/>
              <a:gd name="connsiteX14" fmla="*/ 346381 w 560220"/>
              <a:gd name="connsiteY14" fmla="*/ 376619 h 577783"/>
              <a:gd name="connsiteX15" fmla="*/ 560221 w 560220"/>
              <a:gd name="connsiteY15" fmla="*/ 376619 h 577783"/>
              <a:gd name="connsiteX16" fmla="*/ 560221 w 560220"/>
              <a:gd name="connsiteY16" fmla="*/ 424964 h 577783"/>
              <a:gd name="connsiteX17" fmla="*/ 346381 w 560220"/>
              <a:gd name="connsiteY17" fmla="*/ 424964 h 577783"/>
              <a:gd name="connsiteX18" fmla="*/ 346381 w 560220"/>
              <a:gd name="connsiteY18" fmla="*/ 577784 h 577783"/>
              <a:gd name="connsiteX19" fmla="*/ 295501 w 560220"/>
              <a:gd name="connsiteY19" fmla="*/ 577784 h 577783"/>
              <a:gd name="connsiteX20" fmla="*/ 295501 w 560220"/>
              <a:gd name="connsiteY20" fmla="*/ 424964 h 577783"/>
              <a:gd name="connsiteX21" fmla="*/ 2716 w 560220"/>
              <a:gd name="connsiteY21" fmla="*/ 424964 h 577783"/>
              <a:gd name="connsiteX22" fmla="*/ 2716 w 560220"/>
              <a:gd name="connsiteY22" fmla="*/ 376619 h 577783"/>
              <a:gd name="connsiteX23" fmla="*/ 117331 w 560220"/>
              <a:gd name="connsiteY23" fmla="*/ 376619 h 577783"/>
              <a:gd name="connsiteX24" fmla="*/ 117331 w 560220"/>
              <a:gd name="connsiteY24" fmla="*/ 213659 h 577783"/>
              <a:gd name="connsiteX25" fmla="*/ 295501 w 560220"/>
              <a:gd name="connsiteY25" fmla="*/ 213659 h 577783"/>
              <a:gd name="connsiteX26" fmla="*/ 295501 w 560220"/>
              <a:gd name="connsiteY26" fmla="*/ 127109 h 577783"/>
              <a:gd name="connsiteX27" fmla="*/ 155536 w 560220"/>
              <a:gd name="connsiteY27" fmla="*/ 127109 h 577783"/>
              <a:gd name="connsiteX28" fmla="*/ 168030 w 560220"/>
              <a:gd name="connsiteY28" fmla="*/ 376800 h 577783"/>
              <a:gd name="connsiteX29" fmla="*/ 295320 w 560220"/>
              <a:gd name="connsiteY29" fmla="*/ 376800 h 577783"/>
              <a:gd name="connsiteX30" fmla="*/ 295320 w 560220"/>
              <a:gd name="connsiteY30" fmla="*/ 262185 h 577783"/>
              <a:gd name="connsiteX31" fmla="*/ 168030 w 560220"/>
              <a:gd name="connsiteY31" fmla="*/ 262185 h 577783"/>
              <a:gd name="connsiteX32" fmla="*/ 168030 w 560220"/>
              <a:gd name="connsiteY32" fmla="*/ 376800 h 57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0220" h="577783">
                <a:moveTo>
                  <a:pt x="155355" y="127290"/>
                </a:moveTo>
                <a:cubicBezTo>
                  <a:pt x="123125" y="183239"/>
                  <a:pt x="83110" y="229955"/>
                  <a:pt x="35670" y="267255"/>
                </a:cubicBezTo>
                <a:lnTo>
                  <a:pt x="0" y="221445"/>
                </a:lnTo>
                <a:cubicBezTo>
                  <a:pt x="69530" y="170565"/>
                  <a:pt x="117150" y="96690"/>
                  <a:pt x="142681" y="0"/>
                </a:cubicBezTo>
                <a:lnTo>
                  <a:pt x="201165" y="15210"/>
                </a:lnTo>
                <a:cubicBezTo>
                  <a:pt x="207864" y="22090"/>
                  <a:pt x="205330" y="26255"/>
                  <a:pt x="193560" y="27884"/>
                </a:cubicBezTo>
                <a:lnTo>
                  <a:pt x="173281" y="78764"/>
                </a:lnTo>
                <a:lnTo>
                  <a:pt x="532336" y="78764"/>
                </a:lnTo>
                <a:lnTo>
                  <a:pt x="532336" y="127109"/>
                </a:lnTo>
                <a:lnTo>
                  <a:pt x="346381" y="127109"/>
                </a:lnTo>
                <a:lnTo>
                  <a:pt x="346381" y="213659"/>
                </a:lnTo>
                <a:lnTo>
                  <a:pt x="499201" y="213659"/>
                </a:lnTo>
                <a:lnTo>
                  <a:pt x="499201" y="262004"/>
                </a:lnTo>
                <a:lnTo>
                  <a:pt x="346381" y="262004"/>
                </a:lnTo>
                <a:lnTo>
                  <a:pt x="346381" y="376619"/>
                </a:lnTo>
                <a:lnTo>
                  <a:pt x="560221" y="376619"/>
                </a:lnTo>
                <a:lnTo>
                  <a:pt x="560221" y="424964"/>
                </a:lnTo>
                <a:lnTo>
                  <a:pt x="346381" y="424964"/>
                </a:lnTo>
                <a:lnTo>
                  <a:pt x="346381" y="577784"/>
                </a:lnTo>
                <a:lnTo>
                  <a:pt x="295501" y="577784"/>
                </a:lnTo>
                <a:lnTo>
                  <a:pt x="295501" y="424964"/>
                </a:lnTo>
                <a:lnTo>
                  <a:pt x="2716" y="424964"/>
                </a:lnTo>
                <a:lnTo>
                  <a:pt x="2716" y="376619"/>
                </a:lnTo>
                <a:lnTo>
                  <a:pt x="117331" y="376619"/>
                </a:lnTo>
                <a:lnTo>
                  <a:pt x="117331" y="213659"/>
                </a:lnTo>
                <a:lnTo>
                  <a:pt x="295501" y="213659"/>
                </a:lnTo>
                <a:lnTo>
                  <a:pt x="295501" y="127109"/>
                </a:lnTo>
                <a:lnTo>
                  <a:pt x="155536" y="127109"/>
                </a:lnTo>
                <a:close/>
                <a:moveTo>
                  <a:pt x="168030" y="376800"/>
                </a:moveTo>
                <a:lnTo>
                  <a:pt x="295320" y="376800"/>
                </a:lnTo>
                <a:lnTo>
                  <a:pt x="295320" y="262185"/>
                </a:lnTo>
                <a:lnTo>
                  <a:pt x="168030" y="262185"/>
                </a:lnTo>
                <a:lnTo>
                  <a:pt x="168030" y="376800"/>
                </a:lnTo>
                <a:close/>
              </a:path>
            </a:pathLst>
          </a:custGeom>
          <a:noFill/>
          <a:ln w="0" cap="sq">
            <a:solidFill>
              <a:srgbClr val="11A386"/>
            </a:solidFill>
            <a:prstDash val="solid"/>
            <a:miter/>
          </a:ln>
        </p:spPr>
        <p:txBody>
          <a:bodyPr rtlCol="0" anchor="ctr"/>
          <a:lstStyle/>
          <a:p>
            <a:endParaRPr lang="ja-JP" altLang="en-US" sz="1200"/>
          </a:p>
        </p:txBody>
      </p:sp>
      <p:sp>
        <p:nvSpPr>
          <p:cNvPr id="947" name="フリーフォーム: 図形 946">
            <a:extLst>
              <a:ext uri="{FF2B5EF4-FFF2-40B4-BE49-F238E27FC236}">
                <a16:creationId xmlns:a16="http://schemas.microsoft.com/office/drawing/2014/main" id="{6688834A-795D-9D95-1139-45CE8B936057}"/>
              </a:ext>
            </a:extLst>
          </p:cNvPr>
          <p:cNvSpPr/>
          <p:nvPr/>
        </p:nvSpPr>
        <p:spPr>
          <a:xfrm>
            <a:off x="6566612" y="1051394"/>
            <a:ext cx="354649" cy="320971"/>
          </a:xfrm>
          <a:custGeom>
            <a:avLst/>
            <a:gdLst>
              <a:gd name="connsiteX0" fmla="*/ 511514 w 531974"/>
              <a:gd name="connsiteY0" fmla="*/ 59028 h 481456"/>
              <a:gd name="connsiteX1" fmla="*/ 371548 w 531974"/>
              <a:gd name="connsiteY1" fmla="*/ 76772 h 481456"/>
              <a:gd name="connsiteX2" fmla="*/ 267073 w 531974"/>
              <a:gd name="connsiteY2" fmla="*/ 145578 h 481456"/>
              <a:gd name="connsiteX3" fmla="*/ 218728 w 531974"/>
              <a:gd name="connsiteY3" fmla="*/ 270333 h 481456"/>
              <a:gd name="connsiteX4" fmla="*/ 256934 w 531974"/>
              <a:gd name="connsiteY4" fmla="*/ 369557 h 481456"/>
              <a:gd name="connsiteX5" fmla="*/ 453028 w 531974"/>
              <a:gd name="connsiteY5" fmla="*/ 425507 h 481456"/>
              <a:gd name="connsiteX6" fmla="*/ 432749 w 531974"/>
              <a:gd name="connsiteY6" fmla="*/ 481457 h 481456"/>
              <a:gd name="connsiteX7" fmla="*/ 223979 w 531974"/>
              <a:gd name="connsiteY7" fmla="*/ 415186 h 481456"/>
              <a:gd name="connsiteX8" fmla="*/ 165494 w 531974"/>
              <a:gd name="connsiteY8" fmla="*/ 272505 h 481456"/>
              <a:gd name="connsiteX9" fmla="*/ 259649 w 531974"/>
              <a:gd name="connsiteY9" fmla="*/ 84015 h 481456"/>
              <a:gd name="connsiteX10" fmla="*/ 15209 w 531974"/>
              <a:gd name="connsiteY10" fmla="*/ 119685 h 481456"/>
              <a:gd name="connsiteX11" fmla="*/ 0 w 531974"/>
              <a:gd name="connsiteY11" fmla="*/ 61201 h 481456"/>
              <a:gd name="connsiteX12" fmla="*/ 501555 w 531974"/>
              <a:gd name="connsiteY12" fmla="*/ 0 h 481456"/>
              <a:gd name="connsiteX13" fmla="*/ 511695 w 531974"/>
              <a:gd name="connsiteY13" fmla="*/ 58485 h 481456"/>
              <a:gd name="connsiteX14" fmla="*/ 455563 w 531974"/>
              <a:gd name="connsiteY14" fmla="*/ 257658 h 481456"/>
              <a:gd name="connsiteX15" fmla="*/ 358874 w 531974"/>
              <a:gd name="connsiteY15" fmla="*/ 193922 h 481456"/>
              <a:gd name="connsiteX16" fmla="*/ 384404 w 531974"/>
              <a:gd name="connsiteY16" fmla="*/ 163322 h 481456"/>
              <a:gd name="connsiteX17" fmla="*/ 481094 w 531974"/>
              <a:gd name="connsiteY17" fmla="*/ 227058 h 481456"/>
              <a:gd name="connsiteX18" fmla="*/ 455563 w 531974"/>
              <a:gd name="connsiteY18" fmla="*/ 257658 h 481456"/>
              <a:gd name="connsiteX19" fmla="*/ 455563 w 531974"/>
              <a:gd name="connsiteY19" fmla="*/ 257658 h 481456"/>
              <a:gd name="connsiteX20" fmla="*/ 506443 w 531974"/>
              <a:gd name="connsiteY20" fmla="*/ 196457 h 481456"/>
              <a:gd name="connsiteX21" fmla="*/ 409754 w 531974"/>
              <a:gd name="connsiteY21" fmla="*/ 132722 h 481456"/>
              <a:gd name="connsiteX22" fmla="*/ 435284 w 531974"/>
              <a:gd name="connsiteY22" fmla="*/ 102122 h 481456"/>
              <a:gd name="connsiteX23" fmla="*/ 531974 w 531974"/>
              <a:gd name="connsiteY23" fmla="*/ 165857 h 481456"/>
              <a:gd name="connsiteX24" fmla="*/ 506443 w 531974"/>
              <a:gd name="connsiteY24" fmla="*/ 196457 h 481456"/>
              <a:gd name="connsiteX25" fmla="*/ 506443 w 531974"/>
              <a:gd name="connsiteY25" fmla="*/ 196457 h 48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1974" h="481456">
                <a:moveTo>
                  <a:pt x="511514" y="59028"/>
                </a:moveTo>
                <a:cubicBezTo>
                  <a:pt x="452123" y="59028"/>
                  <a:pt x="405408" y="65003"/>
                  <a:pt x="371548" y="76772"/>
                </a:cubicBezTo>
                <a:cubicBezTo>
                  <a:pt x="334248" y="90352"/>
                  <a:pt x="299303" y="113348"/>
                  <a:pt x="267073" y="145578"/>
                </a:cubicBezTo>
                <a:cubicBezTo>
                  <a:pt x="234843" y="177808"/>
                  <a:pt x="218728" y="219453"/>
                  <a:pt x="218728" y="270333"/>
                </a:cubicBezTo>
                <a:cubicBezTo>
                  <a:pt x="218728" y="311073"/>
                  <a:pt x="231403" y="344208"/>
                  <a:pt x="256934" y="369557"/>
                </a:cubicBezTo>
                <a:cubicBezTo>
                  <a:pt x="290793" y="403598"/>
                  <a:pt x="356158" y="422248"/>
                  <a:pt x="453028" y="425507"/>
                </a:cubicBezTo>
                <a:lnTo>
                  <a:pt x="432749" y="481457"/>
                </a:lnTo>
                <a:cubicBezTo>
                  <a:pt x="332619" y="476387"/>
                  <a:pt x="262908" y="454296"/>
                  <a:pt x="223979" y="415186"/>
                </a:cubicBezTo>
                <a:cubicBezTo>
                  <a:pt x="184868" y="376076"/>
                  <a:pt x="165494" y="328636"/>
                  <a:pt x="165494" y="272505"/>
                </a:cubicBezTo>
                <a:cubicBezTo>
                  <a:pt x="165494" y="192655"/>
                  <a:pt x="196819" y="129825"/>
                  <a:pt x="259649" y="84015"/>
                </a:cubicBezTo>
                <a:cubicBezTo>
                  <a:pt x="179799" y="95965"/>
                  <a:pt x="98319" y="107735"/>
                  <a:pt x="15209" y="119685"/>
                </a:cubicBezTo>
                <a:lnTo>
                  <a:pt x="0" y="61201"/>
                </a:lnTo>
                <a:cubicBezTo>
                  <a:pt x="166400" y="49431"/>
                  <a:pt x="333525" y="28971"/>
                  <a:pt x="501555" y="0"/>
                </a:cubicBezTo>
                <a:lnTo>
                  <a:pt x="511695" y="58485"/>
                </a:lnTo>
                <a:close/>
                <a:moveTo>
                  <a:pt x="455563" y="257658"/>
                </a:moveTo>
                <a:cubicBezTo>
                  <a:pt x="418264" y="230498"/>
                  <a:pt x="385853" y="209313"/>
                  <a:pt x="358874" y="193922"/>
                </a:cubicBezTo>
                <a:lnTo>
                  <a:pt x="384404" y="163322"/>
                </a:lnTo>
                <a:cubicBezTo>
                  <a:pt x="409934" y="178532"/>
                  <a:pt x="442165" y="199898"/>
                  <a:pt x="481094" y="227058"/>
                </a:cubicBezTo>
                <a:lnTo>
                  <a:pt x="455563" y="257658"/>
                </a:lnTo>
                <a:lnTo>
                  <a:pt x="455563" y="257658"/>
                </a:lnTo>
                <a:close/>
                <a:moveTo>
                  <a:pt x="506443" y="196457"/>
                </a:moveTo>
                <a:cubicBezTo>
                  <a:pt x="465703" y="167668"/>
                  <a:pt x="433474" y="146483"/>
                  <a:pt x="409754" y="132722"/>
                </a:cubicBezTo>
                <a:lnTo>
                  <a:pt x="435284" y="102122"/>
                </a:lnTo>
                <a:cubicBezTo>
                  <a:pt x="459004" y="115702"/>
                  <a:pt x="491234" y="136887"/>
                  <a:pt x="531974" y="165857"/>
                </a:cubicBezTo>
                <a:lnTo>
                  <a:pt x="506443" y="196457"/>
                </a:lnTo>
                <a:lnTo>
                  <a:pt x="506443" y="196457"/>
                </a:lnTo>
                <a:close/>
              </a:path>
            </a:pathLst>
          </a:custGeom>
          <a:solidFill>
            <a:srgbClr val="11A386"/>
          </a:solidFill>
          <a:ln w="18102" cap="flat">
            <a:noFill/>
            <a:prstDash val="solid"/>
            <a:miter/>
          </a:ln>
        </p:spPr>
        <p:txBody>
          <a:bodyPr rtlCol="0" anchor="ctr"/>
          <a:lstStyle/>
          <a:p>
            <a:endParaRPr lang="ja-JP" altLang="en-US" sz="1200"/>
          </a:p>
        </p:txBody>
      </p:sp>
      <p:sp>
        <p:nvSpPr>
          <p:cNvPr id="948" name="フリーフォーム: 図形 947">
            <a:extLst>
              <a:ext uri="{FF2B5EF4-FFF2-40B4-BE49-F238E27FC236}">
                <a16:creationId xmlns:a16="http://schemas.microsoft.com/office/drawing/2014/main" id="{12A8669C-44E4-806E-08B5-C391223A2FBD}"/>
              </a:ext>
            </a:extLst>
          </p:cNvPr>
          <p:cNvSpPr/>
          <p:nvPr/>
        </p:nvSpPr>
        <p:spPr>
          <a:xfrm>
            <a:off x="6566612" y="1051394"/>
            <a:ext cx="354649" cy="320971"/>
          </a:xfrm>
          <a:custGeom>
            <a:avLst/>
            <a:gdLst>
              <a:gd name="connsiteX0" fmla="*/ 511514 w 531974"/>
              <a:gd name="connsiteY0" fmla="*/ 59028 h 481456"/>
              <a:gd name="connsiteX1" fmla="*/ 371548 w 531974"/>
              <a:gd name="connsiteY1" fmla="*/ 76772 h 481456"/>
              <a:gd name="connsiteX2" fmla="*/ 267073 w 531974"/>
              <a:gd name="connsiteY2" fmla="*/ 145578 h 481456"/>
              <a:gd name="connsiteX3" fmla="*/ 218728 w 531974"/>
              <a:gd name="connsiteY3" fmla="*/ 270333 h 481456"/>
              <a:gd name="connsiteX4" fmla="*/ 256934 w 531974"/>
              <a:gd name="connsiteY4" fmla="*/ 369557 h 481456"/>
              <a:gd name="connsiteX5" fmla="*/ 453028 w 531974"/>
              <a:gd name="connsiteY5" fmla="*/ 425507 h 481456"/>
              <a:gd name="connsiteX6" fmla="*/ 432749 w 531974"/>
              <a:gd name="connsiteY6" fmla="*/ 481457 h 481456"/>
              <a:gd name="connsiteX7" fmla="*/ 223979 w 531974"/>
              <a:gd name="connsiteY7" fmla="*/ 415186 h 481456"/>
              <a:gd name="connsiteX8" fmla="*/ 165494 w 531974"/>
              <a:gd name="connsiteY8" fmla="*/ 272505 h 481456"/>
              <a:gd name="connsiteX9" fmla="*/ 259649 w 531974"/>
              <a:gd name="connsiteY9" fmla="*/ 84015 h 481456"/>
              <a:gd name="connsiteX10" fmla="*/ 15209 w 531974"/>
              <a:gd name="connsiteY10" fmla="*/ 119685 h 481456"/>
              <a:gd name="connsiteX11" fmla="*/ 0 w 531974"/>
              <a:gd name="connsiteY11" fmla="*/ 61201 h 481456"/>
              <a:gd name="connsiteX12" fmla="*/ 501555 w 531974"/>
              <a:gd name="connsiteY12" fmla="*/ 0 h 481456"/>
              <a:gd name="connsiteX13" fmla="*/ 511695 w 531974"/>
              <a:gd name="connsiteY13" fmla="*/ 58485 h 481456"/>
              <a:gd name="connsiteX14" fmla="*/ 455563 w 531974"/>
              <a:gd name="connsiteY14" fmla="*/ 257658 h 481456"/>
              <a:gd name="connsiteX15" fmla="*/ 358874 w 531974"/>
              <a:gd name="connsiteY15" fmla="*/ 193922 h 481456"/>
              <a:gd name="connsiteX16" fmla="*/ 384404 w 531974"/>
              <a:gd name="connsiteY16" fmla="*/ 163322 h 481456"/>
              <a:gd name="connsiteX17" fmla="*/ 481094 w 531974"/>
              <a:gd name="connsiteY17" fmla="*/ 227058 h 481456"/>
              <a:gd name="connsiteX18" fmla="*/ 455563 w 531974"/>
              <a:gd name="connsiteY18" fmla="*/ 257658 h 481456"/>
              <a:gd name="connsiteX19" fmla="*/ 455563 w 531974"/>
              <a:gd name="connsiteY19" fmla="*/ 257658 h 481456"/>
              <a:gd name="connsiteX20" fmla="*/ 506443 w 531974"/>
              <a:gd name="connsiteY20" fmla="*/ 196457 h 481456"/>
              <a:gd name="connsiteX21" fmla="*/ 409754 w 531974"/>
              <a:gd name="connsiteY21" fmla="*/ 132722 h 481456"/>
              <a:gd name="connsiteX22" fmla="*/ 435284 w 531974"/>
              <a:gd name="connsiteY22" fmla="*/ 102122 h 481456"/>
              <a:gd name="connsiteX23" fmla="*/ 531974 w 531974"/>
              <a:gd name="connsiteY23" fmla="*/ 165857 h 481456"/>
              <a:gd name="connsiteX24" fmla="*/ 506443 w 531974"/>
              <a:gd name="connsiteY24" fmla="*/ 196457 h 481456"/>
              <a:gd name="connsiteX25" fmla="*/ 506443 w 531974"/>
              <a:gd name="connsiteY25" fmla="*/ 196457 h 48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1974" h="481456">
                <a:moveTo>
                  <a:pt x="511514" y="59028"/>
                </a:moveTo>
                <a:cubicBezTo>
                  <a:pt x="452123" y="59028"/>
                  <a:pt x="405408" y="65003"/>
                  <a:pt x="371548" y="76772"/>
                </a:cubicBezTo>
                <a:cubicBezTo>
                  <a:pt x="334248" y="90352"/>
                  <a:pt x="299303" y="113348"/>
                  <a:pt x="267073" y="145578"/>
                </a:cubicBezTo>
                <a:cubicBezTo>
                  <a:pt x="234843" y="177808"/>
                  <a:pt x="218728" y="219453"/>
                  <a:pt x="218728" y="270333"/>
                </a:cubicBezTo>
                <a:cubicBezTo>
                  <a:pt x="218728" y="311073"/>
                  <a:pt x="231403" y="344208"/>
                  <a:pt x="256934" y="369557"/>
                </a:cubicBezTo>
                <a:cubicBezTo>
                  <a:pt x="290793" y="403598"/>
                  <a:pt x="356158" y="422248"/>
                  <a:pt x="453028" y="425507"/>
                </a:cubicBezTo>
                <a:lnTo>
                  <a:pt x="432749" y="481457"/>
                </a:lnTo>
                <a:cubicBezTo>
                  <a:pt x="332619" y="476387"/>
                  <a:pt x="262908" y="454296"/>
                  <a:pt x="223979" y="415186"/>
                </a:cubicBezTo>
                <a:cubicBezTo>
                  <a:pt x="184868" y="376076"/>
                  <a:pt x="165494" y="328636"/>
                  <a:pt x="165494" y="272505"/>
                </a:cubicBezTo>
                <a:cubicBezTo>
                  <a:pt x="165494" y="192655"/>
                  <a:pt x="196819" y="129825"/>
                  <a:pt x="259649" y="84015"/>
                </a:cubicBezTo>
                <a:cubicBezTo>
                  <a:pt x="179799" y="95965"/>
                  <a:pt x="98319" y="107735"/>
                  <a:pt x="15209" y="119685"/>
                </a:cubicBezTo>
                <a:lnTo>
                  <a:pt x="0" y="61201"/>
                </a:lnTo>
                <a:cubicBezTo>
                  <a:pt x="166400" y="49431"/>
                  <a:pt x="333525" y="28971"/>
                  <a:pt x="501555" y="0"/>
                </a:cubicBezTo>
                <a:lnTo>
                  <a:pt x="511695" y="58485"/>
                </a:lnTo>
                <a:close/>
                <a:moveTo>
                  <a:pt x="455563" y="257658"/>
                </a:moveTo>
                <a:cubicBezTo>
                  <a:pt x="418264" y="230498"/>
                  <a:pt x="385853" y="209313"/>
                  <a:pt x="358874" y="193922"/>
                </a:cubicBezTo>
                <a:lnTo>
                  <a:pt x="384404" y="163322"/>
                </a:lnTo>
                <a:cubicBezTo>
                  <a:pt x="409934" y="178532"/>
                  <a:pt x="442165" y="199898"/>
                  <a:pt x="481094" y="227058"/>
                </a:cubicBezTo>
                <a:lnTo>
                  <a:pt x="455563" y="257658"/>
                </a:lnTo>
                <a:lnTo>
                  <a:pt x="455563" y="257658"/>
                </a:lnTo>
                <a:close/>
                <a:moveTo>
                  <a:pt x="506443" y="196457"/>
                </a:moveTo>
                <a:cubicBezTo>
                  <a:pt x="465703" y="167668"/>
                  <a:pt x="433474" y="146483"/>
                  <a:pt x="409754" y="132722"/>
                </a:cubicBezTo>
                <a:lnTo>
                  <a:pt x="435284" y="102122"/>
                </a:lnTo>
                <a:cubicBezTo>
                  <a:pt x="459004" y="115702"/>
                  <a:pt x="491234" y="136887"/>
                  <a:pt x="531974" y="165857"/>
                </a:cubicBezTo>
                <a:lnTo>
                  <a:pt x="506443" y="196457"/>
                </a:lnTo>
                <a:lnTo>
                  <a:pt x="506443" y="196457"/>
                </a:lnTo>
                <a:close/>
              </a:path>
            </a:pathLst>
          </a:custGeom>
          <a:noFill/>
          <a:ln w="0" cap="sq">
            <a:solidFill>
              <a:srgbClr val="11A386"/>
            </a:solidFill>
            <a:prstDash val="solid"/>
            <a:miter/>
          </a:ln>
        </p:spPr>
        <p:txBody>
          <a:bodyPr rtlCol="0" anchor="ctr"/>
          <a:lstStyle/>
          <a:p>
            <a:endParaRPr lang="ja-JP" altLang="en-US" sz="1200"/>
          </a:p>
        </p:txBody>
      </p:sp>
      <p:grpSp>
        <p:nvGrpSpPr>
          <p:cNvPr id="949" name="グラフィックス 8">
            <a:extLst>
              <a:ext uri="{FF2B5EF4-FFF2-40B4-BE49-F238E27FC236}">
                <a16:creationId xmlns:a16="http://schemas.microsoft.com/office/drawing/2014/main" id="{36FFD513-453E-71B2-B947-8BA5673638F0}"/>
              </a:ext>
            </a:extLst>
          </p:cNvPr>
          <p:cNvGrpSpPr/>
          <p:nvPr/>
        </p:nvGrpSpPr>
        <p:grpSpPr>
          <a:xfrm>
            <a:off x="6943955" y="1040892"/>
            <a:ext cx="838459" cy="328817"/>
            <a:chOff x="10338854" y="1001047"/>
            <a:chExt cx="1257688" cy="493225"/>
          </a:xfrm>
          <a:solidFill>
            <a:srgbClr val="11A386"/>
          </a:solidFill>
        </p:grpSpPr>
        <p:sp>
          <p:nvSpPr>
            <p:cNvPr id="950" name="フリーフォーム: 図形 949">
              <a:extLst>
                <a:ext uri="{FF2B5EF4-FFF2-40B4-BE49-F238E27FC236}">
                  <a16:creationId xmlns:a16="http://schemas.microsoft.com/office/drawing/2014/main" id="{9A6805F4-44CD-A2FE-CA17-4317C6223976}"/>
                </a:ext>
              </a:extLst>
            </p:cNvPr>
            <p:cNvSpPr/>
            <p:nvPr/>
          </p:nvSpPr>
          <p:spPr>
            <a:xfrm>
              <a:off x="10338854" y="1007022"/>
              <a:ext cx="313787" cy="468600"/>
            </a:xfrm>
            <a:custGeom>
              <a:avLst/>
              <a:gdLst>
                <a:gd name="connsiteX0" fmla="*/ 313426 w 313787"/>
                <a:gd name="connsiteY0" fmla="*/ 385491 h 468600"/>
                <a:gd name="connsiteX1" fmla="*/ 313426 w 313787"/>
                <a:gd name="connsiteY1" fmla="*/ 468601 h 468600"/>
                <a:gd name="connsiteX2" fmla="*/ 0 w 313787"/>
                <a:gd name="connsiteY2" fmla="*/ 468601 h 468600"/>
                <a:gd name="connsiteX3" fmla="*/ 30600 w 313787"/>
                <a:gd name="connsiteY3" fmla="*/ 379335 h 468600"/>
                <a:gd name="connsiteX4" fmla="*/ 131092 w 313787"/>
                <a:gd name="connsiteY4" fmla="*/ 267436 h 468600"/>
                <a:gd name="connsiteX5" fmla="*/ 205329 w 313787"/>
                <a:gd name="connsiteY5" fmla="*/ 191025 h 468600"/>
                <a:gd name="connsiteX6" fmla="*/ 223798 w 313787"/>
                <a:gd name="connsiteY6" fmla="*/ 136343 h 468600"/>
                <a:gd name="connsiteX7" fmla="*/ 207683 w 313787"/>
                <a:gd name="connsiteY7" fmla="*/ 90352 h 468600"/>
                <a:gd name="connsiteX8" fmla="*/ 163321 w 313787"/>
                <a:gd name="connsiteY8" fmla="*/ 74237 h 468600"/>
                <a:gd name="connsiteX9" fmla="*/ 118780 w 313787"/>
                <a:gd name="connsiteY9" fmla="*/ 91077 h 468600"/>
                <a:gd name="connsiteX10" fmla="*/ 99767 w 313787"/>
                <a:gd name="connsiteY10" fmla="*/ 147026 h 468600"/>
                <a:gd name="connsiteX11" fmla="*/ 10682 w 313787"/>
                <a:gd name="connsiteY11" fmla="*/ 138154 h 468600"/>
                <a:gd name="connsiteX12" fmla="*/ 60657 w 313787"/>
                <a:gd name="connsiteY12" fmla="*/ 32230 h 468600"/>
                <a:gd name="connsiteX13" fmla="*/ 165675 w 313787"/>
                <a:gd name="connsiteY13" fmla="*/ 0 h 468600"/>
                <a:gd name="connsiteX14" fmla="*/ 274134 w 313787"/>
                <a:gd name="connsiteY14" fmla="*/ 37300 h 468600"/>
                <a:gd name="connsiteX15" fmla="*/ 313607 w 313787"/>
                <a:gd name="connsiteY15" fmla="*/ 130006 h 468600"/>
                <a:gd name="connsiteX16" fmla="*/ 302381 w 313787"/>
                <a:gd name="connsiteY16" fmla="*/ 189939 h 468600"/>
                <a:gd name="connsiteX17" fmla="*/ 266530 w 313787"/>
                <a:gd name="connsiteY17" fmla="*/ 249691 h 468600"/>
                <a:gd name="connsiteX18" fmla="*/ 208045 w 313787"/>
                <a:gd name="connsiteY18" fmla="*/ 309262 h 468600"/>
                <a:gd name="connsiteX19" fmla="*/ 154449 w 313787"/>
                <a:gd name="connsiteY19" fmla="*/ 360866 h 468600"/>
                <a:gd name="connsiteX20" fmla="*/ 136161 w 313787"/>
                <a:gd name="connsiteY20" fmla="*/ 385672 h 468600"/>
                <a:gd name="connsiteX21" fmla="*/ 313788 w 313787"/>
                <a:gd name="connsiteY21" fmla="*/ 385672 h 46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787" h="468600">
                  <a:moveTo>
                    <a:pt x="313426" y="385491"/>
                  </a:moveTo>
                  <a:lnTo>
                    <a:pt x="313426" y="468601"/>
                  </a:lnTo>
                  <a:lnTo>
                    <a:pt x="0" y="468601"/>
                  </a:lnTo>
                  <a:cubicBezTo>
                    <a:pt x="3440" y="437276"/>
                    <a:pt x="13580" y="407400"/>
                    <a:pt x="30600" y="379335"/>
                  </a:cubicBezTo>
                  <a:cubicBezTo>
                    <a:pt x="47620" y="351269"/>
                    <a:pt x="81118" y="313970"/>
                    <a:pt x="131092" y="267436"/>
                  </a:cubicBezTo>
                  <a:cubicBezTo>
                    <a:pt x="171470" y="229955"/>
                    <a:pt x="196094" y="204424"/>
                    <a:pt x="205329" y="191025"/>
                  </a:cubicBezTo>
                  <a:cubicBezTo>
                    <a:pt x="217641" y="172557"/>
                    <a:pt x="223798" y="154269"/>
                    <a:pt x="223798" y="136343"/>
                  </a:cubicBezTo>
                  <a:cubicBezTo>
                    <a:pt x="223798" y="116426"/>
                    <a:pt x="218366" y="101035"/>
                    <a:pt x="207683" y="90352"/>
                  </a:cubicBezTo>
                  <a:cubicBezTo>
                    <a:pt x="197000" y="79669"/>
                    <a:pt x="182153" y="74237"/>
                    <a:pt x="163321" y="74237"/>
                  </a:cubicBezTo>
                  <a:cubicBezTo>
                    <a:pt x="144491" y="74237"/>
                    <a:pt x="129825" y="79850"/>
                    <a:pt x="118780" y="91077"/>
                  </a:cubicBezTo>
                  <a:cubicBezTo>
                    <a:pt x="107734" y="102303"/>
                    <a:pt x="101397" y="120953"/>
                    <a:pt x="99767" y="147026"/>
                  </a:cubicBezTo>
                  <a:lnTo>
                    <a:pt x="10682" y="138154"/>
                  </a:lnTo>
                  <a:cubicBezTo>
                    <a:pt x="15933" y="88904"/>
                    <a:pt x="32592" y="53596"/>
                    <a:pt x="60657" y="32230"/>
                  </a:cubicBezTo>
                  <a:cubicBezTo>
                    <a:pt x="88722" y="10864"/>
                    <a:pt x="123668" y="0"/>
                    <a:pt x="165675" y="0"/>
                  </a:cubicBezTo>
                  <a:cubicBezTo>
                    <a:pt x="211667" y="0"/>
                    <a:pt x="247880" y="12494"/>
                    <a:pt x="274134" y="37300"/>
                  </a:cubicBezTo>
                  <a:cubicBezTo>
                    <a:pt x="300389" y="62106"/>
                    <a:pt x="313607" y="93068"/>
                    <a:pt x="313607" y="130006"/>
                  </a:cubicBezTo>
                  <a:cubicBezTo>
                    <a:pt x="313607" y="151010"/>
                    <a:pt x="309805" y="170927"/>
                    <a:pt x="302381" y="189939"/>
                  </a:cubicBezTo>
                  <a:cubicBezTo>
                    <a:pt x="294957" y="208951"/>
                    <a:pt x="282826" y="228868"/>
                    <a:pt x="266530" y="249691"/>
                  </a:cubicBezTo>
                  <a:cubicBezTo>
                    <a:pt x="255666" y="263452"/>
                    <a:pt x="236111" y="283369"/>
                    <a:pt x="208045" y="309262"/>
                  </a:cubicBezTo>
                  <a:cubicBezTo>
                    <a:pt x="179980" y="335155"/>
                    <a:pt x="161874" y="352356"/>
                    <a:pt x="154449" y="360866"/>
                  </a:cubicBezTo>
                  <a:cubicBezTo>
                    <a:pt x="147026" y="369376"/>
                    <a:pt x="140869" y="377705"/>
                    <a:pt x="136161" y="385672"/>
                  </a:cubicBezTo>
                  <a:lnTo>
                    <a:pt x="313788" y="385672"/>
                  </a:lnTo>
                  <a:close/>
                </a:path>
              </a:pathLst>
            </a:custGeom>
            <a:solidFill>
              <a:srgbClr val="11A386"/>
            </a:solidFill>
            <a:ln w="18102" cap="flat">
              <a:noFill/>
              <a:prstDash val="solid"/>
              <a:miter/>
            </a:ln>
          </p:spPr>
          <p:txBody>
            <a:bodyPr rtlCol="0" anchor="ctr"/>
            <a:lstStyle/>
            <a:p>
              <a:endParaRPr lang="ja-JP" altLang="en-US" sz="1200"/>
            </a:p>
          </p:txBody>
        </p:sp>
        <p:sp>
          <p:nvSpPr>
            <p:cNvPr id="951" name="フリーフォーム: 図形 950">
              <a:extLst>
                <a:ext uri="{FF2B5EF4-FFF2-40B4-BE49-F238E27FC236}">
                  <a16:creationId xmlns:a16="http://schemas.microsoft.com/office/drawing/2014/main" id="{6329D627-479E-97DF-E15A-14F9B925515D}"/>
                </a:ext>
              </a:extLst>
            </p:cNvPr>
            <p:cNvSpPr/>
            <p:nvPr/>
          </p:nvSpPr>
          <p:spPr>
            <a:xfrm>
              <a:off x="10712938" y="1007203"/>
              <a:ext cx="311616" cy="476386"/>
            </a:xfrm>
            <a:custGeom>
              <a:avLst/>
              <a:gdLst>
                <a:gd name="connsiteX0" fmla="*/ 302924 w 311616"/>
                <a:gd name="connsiteY0" fmla="*/ 115883 h 476386"/>
                <a:gd name="connsiteX1" fmla="*/ 216375 w 311616"/>
                <a:gd name="connsiteY1" fmla="*/ 125479 h 476386"/>
                <a:gd name="connsiteX2" fmla="*/ 199897 w 311616"/>
                <a:gd name="connsiteY2" fmla="*/ 86007 h 476386"/>
                <a:gd name="connsiteX3" fmla="*/ 165133 w 311616"/>
                <a:gd name="connsiteY3" fmla="*/ 73332 h 476386"/>
                <a:gd name="connsiteX4" fmla="*/ 117150 w 311616"/>
                <a:gd name="connsiteY4" fmla="*/ 98862 h 476386"/>
                <a:gd name="connsiteX5" fmla="*/ 92525 w 311616"/>
                <a:gd name="connsiteY5" fmla="*/ 204786 h 476386"/>
                <a:gd name="connsiteX6" fmla="*/ 175635 w 311616"/>
                <a:gd name="connsiteY6" fmla="*/ 165314 h 476386"/>
                <a:gd name="connsiteX7" fmla="*/ 271600 w 311616"/>
                <a:gd name="connsiteY7" fmla="*/ 208046 h 476386"/>
                <a:gd name="connsiteX8" fmla="*/ 311616 w 311616"/>
                <a:gd name="connsiteY8" fmla="*/ 318134 h 476386"/>
                <a:gd name="connsiteX9" fmla="*/ 269609 w 311616"/>
                <a:gd name="connsiteY9" fmla="*/ 433112 h 476386"/>
                <a:gd name="connsiteX10" fmla="*/ 161692 w 311616"/>
                <a:gd name="connsiteY10" fmla="*/ 476387 h 476386"/>
                <a:gd name="connsiteX11" fmla="*/ 45448 w 311616"/>
                <a:gd name="connsiteY11" fmla="*/ 421523 h 476386"/>
                <a:gd name="connsiteX12" fmla="*/ 0 w 311616"/>
                <a:gd name="connsiteY12" fmla="*/ 241543 h 476386"/>
                <a:gd name="connsiteX13" fmla="*/ 47439 w 311616"/>
                <a:gd name="connsiteY13" fmla="*/ 56674 h 476386"/>
                <a:gd name="connsiteX14" fmla="*/ 170565 w 311616"/>
                <a:gd name="connsiteY14" fmla="*/ 0 h 476386"/>
                <a:gd name="connsiteX15" fmla="*/ 258564 w 311616"/>
                <a:gd name="connsiteY15" fmla="*/ 29695 h 476386"/>
                <a:gd name="connsiteX16" fmla="*/ 302924 w 311616"/>
                <a:gd name="connsiteY16" fmla="*/ 116064 h 476386"/>
                <a:gd name="connsiteX17" fmla="*/ 100130 w 311616"/>
                <a:gd name="connsiteY17" fmla="*/ 311073 h 476386"/>
                <a:gd name="connsiteX18" fmla="*/ 120229 w 311616"/>
                <a:gd name="connsiteY18" fmla="*/ 378429 h 476386"/>
                <a:gd name="connsiteX19" fmla="*/ 166038 w 311616"/>
                <a:gd name="connsiteY19" fmla="*/ 402149 h 476386"/>
                <a:gd name="connsiteX20" fmla="*/ 207503 w 311616"/>
                <a:gd name="connsiteY20" fmla="*/ 382775 h 476386"/>
                <a:gd name="connsiteX21" fmla="*/ 223979 w 311616"/>
                <a:gd name="connsiteY21" fmla="*/ 319040 h 476386"/>
                <a:gd name="connsiteX22" fmla="*/ 206235 w 311616"/>
                <a:gd name="connsiteY22" fmla="*/ 252407 h 476386"/>
                <a:gd name="connsiteX23" fmla="*/ 161692 w 311616"/>
                <a:gd name="connsiteY23" fmla="*/ 231222 h 476386"/>
                <a:gd name="connsiteX24" fmla="*/ 118056 w 311616"/>
                <a:gd name="connsiteY24" fmla="*/ 251502 h 476386"/>
                <a:gd name="connsiteX25" fmla="*/ 100311 w 311616"/>
                <a:gd name="connsiteY25" fmla="*/ 311254 h 47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1616" h="476386">
                  <a:moveTo>
                    <a:pt x="302924" y="115883"/>
                  </a:moveTo>
                  <a:lnTo>
                    <a:pt x="216375" y="125479"/>
                  </a:lnTo>
                  <a:cubicBezTo>
                    <a:pt x="214202" y="107735"/>
                    <a:pt x="208770" y="94517"/>
                    <a:pt x="199897" y="86007"/>
                  </a:cubicBezTo>
                  <a:cubicBezTo>
                    <a:pt x="191025" y="77497"/>
                    <a:pt x="179437" y="73332"/>
                    <a:pt x="165133" y="73332"/>
                  </a:cubicBezTo>
                  <a:cubicBezTo>
                    <a:pt x="146302" y="73332"/>
                    <a:pt x="130368" y="81842"/>
                    <a:pt x="117150" y="98862"/>
                  </a:cubicBezTo>
                  <a:cubicBezTo>
                    <a:pt x="103932" y="115883"/>
                    <a:pt x="95965" y="151191"/>
                    <a:pt x="92525" y="204786"/>
                  </a:cubicBezTo>
                  <a:cubicBezTo>
                    <a:pt x="114797" y="178532"/>
                    <a:pt x="142499" y="165314"/>
                    <a:pt x="175635" y="165314"/>
                  </a:cubicBezTo>
                  <a:cubicBezTo>
                    <a:pt x="212935" y="165314"/>
                    <a:pt x="244984" y="179618"/>
                    <a:pt x="271600" y="208046"/>
                  </a:cubicBezTo>
                  <a:cubicBezTo>
                    <a:pt x="298216" y="236473"/>
                    <a:pt x="311616" y="273230"/>
                    <a:pt x="311616" y="318134"/>
                  </a:cubicBezTo>
                  <a:cubicBezTo>
                    <a:pt x="311616" y="365936"/>
                    <a:pt x="297674" y="404141"/>
                    <a:pt x="269609" y="433112"/>
                  </a:cubicBezTo>
                  <a:cubicBezTo>
                    <a:pt x="241543" y="462082"/>
                    <a:pt x="205692" y="476387"/>
                    <a:pt x="161692" y="476387"/>
                  </a:cubicBezTo>
                  <a:cubicBezTo>
                    <a:pt x="114616" y="476387"/>
                    <a:pt x="75867" y="458099"/>
                    <a:pt x="45448" y="421523"/>
                  </a:cubicBezTo>
                  <a:cubicBezTo>
                    <a:pt x="15029" y="384948"/>
                    <a:pt x="0" y="325015"/>
                    <a:pt x="0" y="241543"/>
                  </a:cubicBezTo>
                  <a:cubicBezTo>
                    <a:pt x="0" y="158071"/>
                    <a:pt x="15753" y="94336"/>
                    <a:pt x="47439" y="56674"/>
                  </a:cubicBezTo>
                  <a:cubicBezTo>
                    <a:pt x="79126" y="19012"/>
                    <a:pt x="120047" y="0"/>
                    <a:pt x="170565" y="0"/>
                  </a:cubicBezTo>
                  <a:cubicBezTo>
                    <a:pt x="206054" y="0"/>
                    <a:pt x="235387" y="9959"/>
                    <a:pt x="258564" y="29695"/>
                  </a:cubicBezTo>
                  <a:cubicBezTo>
                    <a:pt x="281740" y="49431"/>
                    <a:pt x="296587" y="78402"/>
                    <a:pt x="302924" y="116064"/>
                  </a:cubicBezTo>
                  <a:close/>
                  <a:moveTo>
                    <a:pt x="100130" y="311073"/>
                  </a:moveTo>
                  <a:cubicBezTo>
                    <a:pt x="100130" y="340224"/>
                    <a:pt x="106830" y="362496"/>
                    <a:pt x="120229" y="378429"/>
                  </a:cubicBezTo>
                  <a:cubicBezTo>
                    <a:pt x="133627" y="394363"/>
                    <a:pt x="148836" y="402149"/>
                    <a:pt x="166038" y="402149"/>
                  </a:cubicBezTo>
                  <a:cubicBezTo>
                    <a:pt x="183239" y="402149"/>
                    <a:pt x="196457" y="395631"/>
                    <a:pt x="207503" y="382775"/>
                  </a:cubicBezTo>
                  <a:cubicBezTo>
                    <a:pt x="218548" y="369919"/>
                    <a:pt x="223979" y="348553"/>
                    <a:pt x="223979" y="319040"/>
                  </a:cubicBezTo>
                  <a:cubicBezTo>
                    <a:pt x="223979" y="289526"/>
                    <a:pt x="218004" y="266530"/>
                    <a:pt x="206235" y="252407"/>
                  </a:cubicBezTo>
                  <a:cubicBezTo>
                    <a:pt x="194465" y="238284"/>
                    <a:pt x="179437" y="231222"/>
                    <a:pt x="161692" y="231222"/>
                  </a:cubicBezTo>
                  <a:cubicBezTo>
                    <a:pt x="143948" y="231222"/>
                    <a:pt x="130006" y="237922"/>
                    <a:pt x="118056" y="251502"/>
                  </a:cubicBezTo>
                  <a:cubicBezTo>
                    <a:pt x="106105" y="265082"/>
                    <a:pt x="100311" y="284818"/>
                    <a:pt x="100311" y="311254"/>
                  </a:cubicBezTo>
                  <a:close/>
                </a:path>
              </a:pathLst>
            </a:custGeom>
            <a:solidFill>
              <a:srgbClr val="11A386"/>
            </a:solidFill>
            <a:ln w="18102" cap="flat">
              <a:noFill/>
              <a:prstDash val="solid"/>
              <a:miter/>
            </a:ln>
          </p:spPr>
          <p:txBody>
            <a:bodyPr rtlCol="0" anchor="ctr"/>
            <a:lstStyle/>
            <a:p>
              <a:endParaRPr lang="ja-JP" altLang="en-US" sz="1200"/>
            </a:p>
          </p:txBody>
        </p:sp>
        <p:sp>
          <p:nvSpPr>
            <p:cNvPr id="952" name="フリーフォーム: 図形 951">
              <a:extLst>
                <a:ext uri="{FF2B5EF4-FFF2-40B4-BE49-F238E27FC236}">
                  <a16:creationId xmlns:a16="http://schemas.microsoft.com/office/drawing/2014/main" id="{D229FC09-A6FF-2581-CD19-AA3313568F32}"/>
                </a:ext>
              </a:extLst>
            </p:cNvPr>
            <p:cNvSpPr/>
            <p:nvPr/>
          </p:nvSpPr>
          <p:spPr>
            <a:xfrm>
              <a:off x="11075976" y="1001047"/>
              <a:ext cx="520566" cy="493225"/>
            </a:xfrm>
            <a:custGeom>
              <a:avLst/>
              <a:gdLst>
                <a:gd name="connsiteX0" fmla="*/ 0 w 520566"/>
                <a:gd name="connsiteY0" fmla="*/ 123125 h 493225"/>
                <a:gd name="connsiteX1" fmla="*/ 27522 w 520566"/>
                <a:gd name="connsiteY1" fmla="*/ 30238 h 493225"/>
                <a:gd name="connsiteX2" fmla="*/ 102122 w 520566"/>
                <a:gd name="connsiteY2" fmla="*/ 0 h 493225"/>
                <a:gd name="connsiteX3" fmla="*/ 178351 w 520566"/>
                <a:gd name="connsiteY3" fmla="*/ 30057 h 493225"/>
                <a:gd name="connsiteX4" fmla="*/ 205873 w 520566"/>
                <a:gd name="connsiteY4" fmla="*/ 123125 h 493225"/>
                <a:gd name="connsiteX5" fmla="*/ 178351 w 520566"/>
                <a:gd name="connsiteY5" fmla="*/ 216013 h 493225"/>
                <a:gd name="connsiteX6" fmla="*/ 103752 w 520566"/>
                <a:gd name="connsiteY6" fmla="*/ 246251 h 493225"/>
                <a:gd name="connsiteX7" fmla="*/ 27522 w 520566"/>
                <a:gd name="connsiteY7" fmla="*/ 216194 h 493225"/>
                <a:gd name="connsiteX8" fmla="*/ 0 w 520566"/>
                <a:gd name="connsiteY8" fmla="*/ 123125 h 493225"/>
                <a:gd name="connsiteX9" fmla="*/ 69711 w 520566"/>
                <a:gd name="connsiteY9" fmla="*/ 122401 h 493225"/>
                <a:gd name="connsiteX10" fmla="*/ 80212 w 520566"/>
                <a:gd name="connsiteY10" fmla="*/ 183602 h 493225"/>
                <a:gd name="connsiteX11" fmla="*/ 102122 w 520566"/>
                <a:gd name="connsiteY11" fmla="*/ 195009 h 493225"/>
                <a:gd name="connsiteX12" fmla="*/ 124393 w 520566"/>
                <a:gd name="connsiteY12" fmla="*/ 183602 h 493225"/>
                <a:gd name="connsiteX13" fmla="*/ 134532 w 520566"/>
                <a:gd name="connsiteY13" fmla="*/ 122401 h 493225"/>
                <a:gd name="connsiteX14" fmla="*/ 124393 w 520566"/>
                <a:gd name="connsiteY14" fmla="*/ 61563 h 493225"/>
                <a:gd name="connsiteX15" fmla="*/ 102122 w 520566"/>
                <a:gd name="connsiteY15" fmla="*/ 49793 h 493225"/>
                <a:gd name="connsiteX16" fmla="*/ 80212 w 520566"/>
                <a:gd name="connsiteY16" fmla="*/ 61201 h 493225"/>
                <a:gd name="connsiteX17" fmla="*/ 69711 w 520566"/>
                <a:gd name="connsiteY17" fmla="*/ 122401 h 493225"/>
                <a:gd name="connsiteX18" fmla="*/ 170203 w 520566"/>
                <a:gd name="connsiteY18" fmla="*/ 492320 h 493225"/>
                <a:gd name="connsiteX19" fmla="*/ 103932 w 520566"/>
                <a:gd name="connsiteY19" fmla="*/ 492320 h 493225"/>
                <a:gd name="connsiteX20" fmla="*/ 352537 w 520566"/>
                <a:gd name="connsiteY20" fmla="*/ 0 h 493225"/>
                <a:gd name="connsiteX21" fmla="*/ 416816 w 520566"/>
                <a:gd name="connsiteY21" fmla="*/ 0 h 493225"/>
                <a:gd name="connsiteX22" fmla="*/ 170203 w 520566"/>
                <a:gd name="connsiteY22" fmla="*/ 492320 h 493225"/>
                <a:gd name="connsiteX23" fmla="*/ 314694 w 520566"/>
                <a:gd name="connsiteY23" fmla="*/ 369738 h 493225"/>
                <a:gd name="connsiteX24" fmla="*/ 342217 w 520566"/>
                <a:gd name="connsiteY24" fmla="*/ 276851 h 493225"/>
                <a:gd name="connsiteX25" fmla="*/ 417540 w 520566"/>
                <a:gd name="connsiteY25" fmla="*/ 246613 h 493225"/>
                <a:gd name="connsiteX26" fmla="*/ 493045 w 520566"/>
                <a:gd name="connsiteY26" fmla="*/ 276851 h 493225"/>
                <a:gd name="connsiteX27" fmla="*/ 520567 w 520566"/>
                <a:gd name="connsiteY27" fmla="*/ 369738 h 493225"/>
                <a:gd name="connsiteX28" fmla="*/ 493045 w 520566"/>
                <a:gd name="connsiteY28" fmla="*/ 462988 h 493225"/>
                <a:gd name="connsiteX29" fmla="*/ 418445 w 520566"/>
                <a:gd name="connsiteY29" fmla="*/ 493226 h 493225"/>
                <a:gd name="connsiteX30" fmla="*/ 342217 w 520566"/>
                <a:gd name="connsiteY30" fmla="*/ 462988 h 493225"/>
                <a:gd name="connsiteX31" fmla="*/ 314694 w 520566"/>
                <a:gd name="connsiteY31" fmla="*/ 369738 h 493225"/>
                <a:gd name="connsiteX32" fmla="*/ 384405 w 520566"/>
                <a:gd name="connsiteY32" fmla="*/ 369376 h 493225"/>
                <a:gd name="connsiteX33" fmla="*/ 394906 w 520566"/>
                <a:gd name="connsiteY33" fmla="*/ 430214 h 493225"/>
                <a:gd name="connsiteX34" fmla="*/ 416816 w 520566"/>
                <a:gd name="connsiteY34" fmla="*/ 441984 h 493225"/>
                <a:gd name="connsiteX35" fmla="*/ 438725 w 520566"/>
                <a:gd name="connsiteY35" fmla="*/ 430577 h 493225"/>
                <a:gd name="connsiteX36" fmla="*/ 449227 w 520566"/>
                <a:gd name="connsiteY36" fmla="*/ 369376 h 493225"/>
                <a:gd name="connsiteX37" fmla="*/ 439087 w 520566"/>
                <a:gd name="connsiteY37" fmla="*/ 308176 h 493225"/>
                <a:gd name="connsiteX38" fmla="*/ 416816 w 520566"/>
                <a:gd name="connsiteY38" fmla="*/ 296768 h 493225"/>
                <a:gd name="connsiteX39" fmla="*/ 394906 w 520566"/>
                <a:gd name="connsiteY39" fmla="*/ 308176 h 493225"/>
                <a:gd name="connsiteX40" fmla="*/ 384405 w 520566"/>
                <a:gd name="connsiteY40" fmla="*/ 369376 h 4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0566" h="493225">
                  <a:moveTo>
                    <a:pt x="0" y="123125"/>
                  </a:moveTo>
                  <a:cubicBezTo>
                    <a:pt x="0" y="81299"/>
                    <a:pt x="9235" y="50337"/>
                    <a:pt x="27522" y="30238"/>
                  </a:cubicBezTo>
                  <a:cubicBezTo>
                    <a:pt x="45810" y="10140"/>
                    <a:pt x="70798" y="0"/>
                    <a:pt x="102122" y="0"/>
                  </a:cubicBezTo>
                  <a:cubicBezTo>
                    <a:pt x="133446" y="0"/>
                    <a:pt x="160063" y="9959"/>
                    <a:pt x="178351" y="30057"/>
                  </a:cubicBezTo>
                  <a:cubicBezTo>
                    <a:pt x="196638" y="50155"/>
                    <a:pt x="205873" y="81118"/>
                    <a:pt x="205873" y="123125"/>
                  </a:cubicBezTo>
                  <a:cubicBezTo>
                    <a:pt x="205873" y="165133"/>
                    <a:pt x="196638" y="195914"/>
                    <a:pt x="178351" y="216013"/>
                  </a:cubicBezTo>
                  <a:cubicBezTo>
                    <a:pt x="160063" y="236111"/>
                    <a:pt x="135076" y="246251"/>
                    <a:pt x="103752" y="246251"/>
                  </a:cubicBezTo>
                  <a:cubicBezTo>
                    <a:pt x="72427" y="246251"/>
                    <a:pt x="45810" y="236292"/>
                    <a:pt x="27522" y="216194"/>
                  </a:cubicBezTo>
                  <a:cubicBezTo>
                    <a:pt x="9235" y="196095"/>
                    <a:pt x="0" y="165133"/>
                    <a:pt x="0" y="123125"/>
                  </a:cubicBezTo>
                  <a:close/>
                  <a:moveTo>
                    <a:pt x="69711" y="122401"/>
                  </a:moveTo>
                  <a:cubicBezTo>
                    <a:pt x="69711" y="152820"/>
                    <a:pt x="73152" y="173100"/>
                    <a:pt x="80212" y="183602"/>
                  </a:cubicBezTo>
                  <a:cubicBezTo>
                    <a:pt x="85464" y="191206"/>
                    <a:pt x="92887" y="195009"/>
                    <a:pt x="102122" y="195009"/>
                  </a:cubicBezTo>
                  <a:cubicBezTo>
                    <a:pt x="111356" y="195009"/>
                    <a:pt x="119142" y="191206"/>
                    <a:pt x="124393" y="183602"/>
                  </a:cubicBezTo>
                  <a:cubicBezTo>
                    <a:pt x="131273" y="173281"/>
                    <a:pt x="134532" y="152820"/>
                    <a:pt x="134532" y="122401"/>
                  </a:cubicBezTo>
                  <a:cubicBezTo>
                    <a:pt x="134532" y="91982"/>
                    <a:pt x="131092" y="71883"/>
                    <a:pt x="124393" y="61563"/>
                  </a:cubicBezTo>
                  <a:cubicBezTo>
                    <a:pt x="119142" y="53777"/>
                    <a:pt x="111718" y="49793"/>
                    <a:pt x="102122" y="49793"/>
                  </a:cubicBezTo>
                  <a:cubicBezTo>
                    <a:pt x="92525" y="49793"/>
                    <a:pt x="85464" y="53596"/>
                    <a:pt x="80212" y="61201"/>
                  </a:cubicBezTo>
                  <a:cubicBezTo>
                    <a:pt x="73152" y="71521"/>
                    <a:pt x="69711" y="91982"/>
                    <a:pt x="69711" y="122401"/>
                  </a:cubicBezTo>
                  <a:close/>
                  <a:moveTo>
                    <a:pt x="170203" y="492320"/>
                  </a:moveTo>
                  <a:lnTo>
                    <a:pt x="103932" y="492320"/>
                  </a:lnTo>
                  <a:lnTo>
                    <a:pt x="352537" y="0"/>
                  </a:lnTo>
                  <a:lnTo>
                    <a:pt x="416816" y="0"/>
                  </a:lnTo>
                  <a:lnTo>
                    <a:pt x="170203" y="492320"/>
                  </a:lnTo>
                  <a:close/>
                  <a:moveTo>
                    <a:pt x="314694" y="369738"/>
                  </a:moveTo>
                  <a:cubicBezTo>
                    <a:pt x="314694" y="327912"/>
                    <a:pt x="323929" y="296949"/>
                    <a:pt x="342217" y="276851"/>
                  </a:cubicBezTo>
                  <a:cubicBezTo>
                    <a:pt x="360504" y="256753"/>
                    <a:pt x="385672" y="246613"/>
                    <a:pt x="417540" y="246613"/>
                  </a:cubicBezTo>
                  <a:cubicBezTo>
                    <a:pt x="449408" y="246613"/>
                    <a:pt x="474758" y="256753"/>
                    <a:pt x="493045" y="276851"/>
                  </a:cubicBezTo>
                  <a:cubicBezTo>
                    <a:pt x="511332" y="296949"/>
                    <a:pt x="520567" y="327912"/>
                    <a:pt x="520567" y="369738"/>
                  </a:cubicBezTo>
                  <a:cubicBezTo>
                    <a:pt x="520567" y="411565"/>
                    <a:pt x="511332" y="442889"/>
                    <a:pt x="493045" y="462988"/>
                  </a:cubicBezTo>
                  <a:cubicBezTo>
                    <a:pt x="474758" y="483086"/>
                    <a:pt x="449770" y="493226"/>
                    <a:pt x="418445" y="493226"/>
                  </a:cubicBezTo>
                  <a:cubicBezTo>
                    <a:pt x="387121" y="493226"/>
                    <a:pt x="360504" y="483086"/>
                    <a:pt x="342217" y="462988"/>
                  </a:cubicBezTo>
                  <a:cubicBezTo>
                    <a:pt x="323929" y="442889"/>
                    <a:pt x="314694" y="411746"/>
                    <a:pt x="314694" y="369738"/>
                  </a:cubicBezTo>
                  <a:close/>
                  <a:moveTo>
                    <a:pt x="384405" y="369376"/>
                  </a:moveTo>
                  <a:cubicBezTo>
                    <a:pt x="384405" y="399795"/>
                    <a:pt x="387845" y="419894"/>
                    <a:pt x="394906" y="430214"/>
                  </a:cubicBezTo>
                  <a:cubicBezTo>
                    <a:pt x="400158" y="438000"/>
                    <a:pt x="407581" y="441984"/>
                    <a:pt x="416816" y="441984"/>
                  </a:cubicBezTo>
                  <a:cubicBezTo>
                    <a:pt x="426051" y="441984"/>
                    <a:pt x="433655" y="438181"/>
                    <a:pt x="438725" y="430577"/>
                  </a:cubicBezTo>
                  <a:cubicBezTo>
                    <a:pt x="445786" y="420256"/>
                    <a:pt x="449227" y="399795"/>
                    <a:pt x="449227" y="369376"/>
                  </a:cubicBezTo>
                  <a:cubicBezTo>
                    <a:pt x="449227" y="338957"/>
                    <a:pt x="445786" y="318677"/>
                    <a:pt x="439087" y="308176"/>
                  </a:cubicBezTo>
                  <a:cubicBezTo>
                    <a:pt x="433836" y="300571"/>
                    <a:pt x="426412" y="296768"/>
                    <a:pt x="416816" y="296768"/>
                  </a:cubicBezTo>
                  <a:cubicBezTo>
                    <a:pt x="407219" y="296768"/>
                    <a:pt x="399977" y="300571"/>
                    <a:pt x="394906" y="308176"/>
                  </a:cubicBezTo>
                  <a:cubicBezTo>
                    <a:pt x="387845" y="318496"/>
                    <a:pt x="384405" y="338957"/>
                    <a:pt x="384405" y="369376"/>
                  </a:cubicBezTo>
                  <a:close/>
                </a:path>
              </a:pathLst>
            </a:custGeom>
            <a:solidFill>
              <a:srgbClr val="11A386"/>
            </a:solidFill>
            <a:ln w="18102" cap="flat">
              <a:noFill/>
              <a:prstDash val="solid"/>
              <a:miter/>
            </a:ln>
          </p:spPr>
          <p:txBody>
            <a:bodyPr rtlCol="0" anchor="ctr"/>
            <a:lstStyle/>
            <a:p>
              <a:endParaRPr lang="ja-JP" altLang="en-US" sz="1200"/>
            </a:p>
          </p:txBody>
        </p:sp>
      </p:grpSp>
      <p:sp>
        <p:nvSpPr>
          <p:cNvPr id="953" name="フリーフォーム: 図形 952">
            <a:extLst>
              <a:ext uri="{FF2B5EF4-FFF2-40B4-BE49-F238E27FC236}">
                <a16:creationId xmlns:a16="http://schemas.microsoft.com/office/drawing/2014/main" id="{1A2EAA4F-5362-8611-2009-5244251C6E12}"/>
              </a:ext>
            </a:extLst>
          </p:cNvPr>
          <p:cNvSpPr/>
          <p:nvPr/>
        </p:nvSpPr>
        <p:spPr>
          <a:xfrm>
            <a:off x="7880916" y="1019405"/>
            <a:ext cx="103569" cy="373480"/>
          </a:xfrm>
          <a:custGeom>
            <a:avLst/>
            <a:gdLst>
              <a:gd name="connsiteX0" fmla="*/ 33134 w 155354"/>
              <a:gd name="connsiteY0" fmla="*/ 119685 h 560220"/>
              <a:gd name="connsiteX1" fmla="*/ 127289 w 155354"/>
              <a:gd name="connsiteY1" fmla="*/ 0 h 560220"/>
              <a:gd name="connsiteX2" fmla="*/ 155354 w 155354"/>
              <a:gd name="connsiteY2" fmla="*/ 25530 h 560220"/>
              <a:gd name="connsiteX3" fmla="*/ 66270 w 155354"/>
              <a:gd name="connsiteY3" fmla="*/ 137611 h 560220"/>
              <a:gd name="connsiteX4" fmla="*/ 38205 w 155354"/>
              <a:gd name="connsiteY4" fmla="*/ 277575 h 560220"/>
              <a:gd name="connsiteX5" fmla="*/ 66270 w 155354"/>
              <a:gd name="connsiteY5" fmla="*/ 407400 h 560220"/>
              <a:gd name="connsiteX6" fmla="*/ 155354 w 155354"/>
              <a:gd name="connsiteY6" fmla="*/ 532155 h 560220"/>
              <a:gd name="connsiteX7" fmla="*/ 127289 w 155354"/>
              <a:gd name="connsiteY7" fmla="*/ 560221 h 560220"/>
              <a:gd name="connsiteX8" fmla="*/ 33134 w 155354"/>
              <a:gd name="connsiteY8" fmla="*/ 425326 h 560220"/>
              <a:gd name="connsiteX9" fmla="*/ 0 w 155354"/>
              <a:gd name="connsiteY9" fmla="*/ 277575 h 560220"/>
              <a:gd name="connsiteX10" fmla="*/ 33134 w 155354"/>
              <a:gd name="connsiteY10" fmla="*/ 119685 h 560220"/>
              <a:gd name="connsiteX11" fmla="*/ 33134 w 155354"/>
              <a:gd name="connsiteY11" fmla="*/ 119685 h 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354" h="560220">
                <a:moveTo>
                  <a:pt x="33134" y="119685"/>
                </a:moveTo>
                <a:cubicBezTo>
                  <a:pt x="51785" y="80575"/>
                  <a:pt x="83109" y="40740"/>
                  <a:pt x="127289" y="0"/>
                </a:cubicBezTo>
                <a:lnTo>
                  <a:pt x="155354" y="25530"/>
                </a:lnTo>
                <a:cubicBezTo>
                  <a:pt x="112985" y="64641"/>
                  <a:pt x="83109" y="101941"/>
                  <a:pt x="66270" y="137611"/>
                </a:cubicBezTo>
                <a:cubicBezTo>
                  <a:pt x="47621" y="176721"/>
                  <a:pt x="38205" y="223436"/>
                  <a:pt x="38205" y="277575"/>
                </a:cubicBezTo>
                <a:cubicBezTo>
                  <a:pt x="38205" y="323385"/>
                  <a:pt x="47439" y="366660"/>
                  <a:pt x="66270" y="407400"/>
                </a:cubicBezTo>
                <a:cubicBezTo>
                  <a:pt x="83290" y="444700"/>
                  <a:pt x="112985" y="486345"/>
                  <a:pt x="155354" y="532155"/>
                </a:cubicBezTo>
                <a:lnTo>
                  <a:pt x="127289" y="560221"/>
                </a:lnTo>
                <a:cubicBezTo>
                  <a:pt x="84920" y="512600"/>
                  <a:pt x="53414" y="467695"/>
                  <a:pt x="33134" y="425326"/>
                </a:cubicBezTo>
                <a:cubicBezTo>
                  <a:pt x="11045" y="379516"/>
                  <a:pt x="0" y="330266"/>
                  <a:pt x="0" y="277575"/>
                </a:cubicBezTo>
                <a:cubicBezTo>
                  <a:pt x="0" y="218185"/>
                  <a:pt x="11045" y="165495"/>
                  <a:pt x="33134" y="119685"/>
                </a:cubicBezTo>
                <a:lnTo>
                  <a:pt x="33134" y="119685"/>
                </a:lnTo>
                <a:close/>
              </a:path>
            </a:pathLst>
          </a:custGeom>
          <a:solidFill>
            <a:srgbClr val="11A386"/>
          </a:solidFill>
          <a:ln w="18102" cap="flat">
            <a:noFill/>
            <a:prstDash val="solid"/>
            <a:miter/>
          </a:ln>
        </p:spPr>
        <p:txBody>
          <a:bodyPr rtlCol="0" anchor="ctr"/>
          <a:lstStyle/>
          <a:p>
            <a:endParaRPr lang="ja-JP" altLang="en-US" sz="1200"/>
          </a:p>
        </p:txBody>
      </p:sp>
      <p:sp>
        <p:nvSpPr>
          <p:cNvPr id="954" name="フリーフォーム: 図形 953">
            <a:extLst>
              <a:ext uri="{FF2B5EF4-FFF2-40B4-BE49-F238E27FC236}">
                <a16:creationId xmlns:a16="http://schemas.microsoft.com/office/drawing/2014/main" id="{74092A51-4C64-BF61-EEFE-82A9A8875B4D}"/>
              </a:ext>
            </a:extLst>
          </p:cNvPr>
          <p:cNvSpPr/>
          <p:nvPr/>
        </p:nvSpPr>
        <p:spPr>
          <a:xfrm>
            <a:off x="7880916" y="1019405"/>
            <a:ext cx="103569" cy="373480"/>
          </a:xfrm>
          <a:custGeom>
            <a:avLst/>
            <a:gdLst>
              <a:gd name="connsiteX0" fmla="*/ 33134 w 155354"/>
              <a:gd name="connsiteY0" fmla="*/ 119685 h 560220"/>
              <a:gd name="connsiteX1" fmla="*/ 127289 w 155354"/>
              <a:gd name="connsiteY1" fmla="*/ 0 h 560220"/>
              <a:gd name="connsiteX2" fmla="*/ 155354 w 155354"/>
              <a:gd name="connsiteY2" fmla="*/ 25530 h 560220"/>
              <a:gd name="connsiteX3" fmla="*/ 66270 w 155354"/>
              <a:gd name="connsiteY3" fmla="*/ 137611 h 560220"/>
              <a:gd name="connsiteX4" fmla="*/ 38205 w 155354"/>
              <a:gd name="connsiteY4" fmla="*/ 277575 h 560220"/>
              <a:gd name="connsiteX5" fmla="*/ 66270 w 155354"/>
              <a:gd name="connsiteY5" fmla="*/ 407400 h 560220"/>
              <a:gd name="connsiteX6" fmla="*/ 155354 w 155354"/>
              <a:gd name="connsiteY6" fmla="*/ 532155 h 560220"/>
              <a:gd name="connsiteX7" fmla="*/ 127289 w 155354"/>
              <a:gd name="connsiteY7" fmla="*/ 560221 h 560220"/>
              <a:gd name="connsiteX8" fmla="*/ 33134 w 155354"/>
              <a:gd name="connsiteY8" fmla="*/ 425326 h 560220"/>
              <a:gd name="connsiteX9" fmla="*/ 0 w 155354"/>
              <a:gd name="connsiteY9" fmla="*/ 277575 h 560220"/>
              <a:gd name="connsiteX10" fmla="*/ 33134 w 155354"/>
              <a:gd name="connsiteY10" fmla="*/ 119685 h 560220"/>
              <a:gd name="connsiteX11" fmla="*/ 33134 w 155354"/>
              <a:gd name="connsiteY11" fmla="*/ 119685 h 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354" h="560220">
                <a:moveTo>
                  <a:pt x="33134" y="119685"/>
                </a:moveTo>
                <a:cubicBezTo>
                  <a:pt x="51785" y="80575"/>
                  <a:pt x="83109" y="40740"/>
                  <a:pt x="127289" y="0"/>
                </a:cubicBezTo>
                <a:lnTo>
                  <a:pt x="155354" y="25530"/>
                </a:lnTo>
                <a:cubicBezTo>
                  <a:pt x="112985" y="64641"/>
                  <a:pt x="83109" y="101941"/>
                  <a:pt x="66270" y="137611"/>
                </a:cubicBezTo>
                <a:cubicBezTo>
                  <a:pt x="47621" y="176721"/>
                  <a:pt x="38205" y="223436"/>
                  <a:pt x="38205" y="277575"/>
                </a:cubicBezTo>
                <a:cubicBezTo>
                  <a:pt x="38205" y="323385"/>
                  <a:pt x="47439" y="366660"/>
                  <a:pt x="66270" y="407400"/>
                </a:cubicBezTo>
                <a:cubicBezTo>
                  <a:pt x="83290" y="444700"/>
                  <a:pt x="112985" y="486345"/>
                  <a:pt x="155354" y="532155"/>
                </a:cubicBezTo>
                <a:lnTo>
                  <a:pt x="127289" y="560221"/>
                </a:lnTo>
                <a:cubicBezTo>
                  <a:pt x="84920" y="512600"/>
                  <a:pt x="53414" y="467695"/>
                  <a:pt x="33134" y="425326"/>
                </a:cubicBezTo>
                <a:cubicBezTo>
                  <a:pt x="11045" y="379516"/>
                  <a:pt x="0" y="330266"/>
                  <a:pt x="0" y="277575"/>
                </a:cubicBezTo>
                <a:cubicBezTo>
                  <a:pt x="0" y="218185"/>
                  <a:pt x="11045" y="165495"/>
                  <a:pt x="33134" y="119685"/>
                </a:cubicBezTo>
                <a:lnTo>
                  <a:pt x="33134" y="119685"/>
                </a:lnTo>
                <a:close/>
              </a:path>
            </a:pathLst>
          </a:custGeom>
          <a:noFill/>
          <a:ln w="0" cap="sq">
            <a:solidFill>
              <a:srgbClr val="11A386"/>
            </a:solidFill>
            <a:prstDash val="solid"/>
            <a:miter/>
          </a:ln>
        </p:spPr>
        <p:txBody>
          <a:bodyPr rtlCol="0" anchor="ctr"/>
          <a:lstStyle/>
          <a:p>
            <a:endParaRPr lang="ja-JP" altLang="en-US" sz="1200"/>
          </a:p>
        </p:txBody>
      </p:sp>
      <p:sp>
        <p:nvSpPr>
          <p:cNvPr id="955" name="フリーフォーム: 図形 954">
            <a:extLst>
              <a:ext uri="{FF2B5EF4-FFF2-40B4-BE49-F238E27FC236}">
                <a16:creationId xmlns:a16="http://schemas.microsoft.com/office/drawing/2014/main" id="{21A08C2D-5DBA-525C-67E6-F6C6584F6AF7}"/>
              </a:ext>
            </a:extLst>
          </p:cNvPr>
          <p:cNvSpPr/>
          <p:nvPr/>
        </p:nvSpPr>
        <p:spPr>
          <a:xfrm>
            <a:off x="8037598" y="1044997"/>
            <a:ext cx="204605" cy="317711"/>
          </a:xfrm>
          <a:custGeom>
            <a:avLst/>
            <a:gdLst>
              <a:gd name="connsiteX0" fmla="*/ 78221 w 306908"/>
              <a:gd name="connsiteY0" fmla="*/ 216556 h 476567"/>
              <a:gd name="connsiteX1" fmla="*/ 27703 w 306908"/>
              <a:gd name="connsiteY1" fmla="*/ 176359 h 476567"/>
              <a:gd name="connsiteX2" fmla="*/ 11950 w 306908"/>
              <a:gd name="connsiteY2" fmla="*/ 120228 h 476567"/>
              <a:gd name="connsiteX3" fmla="*/ 48345 w 306908"/>
              <a:gd name="connsiteY3" fmla="*/ 34040 h 476567"/>
              <a:gd name="connsiteX4" fmla="*/ 151915 w 306908"/>
              <a:gd name="connsiteY4" fmla="*/ 0 h 476567"/>
              <a:gd name="connsiteX5" fmla="*/ 255124 w 306908"/>
              <a:gd name="connsiteY5" fmla="*/ 34040 h 476567"/>
              <a:gd name="connsiteX6" fmla="*/ 291879 w 306908"/>
              <a:gd name="connsiteY6" fmla="*/ 120228 h 476567"/>
              <a:gd name="connsiteX7" fmla="*/ 275040 w 306908"/>
              <a:gd name="connsiteY7" fmla="*/ 177989 h 476567"/>
              <a:gd name="connsiteX8" fmla="*/ 227601 w 306908"/>
              <a:gd name="connsiteY8" fmla="*/ 216737 h 476567"/>
              <a:gd name="connsiteX9" fmla="*/ 286629 w 306908"/>
              <a:gd name="connsiteY9" fmla="*/ 262185 h 476567"/>
              <a:gd name="connsiteX10" fmla="*/ 306908 w 306908"/>
              <a:gd name="connsiteY10" fmla="*/ 331171 h 476567"/>
              <a:gd name="connsiteX11" fmla="*/ 265625 w 306908"/>
              <a:gd name="connsiteY11" fmla="*/ 436190 h 476567"/>
              <a:gd name="connsiteX12" fmla="*/ 155898 w 306908"/>
              <a:gd name="connsiteY12" fmla="*/ 476568 h 476567"/>
              <a:gd name="connsiteX13" fmla="*/ 49975 w 306908"/>
              <a:gd name="connsiteY13" fmla="*/ 443070 h 476567"/>
              <a:gd name="connsiteX14" fmla="*/ 0 w 306908"/>
              <a:gd name="connsiteY14" fmla="*/ 334792 h 476567"/>
              <a:gd name="connsiteX15" fmla="*/ 18831 w 306908"/>
              <a:gd name="connsiteY15" fmla="*/ 265263 h 476567"/>
              <a:gd name="connsiteX16" fmla="*/ 78040 w 306908"/>
              <a:gd name="connsiteY16" fmla="*/ 216375 h 476567"/>
              <a:gd name="connsiteX17" fmla="*/ 88361 w 306908"/>
              <a:gd name="connsiteY17" fmla="*/ 326282 h 476567"/>
              <a:gd name="connsiteX18" fmla="*/ 107372 w 306908"/>
              <a:gd name="connsiteY18" fmla="*/ 383861 h 476567"/>
              <a:gd name="connsiteX19" fmla="*/ 154631 w 306908"/>
              <a:gd name="connsiteY19" fmla="*/ 404503 h 476567"/>
              <a:gd name="connsiteX20" fmla="*/ 200441 w 306908"/>
              <a:gd name="connsiteY20" fmla="*/ 384586 h 476567"/>
              <a:gd name="connsiteX21" fmla="*/ 218548 w 306908"/>
              <a:gd name="connsiteY21" fmla="*/ 327188 h 476567"/>
              <a:gd name="connsiteX22" fmla="*/ 200079 w 306908"/>
              <a:gd name="connsiteY22" fmla="*/ 274497 h 476567"/>
              <a:gd name="connsiteX23" fmla="*/ 153363 w 306908"/>
              <a:gd name="connsiteY23" fmla="*/ 254580 h 476567"/>
              <a:gd name="connsiteX24" fmla="*/ 104476 w 306908"/>
              <a:gd name="connsiteY24" fmla="*/ 277213 h 476567"/>
              <a:gd name="connsiteX25" fmla="*/ 88361 w 306908"/>
              <a:gd name="connsiteY25" fmla="*/ 326282 h 476567"/>
              <a:gd name="connsiteX26" fmla="*/ 96690 w 306908"/>
              <a:gd name="connsiteY26" fmla="*/ 126385 h 476567"/>
              <a:gd name="connsiteX27" fmla="*/ 111718 w 306908"/>
              <a:gd name="connsiteY27" fmla="*/ 168030 h 476567"/>
              <a:gd name="connsiteX28" fmla="*/ 151915 w 306908"/>
              <a:gd name="connsiteY28" fmla="*/ 183058 h 476567"/>
              <a:gd name="connsiteX29" fmla="*/ 192655 w 306908"/>
              <a:gd name="connsiteY29" fmla="*/ 168030 h 476567"/>
              <a:gd name="connsiteX30" fmla="*/ 207864 w 306908"/>
              <a:gd name="connsiteY30" fmla="*/ 126204 h 476567"/>
              <a:gd name="connsiteX31" fmla="*/ 192837 w 306908"/>
              <a:gd name="connsiteY31" fmla="*/ 86007 h 476567"/>
              <a:gd name="connsiteX32" fmla="*/ 152820 w 306908"/>
              <a:gd name="connsiteY32" fmla="*/ 70978 h 476567"/>
              <a:gd name="connsiteX33" fmla="*/ 111718 w 306908"/>
              <a:gd name="connsiteY33" fmla="*/ 86188 h 476567"/>
              <a:gd name="connsiteX34" fmla="*/ 96509 w 306908"/>
              <a:gd name="connsiteY34" fmla="*/ 126566 h 47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6908" h="476567">
                <a:moveTo>
                  <a:pt x="78221" y="216556"/>
                </a:moveTo>
                <a:cubicBezTo>
                  <a:pt x="55044" y="206778"/>
                  <a:pt x="38205" y="193379"/>
                  <a:pt x="27703" y="176359"/>
                </a:cubicBezTo>
                <a:cubicBezTo>
                  <a:pt x="17202" y="159339"/>
                  <a:pt x="11950" y="140508"/>
                  <a:pt x="11950" y="120228"/>
                </a:cubicBezTo>
                <a:cubicBezTo>
                  <a:pt x="11950" y="85464"/>
                  <a:pt x="24082" y="56674"/>
                  <a:pt x="48345" y="34040"/>
                </a:cubicBezTo>
                <a:cubicBezTo>
                  <a:pt x="72608" y="11407"/>
                  <a:pt x="107191" y="0"/>
                  <a:pt x="151915" y="0"/>
                </a:cubicBezTo>
                <a:cubicBezTo>
                  <a:pt x="196638" y="0"/>
                  <a:pt x="230679" y="11407"/>
                  <a:pt x="255124" y="34040"/>
                </a:cubicBezTo>
                <a:cubicBezTo>
                  <a:pt x="279567" y="56674"/>
                  <a:pt x="291879" y="85464"/>
                  <a:pt x="291879" y="120228"/>
                </a:cubicBezTo>
                <a:cubicBezTo>
                  <a:pt x="291879" y="141956"/>
                  <a:pt x="286266" y="161149"/>
                  <a:pt x="275040" y="177989"/>
                </a:cubicBezTo>
                <a:cubicBezTo>
                  <a:pt x="263814" y="194828"/>
                  <a:pt x="248062" y="207684"/>
                  <a:pt x="227601" y="216737"/>
                </a:cubicBezTo>
                <a:cubicBezTo>
                  <a:pt x="253493" y="227058"/>
                  <a:pt x="273230" y="242267"/>
                  <a:pt x="286629" y="262185"/>
                </a:cubicBezTo>
                <a:cubicBezTo>
                  <a:pt x="300028" y="282102"/>
                  <a:pt x="306908" y="305097"/>
                  <a:pt x="306908" y="331171"/>
                </a:cubicBezTo>
                <a:cubicBezTo>
                  <a:pt x="306908" y="374265"/>
                  <a:pt x="293147" y="409211"/>
                  <a:pt x="265625" y="436190"/>
                </a:cubicBezTo>
                <a:cubicBezTo>
                  <a:pt x="238103" y="463169"/>
                  <a:pt x="201527" y="476568"/>
                  <a:pt x="155898" y="476568"/>
                </a:cubicBezTo>
                <a:cubicBezTo>
                  <a:pt x="113529" y="476568"/>
                  <a:pt x="78221" y="465341"/>
                  <a:pt x="49975" y="443070"/>
                </a:cubicBezTo>
                <a:cubicBezTo>
                  <a:pt x="16658" y="416816"/>
                  <a:pt x="0" y="380602"/>
                  <a:pt x="0" y="334792"/>
                </a:cubicBezTo>
                <a:cubicBezTo>
                  <a:pt x="0" y="309624"/>
                  <a:pt x="6337" y="286448"/>
                  <a:pt x="18831" y="265263"/>
                </a:cubicBezTo>
                <a:cubicBezTo>
                  <a:pt x="31324" y="244078"/>
                  <a:pt x="51061" y="227782"/>
                  <a:pt x="78040" y="216375"/>
                </a:cubicBezTo>
                <a:close/>
                <a:moveTo>
                  <a:pt x="88361" y="326282"/>
                </a:moveTo>
                <a:cubicBezTo>
                  <a:pt x="88361" y="350907"/>
                  <a:pt x="94698" y="370100"/>
                  <a:pt x="107372" y="383861"/>
                </a:cubicBezTo>
                <a:cubicBezTo>
                  <a:pt x="120047" y="397623"/>
                  <a:pt x="135800" y="404503"/>
                  <a:pt x="154631" y="404503"/>
                </a:cubicBezTo>
                <a:cubicBezTo>
                  <a:pt x="173462" y="404503"/>
                  <a:pt x="188310" y="397804"/>
                  <a:pt x="200441" y="384586"/>
                </a:cubicBezTo>
                <a:cubicBezTo>
                  <a:pt x="212572" y="371368"/>
                  <a:pt x="218548" y="352175"/>
                  <a:pt x="218548" y="327188"/>
                </a:cubicBezTo>
                <a:cubicBezTo>
                  <a:pt x="218548" y="305279"/>
                  <a:pt x="212391" y="287715"/>
                  <a:pt x="200079" y="274497"/>
                </a:cubicBezTo>
                <a:cubicBezTo>
                  <a:pt x="187766" y="261279"/>
                  <a:pt x="172195" y="254580"/>
                  <a:pt x="153363" y="254580"/>
                </a:cubicBezTo>
                <a:cubicBezTo>
                  <a:pt x="131455" y="254580"/>
                  <a:pt x="115158" y="262185"/>
                  <a:pt x="104476" y="277213"/>
                </a:cubicBezTo>
                <a:cubicBezTo>
                  <a:pt x="93792" y="292242"/>
                  <a:pt x="88361" y="308538"/>
                  <a:pt x="88361" y="326282"/>
                </a:cubicBezTo>
                <a:close/>
                <a:moveTo>
                  <a:pt x="96690" y="126385"/>
                </a:moveTo>
                <a:cubicBezTo>
                  <a:pt x="96690" y="144129"/>
                  <a:pt x="101759" y="158071"/>
                  <a:pt x="111718" y="168030"/>
                </a:cubicBezTo>
                <a:cubicBezTo>
                  <a:pt x="121676" y="177989"/>
                  <a:pt x="135256" y="183058"/>
                  <a:pt x="151915" y="183058"/>
                </a:cubicBezTo>
                <a:cubicBezTo>
                  <a:pt x="168573" y="183058"/>
                  <a:pt x="182516" y="177989"/>
                  <a:pt x="192655" y="168030"/>
                </a:cubicBezTo>
                <a:cubicBezTo>
                  <a:pt x="202795" y="158071"/>
                  <a:pt x="207864" y="143948"/>
                  <a:pt x="207864" y="126204"/>
                </a:cubicBezTo>
                <a:cubicBezTo>
                  <a:pt x="207864" y="109364"/>
                  <a:pt x="202795" y="95965"/>
                  <a:pt x="192837" y="86007"/>
                </a:cubicBezTo>
                <a:cubicBezTo>
                  <a:pt x="182877" y="76048"/>
                  <a:pt x="169478" y="70978"/>
                  <a:pt x="152820" y="70978"/>
                </a:cubicBezTo>
                <a:cubicBezTo>
                  <a:pt x="136163" y="70978"/>
                  <a:pt x="121858" y="76048"/>
                  <a:pt x="111718" y="86188"/>
                </a:cubicBezTo>
                <a:cubicBezTo>
                  <a:pt x="101578" y="96327"/>
                  <a:pt x="96509" y="109907"/>
                  <a:pt x="96509" y="126566"/>
                </a:cubicBezTo>
                <a:close/>
              </a:path>
            </a:pathLst>
          </a:custGeom>
          <a:solidFill>
            <a:srgbClr val="11A386"/>
          </a:solidFill>
          <a:ln w="18102" cap="flat">
            <a:noFill/>
            <a:prstDash val="solid"/>
            <a:miter/>
          </a:ln>
        </p:spPr>
        <p:txBody>
          <a:bodyPr rtlCol="0" anchor="ctr"/>
          <a:lstStyle/>
          <a:p>
            <a:endParaRPr lang="ja-JP" altLang="en-US" sz="1200"/>
          </a:p>
        </p:txBody>
      </p:sp>
      <p:sp>
        <p:nvSpPr>
          <p:cNvPr id="956" name="フリーフォーム: 図形 955">
            <a:extLst>
              <a:ext uri="{FF2B5EF4-FFF2-40B4-BE49-F238E27FC236}">
                <a16:creationId xmlns:a16="http://schemas.microsoft.com/office/drawing/2014/main" id="{81939FCB-5B83-290F-A6EF-381D576CD86B}"/>
              </a:ext>
            </a:extLst>
          </p:cNvPr>
          <p:cNvSpPr/>
          <p:nvPr/>
        </p:nvSpPr>
        <p:spPr>
          <a:xfrm>
            <a:off x="8295679" y="1043186"/>
            <a:ext cx="366599" cy="334369"/>
          </a:xfrm>
          <a:custGeom>
            <a:avLst/>
            <a:gdLst>
              <a:gd name="connsiteX0" fmla="*/ 193560 w 549899"/>
              <a:gd name="connsiteY0" fmla="*/ 55950 h 501554"/>
              <a:gd name="connsiteX1" fmla="*/ 5069 w 549899"/>
              <a:gd name="connsiteY1" fmla="*/ 55950 h 501554"/>
              <a:gd name="connsiteX2" fmla="*/ 5069 w 549899"/>
              <a:gd name="connsiteY2" fmla="*/ 0 h 501554"/>
              <a:gd name="connsiteX3" fmla="*/ 549900 w 549899"/>
              <a:gd name="connsiteY3" fmla="*/ 0 h 501554"/>
              <a:gd name="connsiteX4" fmla="*/ 549900 w 549899"/>
              <a:gd name="connsiteY4" fmla="*/ 55950 h 501554"/>
              <a:gd name="connsiteX5" fmla="*/ 252045 w 549899"/>
              <a:gd name="connsiteY5" fmla="*/ 55950 h 501554"/>
              <a:gd name="connsiteX6" fmla="*/ 246975 w 549899"/>
              <a:gd name="connsiteY6" fmla="*/ 162960 h 501554"/>
              <a:gd name="connsiteX7" fmla="*/ 504089 w 549899"/>
              <a:gd name="connsiteY7" fmla="*/ 162960 h 501554"/>
              <a:gd name="connsiteX8" fmla="*/ 476024 w 549899"/>
              <a:gd name="connsiteY8" fmla="*/ 427680 h 501554"/>
              <a:gd name="connsiteX9" fmla="*/ 384404 w 549899"/>
              <a:gd name="connsiteY9" fmla="*/ 501555 h 501554"/>
              <a:gd name="connsiteX10" fmla="*/ 285180 w 549899"/>
              <a:gd name="connsiteY10" fmla="*/ 501555 h 501554"/>
              <a:gd name="connsiteX11" fmla="*/ 275040 w 549899"/>
              <a:gd name="connsiteY11" fmla="*/ 445605 h 501554"/>
              <a:gd name="connsiteX12" fmla="*/ 366660 w 549899"/>
              <a:gd name="connsiteY12" fmla="*/ 445605 h 501554"/>
              <a:gd name="connsiteX13" fmla="*/ 420075 w 549899"/>
              <a:gd name="connsiteY13" fmla="*/ 409935 h 501554"/>
              <a:gd name="connsiteX14" fmla="*/ 443070 w 549899"/>
              <a:gd name="connsiteY14" fmla="*/ 218910 h 501554"/>
              <a:gd name="connsiteX15" fmla="*/ 239370 w 549899"/>
              <a:gd name="connsiteY15" fmla="*/ 218910 h 501554"/>
              <a:gd name="connsiteX16" fmla="*/ 38205 w 549899"/>
              <a:gd name="connsiteY16" fmla="*/ 499020 h 501554"/>
              <a:gd name="connsiteX17" fmla="*/ 0 w 549899"/>
              <a:gd name="connsiteY17" fmla="*/ 443070 h 501554"/>
              <a:gd name="connsiteX18" fmla="*/ 193560 w 549899"/>
              <a:gd name="connsiteY18" fmla="*/ 99406 h 501554"/>
              <a:gd name="connsiteX19" fmla="*/ 193560 w 549899"/>
              <a:gd name="connsiteY19" fmla="*/ 56131 h 50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899" h="501554">
                <a:moveTo>
                  <a:pt x="193560" y="55950"/>
                </a:moveTo>
                <a:lnTo>
                  <a:pt x="5069" y="55950"/>
                </a:lnTo>
                <a:lnTo>
                  <a:pt x="5069" y="0"/>
                </a:lnTo>
                <a:lnTo>
                  <a:pt x="549900" y="0"/>
                </a:lnTo>
                <a:lnTo>
                  <a:pt x="549900" y="55950"/>
                </a:lnTo>
                <a:lnTo>
                  <a:pt x="252045" y="55950"/>
                </a:lnTo>
                <a:cubicBezTo>
                  <a:pt x="252045" y="91620"/>
                  <a:pt x="250416" y="127290"/>
                  <a:pt x="246975" y="162960"/>
                </a:cubicBezTo>
                <a:lnTo>
                  <a:pt x="504089" y="162960"/>
                </a:lnTo>
                <a:cubicBezTo>
                  <a:pt x="504089" y="275040"/>
                  <a:pt x="494674" y="363220"/>
                  <a:pt x="476024" y="427680"/>
                </a:cubicBezTo>
                <a:cubicBezTo>
                  <a:pt x="462444" y="476930"/>
                  <a:pt x="431844" y="501555"/>
                  <a:pt x="384404" y="501555"/>
                </a:cubicBezTo>
                <a:lnTo>
                  <a:pt x="285180" y="501555"/>
                </a:lnTo>
                <a:lnTo>
                  <a:pt x="275040" y="445605"/>
                </a:lnTo>
                <a:lnTo>
                  <a:pt x="366660" y="445605"/>
                </a:lnTo>
                <a:cubicBezTo>
                  <a:pt x="395449" y="445605"/>
                  <a:pt x="413376" y="433836"/>
                  <a:pt x="420075" y="409935"/>
                </a:cubicBezTo>
                <a:cubicBezTo>
                  <a:pt x="433655" y="364125"/>
                  <a:pt x="441260" y="300390"/>
                  <a:pt x="443070" y="218910"/>
                </a:cubicBezTo>
                <a:lnTo>
                  <a:pt x="239370" y="218910"/>
                </a:lnTo>
                <a:cubicBezTo>
                  <a:pt x="212210" y="348010"/>
                  <a:pt x="145216" y="441260"/>
                  <a:pt x="38205" y="499020"/>
                </a:cubicBezTo>
                <a:lnTo>
                  <a:pt x="0" y="443070"/>
                </a:lnTo>
                <a:cubicBezTo>
                  <a:pt x="128919" y="378611"/>
                  <a:pt x="193560" y="263995"/>
                  <a:pt x="193560" y="99406"/>
                </a:cubicBezTo>
                <a:lnTo>
                  <a:pt x="193560" y="56131"/>
                </a:lnTo>
                <a:close/>
              </a:path>
            </a:pathLst>
          </a:custGeom>
          <a:solidFill>
            <a:srgbClr val="11A386"/>
          </a:solidFill>
          <a:ln w="18102" cap="flat">
            <a:noFill/>
            <a:prstDash val="solid"/>
            <a:miter/>
          </a:ln>
        </p:spPr>
        <p:txBody>
          <a:bodyPr rtlCol="0" anchor="ctr"/>
          <a:lstStyle/>
          <a:p>
            <a:endParaRPr lang="ja-JP" altLang="en-US" sz="1200"/>
          </a:p>
        </p:txBody>
      </p:sp>
      <p:sp>
        <p:nvSpPr>
          <p:cNvPr id="957" name="フリーフォーム: 図形 956">
            <a:extLst>
              <a:ext uri="{FF2B5EF4-FFF2-40B4-BE49-F238E27FC236}">
                <a16:creationId xmlns:a16="http://schemas.microsoft.com/office/drawing/2014/main" id="{061A8370-AE2F-B1DA-B045-C64D171517A1}"/>
              </a:ext>
            </a:extLst>
          </p:cNvPr>
          <p:cNvSpPr/>
          <p:nvPr/>
        </p:nvSpPr>
        <p:spPr>
          <a:xfrm>
            <a:off x="8295679" y="1043186"/>
            <a:ext cx="366599" cy="334369"/>
          </a:xfrm>
          <a:custGeom>
            <a:avLst/>
            <a:gdLst>
              <a:gd name="connsiteX0" fmla="*/ 193560 w 549899"/>
              <a:gd name="connsiteY0" fmla="*/ 55950 h 501554"/>
              <a:gd name="connsiteX1" fmla="*/ 5069 w 549899"/>
              <a:gd name="connsiteY1" fmla="*/ 55950 h 501554"/>
              <a:gd name="connsiteX2" fmla="*/ 5069 w 549899"/>
              <a:gd name="connsiteY2" fmla="*/ 0 h 501554"/>
              <a:gd name="connsiteX3" fmla="*/ 549900 w 549899"/>
              <a:gd name="connsiteY3" fmla="*/ 0 h 501554"/>
              <a:gd name="connsiteX4" fmla="*/ 549900 w 549899"/>
              <a:gd name="connsiteY4" fmla="*/ 55950 h 501554"/>
              <a:gd name="connsiteX5" fmla="*/ 252045 w 549899"/>
              <a:gd name="connsiteY5" fmla="*/ 55950 h 501554"/>
              <a:gd name="connsiteX6" fmla="*/ 246975 w 549899"/>
              <a:gd name="connsiteY6" fmla="*/ 162960 h 501554"/>
              <a:gd name="connsiteX7" fmla="*/ 504089 w 549899"/>
              <a:gd name="connsiteY7" fmla="*/ 162960 h 501554"/>
              <a:gd name="connsiteX8" fmla="*/ 476024 w 549899"/>
              <a:gd name="connsiteY8" fmla="*/ 427680 h 501554"/>
              <a:gd name="connsiteX9" fmla="*/ 384404 w 549899"/>
              <a:gd name="connsiteY9" fmla="*/ 501555 h 501554"/>
              <a:gd name="connsiteX10" fmla="*/ 285180 w 549899"/>
              <a:gd name="connsiteY10" fmla="*/ 501555 h 501554"/>
              <a:gd name="connsiteX11" fmla="*/ 275040 w 549899"/>
              <a:gd name="connsiteY11" fmla="*/ 445605 h 501554"/>
              <a:gd name="connsiteX12" fmla="*/ 366660 w 549899"/>
              <a:gd name="connsiteY12" fmla="*/ 445605 h 501554"/>
              <a:gd name="connsiteX13" fmla="*/ 420075 w 549899"/>
              <a:gd name="connsiteY13" fmla="*/ 409935 h 501554"/>
              <a:gd name="connsiteX14" fmla="*/ 443070 w 549899"/>
              <a:gd name="connsiteY14" fmla="*/ 218910 h 501554"/>
              <a:gd name="connsiteX15" fmla="*/ 239370 w 549899"/>
              <a:gd name="connsiteY15" fmla="*/ 218910 h 501554"/>
              <a:gd name="connsiteX16" fmla="*/ 38205 w 549899"/>
              <a:gd name="connsiteY16" fmla="*/ 499020 h 501554"/>
              <a:gd name="connsiteX17" fmla="*/ 0 w 549899"/>
              <a:gd name="connsiteY17" fmla="*/ 443070 h 501554"/>
              <a:gd name="connsiteX18" fmla="*/ 193560 w 549899"/>
              <a:gd name="connsiteY18" fmla="*/ 99406 h 501554"/>
              <a:gd name="connsiteX19" fmla="*/ 193560 w 549899"/>
              <a:gd name="connsiteY19" fmla="*/ 56131 h 50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899" h="501554">
                <a:moveTo>
                  <a:pt x="193560" y="55950"/>
                </a:moveTo>
                <a:lnTo>
                  <a:pt x="5069" y="55950"/>
                </a:lnTo>
                <a:lnTo>
                  <a:pt x="5069" y="0"/>
                </a:lnTo>
                <a:lnTo>
                  <a:pt x="549900" y="0"/>
                </a:lnTo>
                <a:lnTo>
                  <a:pt x="549900" y="55950"/>
                </a:lnTo>
                <a:lnTo>
                  <a:pt x="252045" y="55950"/>
                </a:lnTo>
                <a:cubicBezTo>
                  <a:pt x="252045" y="91620"/>
                  <a:pt x="250416" y="127290"/>
                  <a:pt x="246975" y="162960"/>
                </a:cubicBezTo>
                <a:lnTo>
                  <a:pt x="504089" y="162960"/>
                </a:lnTo>
                <a:cubicBezTo>
                  <a:pt x="504089" y="275040"/>
                  <a:pt x="494674" y="363220"/>
                  <a:pt x="476024" y="427680"/>
                </a:cubicBezTo>
                <a:cubicBezTo>
                  <a:pt x="462444" y="476930"/>
                  <a:pt x="431844" y="501555"/>
                  <a:pt x="384404" y="501555"/>
                </a:cubicBezTo>
                <a:lnTo>
                  <a:pt x="285180" y="501555"/>
                </a:lnTo>
                <a:lnTo>
                  <a:pt x="275040" y="445605"/>
                </a:lnTo>
                <a:lnTo>
                  <a:pt x="366660" y="445605"/>
                </a:lnTo>
                <a:cubicBezTo>
                  <a:pt x="395449" y="445605"/>
                  <a:pt x="413376" y="433836"/>
                  <a:pt x="420075" y="409935"/>
                </a:cubicBezTo>
                <a:cubicBezTo>
                  <a:pt x="433655" y="364125"/>
                  <a:pt x="441260" y="300390"/>
                  <a:pt x="443070" y="218910"/>
                </a:cubicBezTo>
                <a:lnTo>
                  <a:pt x="239370" y="218910"/>
                </a:lnTo>
                <a:cubicBezTo>
                  <a:pt x="212210" y="348010"/>
                  <a:pt x="145216" y="441260"/>
                  <a:pt x="38205" y="499020"/>
                </a:cubicBezTo>
                <a:lnTo>
                  <a:pt x="0" y="443070"/>
                </a:lnTo>
                <a:cubicBezTo>
                  <a:pt x="128919" y="378611"/>
                  <a:pt x="193560" y="263995"/>
                  <a:pt x="193560" y="99406"/>
                </a:cubicBezTo>
                <a:lnTo>
                  <a:pt x="193560" y="56131"/>
                </a:lnTo>
                <a:close/>
              </a:path>
            </a:pathLst>
          </a:custGeom>
          <a:noFill/>
          <a:ln w="0" cap="sq">
            <a:solidFill>
              <a:srgbClr val="11A386"/>
            </a:solidFill>
            <a:prstDash val="solid"/>
            <a:miter/>
          </a:ln>
        </p:spPr>
        <p:txBody>
          <a:bodyPr rtlCol="0" anchor="ctr"/>
          <a:lstStyle/>
          <a:p>
            <a:endParaRPr lang="ja-JP" altLang="en-US" sz="1200"/>
          </a:p>
        </p:txBody>
      </p:sp>
      <p:sp>
        <p:nvSpPr>
          <p:cNvPr id="958" name="フリーフォーム: 図形 957">
            <a:extLst>
              <a:ext uri="{FF2B5EF4-FFF2-40B4-BE49-F238E27FC236}">
                <a16:creationId xmlns:a16="http://schemas.microsoft.com/office/drawing/2014/main" id="{5A2EC338-1E6E-8F86-C27A-D5336176C6EB}"/>
              </a:ext>
            </a:extLst>
          </p:cNvPr>
          <p:cNvSpPr/>
          <p:nvPr/>
        </p:nvSpPr>
        <p:spPr>
          <a:xfrm>
            <a:off x="8728549" y="1022785"/>
            <a:ext cx="373480" cy="358271"/>
          </a:xfrm>
          <a:custGeom>
            <a:avLst/>
            <a:gdLst>
              <a:gd name="connsiteX0" fmla="*/ 242086 w 560220"/>
              <a:gd name="connsiteY0" fmla="*/ 0 h 537406"/>
              <a:gd name="connsiteX1" fmla="*/ 298036 w 560220"/>
              <a:gd name="connsiteY1" fmla="*/ 0 h 537406"/>
              <a:gd name="connsiteX2" fmla="*/ 300571 w 560220"/>
              <a:gd name="connsiteY2" fmla="*/ 20279 h 537406"/>
              <a:gd name="connsiteX3" fmla="*/ 300571 w 560220"/>
              <a:gd name="connsiteY3" fmla="*/ 124755 h 537406"/>
              <a:gd name="connsiteX4" fmla="*/ 560221 w 560220"/>
              <a:gd name="connsiteY4" fmla="*/ 473670 h 537406"/>
              <a:gd name="connsiteX5" fmla="*/ 529620 w 560220"/>
              <a:gd name="connsiteY5" fmla="*/ 537406 h 537406"/>
              <a:gd name="connsiteX6" fmla="*/ 280111 w 560220"/>
              <a:gd name="connsiteY6" fmla="*/ 259831 h 537406"/>
              <a:gd name="connsiteX7" fmla="*/ 38205 w 560220"/>
              <a:gd name="connsiteY7" fmla="*/ 537406 h 537406"/>
              <a:gd name="connsiteX8" fmla="*/ 0 w 560220"/>
              <a:gd name="connsiteY8" fmla="*/ 481456 h 537406"/>
              <a:gd name="connsiteX9" fmla="*/ 241905 w 560220"/>
              <a:gd name="connsiteY9" fmla="*/ 132541 h 537406"/>
              <a:gd name="connsiteX10" fmla="*/ 241905 w 560220"/>
              <a:gd name="connsiteY10" fmla="*/ 181 h 53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20" h="537406">
                <a:moveTo>
                  <a:pt x="242086" y="0"/>
                </a:moveTo>
                <a:lnTo>
                  <a:pt x="298036" y="0"/>
                </a:lnTo>
                <a:cubicBezTo>
                  <a:pt x="315057" y="3440"/>
                  <a:pt x="315780" y="10140"/>
                  <a:pt x="300571" y="20279"/>
                </a:cubicBezTo>
                <a:lnTo>
                  <a:pt x="300571" y="124755"/>
                </a:lnTo>
                <a:cubicBezTo>
                  <a:pt x="312340" y="287715"/>
                  <a:pt x="399071" y="403960"/>
                  <a:pt x="560221" y="473670"/>
                </a:cubicBezTo>
                <a:lnTo>
                  <a:pt x="529620" y="537406"/>
                </a:lnTo>
                <a:cubicBezTo>
                  <a:pt x="412471" y="486526"/>
                  <a:pt x="329360" y="394001"/>
                  <a:pt x="280111" y="259831"/>
                </a:cubicBezTo>
                <a:cubicBezTo>
                  <a:pt x="244440" y="387121"/>
                  <a:pt x="163865" y="479646"/>
                  <a:pt x="38205" y="537406"/>
                </a:cubicBezTo>
                <a:lnTo>
                  <a:pt x="0" y="481456"/>
                </a:lnTo>
                <a:cubicBezTo>
                  <a:pt x="161331" y="418626"/>
                  <a:pt x="241905" y="302381"/>
                  <a:pt x="241905" y="132541"/>
                </a:cubicBezTo>
                <a:lnTo>
                  <a:pt x="241905" y="181"/>
                </a:lnTo>
                <a:close/>
              </a:path>
            </a:pathLst>
          </a:custGeom>
          <a:solidFill>
            <a:srgbClr val="11A386"/>
          </a:solidFill>
          <a:ln w="18102" cap="flat">
            <a:noFill/>
            <a:prstDash val="solid"/>
            <a:miter/>
          </a:ln>
        </p:spPr>
        <p:txBody>
          <a:bodyPr rtlCol="0" anchor="ctr"/>
          <a:lstStyle/>
          <a:p>
            <a:endParaRPr lang="ja-JP" altLang="en-US" sz="1200"/>
          </a:p>
        </p:txBody>
      </p:sp>
      <p:sp>
        <p:nvSpPr>
          <p:cNvPr id="959" name="フリーフォーム: 図形 958">
            <a:extLst>
              <a:ext uri="{FF2B5EF4-FFF2-40B4-BE49-F238E27FC236}">
                <a16:creationId xmlns:a16="http://schemas.microsoft.com/office/drawing/2014/main" id="{575FB075-10BF-15A6-118F-BEF1208A5C73}"/>
              </a:ext>
            </a:extLst>
          </p:cNvPr>
          <p:cNvSpPr/>
          <p:nvPr/>
        </p:nvSpPr>
        <p:spPr>
          <a:xfrm>
            <a:off x="8728549" y="1022785"/>
            <a:ext cx="373480" cy="358271"/>
          </a:xfrm>
          <a:custGeom>
            <a:avLst/>
            <a:gdLst>
              <a:gd name="connsiteX0" fmla="*/ 242086 w 560220"/>
              <a:gd name="connsiteY0" fmla="*/ 0 h 537406"/>
              <a:gd name="connsiteX1" fmla="*/ 298036 w 560220"/>
              <a:gd name="connsiteY1" fmla="*/ 0 h 537406"/>
              <a:gd name="connsiteX2" fmla="*/ 300571 w 560220"/>
              <a:gd name="connsiteY2" fmla="*/ 20279 h 537406"/>
              <a:gd name="connsiteX3" fmla="*/ 300571 w 560220"/>
              <a:gd name="connsiteY3" fmla="*/ 124755 h 537406"/>
              <a:gd name="connsiteX4" fmla="*/ 560221 w 560220"/>
              <a:gd name="connsiteY4" fmla="*/ 473670 h 537406"/>
              <a:gd name="connsiteX5" fmla="*/ 529620 w 560220"/>
              <a:gd name="connsiteY5" fmla="*/ 537406 h 537406"/>
              <a:gd name="connsiteX6" fmla="*/ 280111 w 560220"/>
              <a:gd name="connsiteY6" fmla="*/ 259831 h 537406"/>
              <a:gd name="connsiteX7" fmla="*/ 38205 w 560220"/>
              <a:gd name="connsiteY7" fmla="*/ 537406 h 537406"/>
              <a:gd name="connsiteX8" fmla="*/ 0 w 560220"/>
              <a:gd name="connsiteY8" fmla="*/ 481456 h 537406"/>
              <a:gd name="connsiteX9" fmla="*/ 241905 w 560220"/>
              <a:gd name="connsiteY9" fmla="*/ 132541 h 537406"/>
              <a:gd name="connsiteX10" fmla="*/ 241905 w 560220"/>
              <a:gd name="connsiteY10" fmla="*/ 181 h 53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20" h="537406">
                <a:moveTo>
                  <a:pt x="242086" y="0"/>
                </a:moveTo>
                <a:lnTo>
                  <a:pt x="298036" y="0"/>
                </a:lnTo>
                <a:cubicBezTo>
                  <a:pt x="315057" y="3440"/>
                  <a:pt x="315780" y="10140"/>
                  <a:pt x="300571" y="20279"/>
                </a:cubicBezTo>
                <a:lnTo>
                  <a:pt x="300571" y="124755"/>
                </a:lnTo>
                <a:cubicBezTo>
                  <a:pt x="312340" y="287715"/>
                  <a:pt x="399071" y="403960"/>
                  <a:pt x="560221" y="473670"/>
                </a:cubicBezTo>
                <a:lnTo>
                  <a:pt x="529620" y="537406"/>
                </a:lnTo>
                <a:cubicBezTo>
                  <a:pt x="412471" y="486526"/>
                  <a:pt x="329360" y="394001"/>
                  <a:pt x="280111" y="259831"/>
                </a:cubicBezTo>
                <a:cubicBezTo>
                  <a:pt x="244440" y="387121"/>
                  <a:pt x="163865" y="479646"/>
                  <a:pt x="38205" y="537406"/>
                </a:cubicBezTo>
                <a:lnTo>
                  <a:pt x="0" y="481456"/>
                </a:lnTo>
                <a:cubicBezTo>
                  <a:pt x="161331" y="418626"/>
                  <a:pt x="241905" y="302381"/>
                  <a:pt x="241905" y="132541"/>
                </a:cubicBezTo>
                <a:lnTo>
                  <a:pt x="241905" y="181"/>
                </a:lnTo>
                <a:close/>
              </a:path>
            </a:pathLst>
          </a:custGeom>
          <a:noFill/>
          <a:ln w="0" cap="sq">
            <a:solidFill>
              <a:srgbClr val="11A386"/>
            </a:solidFill>
            <a:prstDash val="solid"/>
            <a:miter/>
          </a:ln>
        </p:spPr>
        <p:txBody>
          <a:bodyPr rtlCol="0" anchor="ctr"/>
          <a:lstStyle/>
          <a:p>
            <a:endParaRPr lang="ja-JP" altLang="en-US" sz="1200"/>
          </a:p>
        </p:txBody>
      </p:sp>
      <p:sp>
        <p:nvSpPr>
          <p:cNvPr id="960" name="フリーフォーム: 図形 959">
            <a:extLst>
              <a:ext uri="{FF2B5EF4-FFF2-40B4-BE49-F238E27FC236}">
                <a16:creationId xmlns:a16="http://schemas.microsoft.com/office/drawing/2014/main" id="{5F0EC1C7-70BB-E39A-59F7-F262BEF09C69}"/>
              </a:ext>
            </a:extLst>
          </p:cNvPr>
          <p:cNvSpPr/>
          <p:nvPr/>
        </p:nvSpPr>
        <p:spPr>
          <a:xfrm>
            <a:off x="9164920" y="1019285"/>
            <a:ext cx="103569" cy="373480"/>
          </a:xfrm>
          <a:custGeom>
            <a:avLst/>
            <a:gdLst>
              <a:gd name="connsiteX0" fmla="*/ 122220 w 155354"/>
              <a:gd name="connsiteY0" fmla="*/ 425326 h 560220"/>
              <a:gd name="connsiteX1" fmla="*/ 28065 w 155354"/>
              <a:gd name="connsiteY1" fmla="*/ 560220 h 560220"/>
              <a:gd name="connsiteX2" fmla="*/ 0 w 155354"/>
              <a:gd name="connsiteY2" fmla="*/ 532155 h 560220"/>
              <a:gd name="connsiteX3" fmla="*/ 89085 w 155354"/>
              <a:gd name="connsiteY3" fmla="*/ 407400 h 560220"/>
              <a:gd name="connsiteX4" fmla="*/ 117150 w 155354"/>
              <a:gd name="connsiteY4" fmla="*/ 277575 h 560220"/>
              <a:gd name="connsiteX5" fmla="*/ 89085 w 155354"/>
              <a:gd name="connsiteY5" fmla="*/ 137611 h 560220"/>
              <a:gd name="connsiteX6" fmla="*/ 0 w 155354"/>
              <a:gd name="connsiteY6" fmla="*/ 25530 h 560220"/>
              <a:gd name="connsiteX7" fmla="*/ 28065 w 155354"/>
              <a:gd name="connsiteY7" fmla="*/ 0 h 560220"/>
              <a:gd name="connsiteX8" fmla="*/ 122220 w 155354"/>
              <a:gd name="connsiteY8" fmla="*/ 119685 h 560220"/>
              <a:gd name="connsiteX9" fmla="*/ 155354 w 155354"/>
              <a:gd name="connsiteY9" fmla="*/ 277575 h 560220"/>
              <a:gd name="connsiteX10" fmla="*/ 122220 w 155354"/>
              <a:gd name="connsiteY10" fmla="*/ 425326 h 560220"/>
              <a:gd name="connsiteX11" fmla="*/ 122220 w 155354"/>
              <a:gd name="connsiteY11" fmla="*/ 425326 h 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354" h="560220">
                <a:moveTo>
                  <a:pt x="122220" y="425326"/>
                </a:moveTo>
                <a:cubicBezTo>
                  <a:pt x="101941" y="467695"/>
                  <a:pt x="70434" y="512781"/>
                  <a:pt x="28065" y="560220"/>
                </a:cubicBezTo>
                <a:lnTo>
                  <a:pt x="0" y="532155"/>
                </a:lnTo>
                <a:cubicBezTo>
                  <a:pt x="42369" y="486345"/>
                  <a:pt x="72064" y="444700"/>
                  <a:pt x="89085" y="407400"/>
                </a:cubicBezTo>
                <a:cubicBezTo>
                  <a:pt x="107735" y="366660"/>
                  <a:pt x="117150" y="323385"/>
                  <a:pt x="117150" y="277575"/>
                </a:cubicBezTo>
                <a:cubicBezTo>
                  <a:pt x="117150" y="223255"/>
                  <a:pt x="107735" y="176540"/>
                  <a:pt x="89085" y="137611"/>
                </a:cubicBezTo>
                <a:cubicBezTo>
                  <a:pt x="72064" y="101941"/>
                  <a:pt x="42369" y="64641"/>
                  <a:pt x="0" y="25530"/>
                </a:cubicBezTo>
                <a:lnTo>
                  <a:pt x="28065" y="0"/>
                </a:lnTo>
                <a:cubicBezTo>
                  <a:pt x="72245" y="40740"/>
                  <a:pt x="103570" y="80575"/>
                  <a:pt x="122220" y="119685"/>
                </a:cubicBezTo>
                <a:cubicBezTo>
                  <a:pt x="144310" y="165495"/>
                  <a:pt x="155354" y="218185"/>
                  <a:pt x="155354" y="277575"/>
                </a:cubicBezTo>
                <a:cubicBezTo>
                  <a:pt x="155354" y="330266"/>
                  <a:pt x="144310" y="379335"/>
                  <a:pt x="122220" y="425326"/>
                </a:cubicBezTo>
                <a:lnTo>
                  <a:pt x="122220" y="425326"/>
                </a:lnTo>
                <a:close/>
              </a:path>
            </a:pathLst>
          </a:custGeom>
          <a:solidFill>
            <a:srgbClr val="11A386"/>
          </a:solidFill>
          <a:ln w="18102" cap="flat">
            <a:noFill/>
            <a:prstDash val="solid"/>
            <a:miter/>
          </a:ln>
        </p:spPr>
        <p:txBody>
          <a:bodyPr rtlCol="0" anchor="ctr"/>
          <a:lstStyle/>
          <a:p>
            <a:endParaRPr lang="ja-JP" altLang="en-US" sz="1200"/>
          </a:p>
        </p:txBody>
      </p:sp>
      <p:sp>
        <p:nvSpPr>
          <p:cNvPr id="961" name="フリーフォーム: 図形 960">
            <a:extLst>
              <a:ext uri="{FF2B5EF4-FFF2-40B4-BE49-F238E27FC236}">
                <a16:creationId xmlns:a16="http://schemas.microsoft.com/office/drawing/2014/main" id="{24866AC8-06FE-998D-E27E-8078F4DCBF38}"/>
              </a:ext>
            </a:extLst>
          </p:cNvPr>
          <p:cNvSpPr/>
          <p:nvPr/>
        </p:nvSpPr>
        <p:spPr>
          <a:xfrm>
            <a:off x="9164920" y="1019285"/>
            <a:ext cx="103569" cy="373480"/>
          </a:xfrm>
          <a:custGeom>
            <a:avLst/>
            <a:gdLst>
              <a:gd name="connsiteX0" fmla="*/ 122220 w 155354"/>
              <a:gd name="connsiteY0" fmla="*/ 425326 h 560220"/>
              <a:gd name="connsiteX1" fmla="*/ 28065 w 155354"/>
              <a:gd name="connsiteY1" fmla="*/ 560220 h 560220"/>
              <a:gd name="connsiteX2" fmla="*/ 0 w 155354"/>
              <a:gd name="connsiteY2" fmla="*/ 532155 h 560220"/>
              <a:gd name="connsiteX3" fmla="*/ 89085 w 155354"/>
              <a:gd name="connsiteY3" fmla="*/ 407400 h 560220"/>
              <a:gd name="connsiteX4" fmla="*/ 117150 w 155354"/>
              <a:gd name="connsiteY4" fmla="*/ 277575 h 560220"/>
              <a:gd name="connsiteX5" fmla="*/ 89085 w 155354"/>
              <a:gd name="connsiteY5" fmla="*/ 137611 h 560220"/>
              <a:gd name="connsiteX6" fmla="*/ 0 w 155354"/>
              <a:gd name="connsiteY6" fmla="*/ 25530 h 560220"/>
              <a:gd name="connsiteX7" fmla="*/ 28065 w 155354"/>
              <a:gd name="connsiteY7" fmla="*/ 0 h 560220"/>
              <a:gd name="connsiteX8" fmla="*/ 122220 w 155354"/>
              <a:gd name="connsiteY8" fmla="*/ 119685 h 560220"/>
              <a:gd name="connsiteX9" fmla="*/ 155354 w 155354"/>
              <a:gd name="connsiteY9" fmla="*/ 277575 h 560220"/>
              <a:gd name="connsiteX10" fmla="*/ 122220 w 155354"/>
              <a:gd name="connsiteY10" fmla="*/ 425326 h 560220"/>
              <a:gd name="connsiteX11" fmla="*/ 122220 w 155354"/>
              <a:gd name="connsiteY11" fmla="*/ 425326 h 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5354" h="560220">
                <a:moveTo>
                  <a:pt x="122220" y="425326"/>
                </a:moveTo>
                <a:cubicBezTo>
                  <a:pt x="101941" y="467695"/>
                  <a:pt x="70434" y="512781"/>
                  <a:pt x="28065" y="560220"/>
                </a:cubicBezTo>
                <a:lnTo>
                  <a:pt x="0" y="532155"/>
                </a:lnTo>
                <a:cubicBezTo>
                  <a:pt x="42369" y="486345"/>
                  <a:pt x="72064" y="444700"/>
                  <a:pt x="89085" y="407400"/>
                </a:cubicBezTo>
                <a:cubicBezTo>
                  <a:pt x="107735" y="366660"/>
                  <a:pt x="117150" y="323385"/>
                  <a:pt x="117150" y="277575"/>
                </a:cubicBezTo>
                <a:cubicBezTo>
                  <a:pt x="117150" y="223255"/>
                  <a:pt x="107735" y="176540"/>
                  <a:pt x="89085" y="137611"/>
                </a:cubicBezTo>
                <a:cubicBezTo>
                  <a:pt x="72064" y="101941"/>
                  <a:pt x="42369" y="64641"/>
                  <a:pt x="0" y="25530"/>
                </a:cubicBezTo>
                <a:lnTo>
                  <a:pt x="28065" y="0"/>
                </a:lnTo>
                <a:cubicBezTo>
                  <a:pt x="72245" y="40740"/>
                  <a:pt x="103570" y="80575"/>
                  <a:pt x="122220" y="119685"/>
                </a:cubicBezTo>
                <a:cubicBezTo>
                  <a:pt x="144310" y="165495"/>
                  <a:pt x="155354" y="218185"/>
                  <a:pt x="155354" y="277575"/>
                </a:cubicBezTo>
                <a:cubicBezTo>
                  <a:pt x="155354" y="330266"/>
                  <a:pt x="144310" y="379335"/>
                  <a:pt x="122220" y="425326"/>
                </a:cubicBezTo>
                <a:lnTo>
                  <a:pt x="122220" y="425326"/>
                </a:lnTo>
                <a:close/>
              </a:path>
            </a:pathLst>
          </a:custGeom>
          <a:noFill/>
          <a:ln w="0" cap="sq">
            <a:solidFill>
              <a:srgbClr val="11A386"/>
            </a:solidFill>
            <a:prstDash val="solid"/>
            <a:miter/>
          </a:ln>
        </p:spPr>
        <p:txBody>
          <a:bodyPr rtlCol="0" anchor="ctr"/>
          <a:lstStyle/>
          <a:p>
            <a:endParaRPr lang="ja-JP" altLang="en-US" sz="1200"/>
          </a:p>
        </p:txBody>
      </p:sp>
      <p:sp>
        <p:nvSpPr>
          <p:cNvPr id="962" name="フリーフォーム: 図形 961">
            <a:extLst>
              <a:ext uri="{FF2B5EF4-FFF2-40B4-BE49-F238E27FC236}">
                <a16:creationId xmlns:a16="http://schemas.microsoft.com/office/drawing/2014/main" id="{4D683C75-7316-6396-3A69-68015E23C934}"/>
              </a:ext>
            </a:extLst>
          </p:cNvPr>
          <p:cNvSpPr/>
          <p:nvPr/>
        </p:nvSpPr>
        <p:spPr>
          <a:xfrm>
            <a:off x="9368680" y="1002627"/>
            <a:ext cx="378429" cy="395329"/>
          </a:xfrm>
          <a:custGeom>
            <a:avLst/>
            <a:gdLst>
              <a:gd name="connsiteX0" fmla="*/ 198448 w 567643"/>
              <a:gd name="connsiteY0" fmla="*/ 399433 h 592993"/>
              <a:gd name="connsiteX1" fmla="*/ 206054 w 567643"/>
              <a:gd name="connsiteY1" fmla="*/ 445243 h 592993"/>
              <a:gd name="connsiteX2" fmla="*/ 32954 w 567643"/>
              <a:gd name="connsiteY2" fmla="*/ 491053 h 592993"/>
              <a:gd name="connsiteX3" fmla="*/ 20279 w 567643"/>
              <a:gd name="connsiteY3" fmla="*/ 501193 h 592993"/>
              <a:gd name="connsiteX4" fmla="*/ 0 w 567643"/>
              <a:gd name="connsiteY4" fmla="*/ 442708 h 592993"/>
              <a:gd name="connsiteX5" fmla="*/ 76410 w 567643"/>
              <a:gd name="connsiteY5" fmla="*/ 427499 h 592993"/>
              <a:gd name="connsiteX6" fmla="*/ 76410 w 567643"/>
              <a:gd name="connsiteY6" fmla="*/ 221264 h 592993"/>
              <a:gd name="connsiteX7" fmla="*/ 7604 w 567643"/>
              <a:gd name="connsiteY7" fmla="*/ 221264 h 592993"/>
              <a:gd name="connsiteX8" fmla="*/ 7604 w 567643"/>
              <a:gd name="connsiteY8" fmla="*/ 172919 h 592993"/>
              <a:gd name="connsiteX9" fmla="*/ 76410 w 567643"/>
              <a:gd name="connsiteY9" fmla="*/ 172919 h 592993"/>
              <a:gd name="connsiteX10" fmla="*/ 76410 w 567643"/>
              <a:gd name="connsiteY10" fmla="*/ 15029 h 592993"/>
              <a:gd name="connsiteX11" fmla="*/ 124754 w 567643"/>
              <a:gd name="connsiteY11" fmla="*/ 15029 h 592993"/>
              <a:gd name="connsiteX12" fmla="*/ 127289 w 567643"/>
              <a:gd name="connsiteY12" fmla="*/ 30238 h 592993"/>
              <a:gd name="connsiteX13" fmla="*/ 127289 w 567643"/>
              <a:gd name="connsiteY13" fmla="*/ 172919 h 592993"/>
              <a:gd name="connsiteX14" fmla="*/ 185774 w 567643"/>
              <a:gd name="connsiteY14" fmla="*/ 172919 h 592993"/>
              <a:gd name="connsiteX15" fmla="*/ 185774 w 567643"/>
              <a:gd name="connsiteY15" fmla="*/ 221264 h 592993"/>
              <a:gd name="connsiteX16" fmla="*/ 127289 w 567643"/>
              <a:gd name="connsiteY16" fmla="*/ 221264 h 592993"/>
              <a:gd name="connsiteX17" fmla="*/ 127289 w 567643"/>
              <a:gd name="connsiteY17" fmla="*/ 417359 h 592993"/>
              <a:gd name="connsiteX18" fmla="*/ 198630 w 567643"/>
              <a:gd name="connsiteY18" fmla="*/ 399614 h 592993"/>
              <a:gd name="connsiteX19" fmla="*/ 295139 w 567643"/>
              <a:gd name="connsiteY19" fmla="*/ 101578 h 592993"/>
              <a:gd name="connsiteX20" fmla="*/ 251863 w 567643"/>
              <a:gd name="connsiteY20" fmla="*/ 43094 h 592993"/>
              <a:gd name="connsiteX21" fmla="*/ 295139 w 567643"/>
              <a:gd name="connsiteY21" fmla="*/ 9959 h 592993"/>
              <a:gd name="connsiteX22" fmla="*/ 343483 w 567643"/>
              <a:gd name="connsiteY22" fmla="*/ 73694 h 592993"/>
              <a:gd name="connsiteX23" fmla="*/ 305278 w 567643"/>
              <a:gd name="connsiteY23" fmla="*/ 101760 h 592993"/>
              <a:gd name="connsiteX24" fmla="*/ 453028 w 567643"/>
              <a:gd name="connsiteY24" fmla="*/ 101760 h 592993"/>
              <a:gd name="connsiteX25" fmla="*/ 417359 w 567643"/>
              <a:gd name="connsiteY25" fmla="*/ 84015 h 592993"/>
              <a:gd name="connsiteX26" fmla="*/ 450494 w 567643"/>
              <a:gd name="connsiteY26" fmla="*/ 0 h 592993"/>
              <a:gd name="connsiteX27" fmla="*/ 503908 w 567643"/>
              <a:gd name="connsiteY27" fmla="*/ 22996 h 592993"/>
              <a:gd name="connsiteX28" fmla="*/ 496303 w 567643"/>
              <a:gd name="connsiteY28" fmla="*/ 35670 h 592993"/>
              <a:gd name="connsiteX29" fmla="*/ 463168 w 567643"/>
              <a:gd name="connsiteY29" fmla="*/ 101941 h 592993"/>
              <a:gd name="connsiteX30" fmla="*/ 567644 w 567643"/>
              <a:gd name="connsiteY30" fmla="*/ 101941 h 592993"/>
              <a:gd name="connsiteX31" fmla="*/ 567644 w 567643"/>
              <a:gd name="connsiteY31" fmla="*/ 315780 h 592993"/>
              <a:gd name="connsiteX32" fmla="*/ 206054 w 567643"/>
              <a:gd name="connsiteY32" fmla="*/ 315780 h 592993"/>
              <a:gd name="connsiteX33" fmla="*/ 206054 w 567643"/>
              <a:gd name="connsiteY33" fmla="*/ 101941 h 592993"/>
              <a:gd name="connsiteX34" fmla="*/ 295139 w 567643"/>
              <a:gd name="connsiteY34" fmla="*/ 101941 h 592993"/>
              <a:gd name="connsiteX35" fmla="*/ 537043 w 567643"/>
              <a:gd name="connsiteY35" fmla="*/ 587924 h 592993"/>
              <a:gd name="connsiteX36" fmla="*/ 486164 w 567643"/>
              <a:gd name="connsiteY36" fmla="*/ 587924 h 592993"/>
              <a:gd name="connsiteX37" fmla="*/ 486164 w 567643"/>
              <a:gd name="connsiteY37" fmla="*/ 572714 h 592993"/>
              <a:gd name="connsiteX38" fmla="*/ 290068 w 567643"/>
              <a:gd name="connsiteY38" fmla="*/ 572714 h 592993"/>
              <a:gd name="connsiteX39" fmla="*/ 290068 w 567643"/>
              <a:gd name="connsiteY39" fmla="*/ 592994 h 592993"/>
              <a:gd name="connsiteX40" fmla="*/ 239188 w 567643"/>
              <a:gd name="connsiteY40" fmla="*/ 592994 h 592993"/>
              <a:gd name="connsiteX41" fmla="*/ 239188 w 567643"/>
              <a:gd name="connsiteY41" fmla="*/ 351088 h 592993"/>
              <a:gd name="connsiteX42" fmla="*/ 537043 w 567643"/>
              <a:gd name="connsiteY42" fmla="*/ 351088 h 592993"/>
              <a:gd name="connsiteX43" fmla="*/ 537043 w 567643"/>
              <a:gd name="connsiteY43" fmla="*/ 587924 h 592993"/>
              <a:gd name="connsiteX44" fmla="*/ 361408 w 567643"/>
              <a:gd name="connsiteY44" fmla="*/ 188128 h 592993"/>
              <a:gd name="connsiteX45" fmla="*/ 361408 w 567643"/>
              <a:gd name="connsiteY45" fmla="*/ 142318 h 592993"/>
              <a:gd name="connsiteX46" fmla="*/ 256934 w 567643"/>
              <a:gd name="connsiteY46" fmla="*/ 142318 h 592993"/>
              <a:gd name="connsiteX47" fmla="*/ 256934 w 567643"/>
              <a:gd name="connsiteY47" fmla="*/ 188128 h 592993"/>
              <a:gd name="connsiteX48" fmla="*/ 361408 w 567643"/>
              <a:gd name="connsiteY48" fmla="*/ 188128 h 592993"/>
              <a:gd name="connsiteX49" fmla="*/ 361408 w 567643"/>
              <a:gd name="connsiteY49" fmla="*/ 274678 h 592993"/>
              <a:gd name="connsiteX50" fmla="*/ 361408 w 567643"/>
              <a:gd name="connsiteY50" fmla="*/ 228868 h 592993"/>
              <a:gd name="connsiteX51" fmla="*/ 256934 w 567643"/>
              <a:gd name="connsiteY51" fmla="*/ 228868 h 592993"/>
              <a:gd name="connsiteX52" fmla="*/ 256934 w 567643"/>
              <a:gd name="connsiteY52" fmla="*/ 274678 h 592993"/>
              <a:gd name="connsiteX53" fmla="*/ 361408 w 567643"/>
              <a:gd name="connsiteY53" fmla="*/ 274678 h 592993"/>
              <a:gd name="connsiteX54" fmla="*/ 486164 w 567643"/>
              <a:gd name="connsiteY54" fmla="*/ 440173 h 592993"/>
              <a:gd name="connsiteX55" fmla="*/ 486164 w 567643"/>
              <a:gd name="connsiteY55" fmla="*/ 391828 h 592993"/>
              <a:gd name="connsiteX56" fmla="*/ 290068 w 567643"/>
              <a:gd name="connsiteY56" fmla="*/ 391828 h 592993"/>
              <a:gd name="connsiteX57" fmla="*/ 290068 w 567643"/>
              <a:gd name="connsiteY57" fmla="*/ 440173 h 592993"/>
              <a:gd name="connsiteX58" fmla="*/ 486164 w 567643"/>
              <a:gd name="connsiteY58" fmla="*/ 440173 h 592993"/>
              <a:gd name="connsiteX59" fmla="*/ 486164 w 567643"/>
              <a:gd name="connsiteY59" fmla="*/ 531793 h 592993"/>
              <a:gd name="connsiteX60" fmla="*/ 486164 w 567643"/>
              <a:gd name="connsiteY60" fmla="*/ 480913 h 592993"/>
              <a:gd name="connsiteX61" fmla="*/ 290068 w 567643"/>
              <a:gd name="connsiteY61" fmla="*/ 480913 h 592993"/>
              <a:gd name="connsiteX62" fmla="*/ 290068 w 567643"/>
              <a:gd name="connsiteY62" fmla="*/ 531793 h 592993"/>
              <a:gd name="connsiteX63" fmla="*/ 486164 w 567643"/>
              <a:gd name="connsiteY63" fmla="*/ 531793 h 592993"/>
              <a:gd name="connsiteX64" fmla="*/ 516764 w 567643"/>
              <a:gd name="connsiteY64" fmla="*/ 188128 h 592993"/>
              <a:gd name="connsiteX65" fmla="*/ 516764 w 567643"/>
              <a:gd name="connsiteY65" fmla="*/ 142318 h 592993"/>
              <a:gd name="connsiteX66" fmla="*/ 412288 w 567643"/>
              <a:gd name="connsiteY66" fmla="*/ 142318 h 592993"/>
              <a:gd name="connsiteX67" fmla="*/ 412288 w 567643"/>
              <a:gd name="connsiteY67" fmla="*/ 188128 h 592993"/>
              <a:gd name="connsiteX68" fmla="*/ 516764 w 567643"/>
              <a:gd name="connsiteY68" fmla="*/ 188128 h 592993"/>
              <a:gd name="connsiteX69" fmla="*/ 516764 w 567643"/>
              <a:gd name="connsiteY69" fmla="*/ 274678 h 592993"/>
              <a:gd name="connsiteX70" fmla="*/ 516764 w 567643"/>
              <a:gd name="connsiteY70" fmla="*/ 228868 h 592993"/>
              <a:gd name="connsiteX71" fmla="*/ 412288 w 567643"/>
              <a:gd name="connsiteY71" fmla="*/ 228868 h 592993"/>
              <a:gd name="connsiteX72" fmla="*/ 412288 w 567643"/>
              <a:gd name="connsiteY72" fmla="*/ 274678 h 592993"/>
              <a:gd name="connsiteX73" fmla="*/ 516764 w 567643"/>
              <a:gd name="connsiteY73" fmla="*/ 274678 h 5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67643" h="592993">
                <a:moveTo>
                  <a:pt x="198448" y="399433"/>
                </a:moveTo>
                <a:lnTo>
                  <a:pt x="206054" y="445243"/>
                </a:lnTo>
                <a:lnTo>
                  <a:pt x="32954" y="491053"/>
                </a:lnTo>
                <a:cubicBezTo>
                  <a:pt x="31324" y="504633"/>
                  <a:pt x="26979" y="508073"/>
                  <a:pt x="20279" y="501193"/>
                </a:cubicBezTo>
                <a:lnTo>
                  <a:pt x="0" y="442708"/>
                </a:lnTo>
                <a:lnTo>
                  <a:pt x="76410" y="427499"/>
                </a:lnTo>
                <a:lnTo>
                  <a:pt x="76410" y="221264"/>
                </a:lnTo>
                <a:lnTo>
                  <a:pt x="7604" y="221264"/>
                </a:lnTo>
                <a:lnTo>
                  <a:pt x="7604" y="172919"/>
                </a:lnTo>
                <a:lnTo>
                  <a:pt x="76410" y="172919"/>
                </a:lnTo>
                <a:lnTo>
                  <a:pt x="76410" y="15029"/>
                </a:lnTo>
                <a:lnTo>
                  <a:pt x="124754" y="15029"/>
                </a:lnTo>
                <a:cubicBezTo>
                  <a:pt x="138334" y="16658"/>
                  <a:pt x="139240" y="21909"/>
                  <a:pt x="127289" y="30238"/>
                </a:cubicBezTo>
                <a:lnTo>
                  <a:pt x="127289" y="172919"/>
                </a:lnTo>
                <a:lnTo>
                  <a:pt x="185774" y="172919"/>
                </a:lnTo>
                <a:lnTo>
                  <a:pt x="185774" y="221264"/>
                </a:lnTo>
                <a:lnTo>
                  <a:pt x="127289" y="221264"/>
                </a:lnTo>
                <a:lnTo>
                  <a:pt x="127289" y="417359"/>
                </a:lnTo>
                <a:lnTo>
                  <a:pt x="198630" y="399614"/>
                </a:lnTo>
                <a:close/>
                <a:moveTo>
                  <a:pt x="295139" y="101578"/>
                </a:moveTo>
                <a:cubicBezTo>
                  <a:pt x="283188" y="81299"/>
                  <a:pt x="268884" y="61744"/>
                  <a:pt x="251863" y="43094"/>
                </a:cubicBezTo>
                <a:lnTo>
                  <a:pt x="295139" y="9959"/>
                </a:lnTo>
                <a:cubicBezTo>
                  <a:pt x="317228" y="30238"/>
                  <a:pt x="333343" y="51604"/>
                  <a:pt x="343483" y="73694"/>
                </a:cubicBezTo>
                <a:lnTo>
                  <a:pt x="305278" y="101760"/>
                </a:lnTo>
                <a:lnTo>
                  <a:pt x="453028" y="101760"/>
                </a:lnTo>
                <a:lnTo>
                  <a:pt x="417359" y="84015"/>
                </a:lnTo>
                <a:cubicBezTo>
                  <a:pt x="432568" y="53415"/>
                  <a:pt x="443613" y="25530"/>
                  <a:pt x="450494" y="0"/>
                </a:cubicBezTo>
                <a:lnTo>
                  <a:pt x="503908" y="22996"/>
                </a:lnTo>
                <a:cubicBezTo>
                  <a:pt x="510607" y="29876"/>
                  <a:pt x="508073" y="34041"/>
                  <a:pt x="496303" y="35670"/>
                </a:cubicBezTo>
                <a:cubicBezTo>
                  <a:pt x="489423" y="52690"/>
                  <a:pt x="478559" y="74781"/>
                  <a:pt x="463168" y="101941"/>
                </a:cubicBezTo>
                <a:lnTo>
                  <a:pt x="567644" y="101941"/>
                </a:lnTo>
                <a:lnTo>
                  <a:pt x="567644" y="315780"/>
                </a:lnTo>
                <a:lnTo>
                  <a:pt x="206054" y="315780"/>
                </a:lnTo>
                <a:lnTo>
                  <a:pt x="206054" y="101941"/>
                </a:lnTo>
                <a:lnTo>
                  <a:pt x="295139" y="101941"/>
                </a:lnTo>
                <a:close/>
                <a:moveTo>
                  <a:pt x="537043" y="587924"/>
                </a:moveTo>
                <a:lnTo>
                  <a:pt x="486164" y="587924"/>
                </a:lnTo>
                <a:lnTo>
                  <a:pt x="486164" y="572714"/>
                </a:lnTo>
                <a:lnTo>
                  <a:pt x="290068" y="572714"/>
                </a:lnTo>
                <a:lnTo>
                  <a:pt x="290068" y="592994"/>
                </a:lnTo>
                <a:lnTo>
                  <a:pt x="239188" y="592994"/>
                </a:lnTo>
                <a:lnTo>
                  <a:pt x="239188" y="351088"/>
                </a:lnTo>
                <a:lnTo>
                  <a:pt x="537043" y="351088"/>
                </a:lnTo>
                <a:lnTo>
                  <a:pt x="537043" y="587924"/>
                </a:lnTo>
                <a:close/>
                <a:moveTo>
                  <a:pt x="361408" y="188128"/>
                </a:moveTo>
                <a:lnTo>
                  <a:pt x="361408" y="142318"/>
                </a:lnTo>
                <a:lnTo>
                  <a:pt x="256934" y="142318"/>
                </a:lnTo>
                <a:lnTo>
                  <a:pt x="256934" y="188128"/>
                </a:lnTo>
                <a:lnTo>
                  <a:pt x="361408" y="188128"/>
                </a:lnTo>
                <a:close/>
                <a:moveTo>
                  <a:pt x="361408" y="274678"/>
                </a:moveTo>
                <a:lnTo>
                  <a:pt x="361408" y="228868"/>
                </a:lnTo>
                <a:lnTo>
                  <a:pt x="256934" y="228868"/>
                </a:lnTo>
                <a:lnTo>
                  <a:pt x="256934" y="274678"/>
                </a:lnTo>
                <a:lnTo>
                  <a:pt x="361408" y="274678"/>
                </a:lnTo>
                <a:close/>
                <a:moveTo>
                  <a:pt x="486164" y="440173"/>
                </a:moveTo>
                <a:lnTo>
                  <a:pt x="486164" y="391828"/>
                </a:lnTo>
                <a:lnTo>
                  <a:pt x="290068" y="391828"/>
                </a:lnTo>
                <a:lnTo>
                  <a:pt x="290068" y="440173"/>
                </a:lnTo>
                <a:lnTo>
                  <a:pt x="486164" y="440173"/>
                </a:lnTo>
                <a:close/>
                <a:moveTo>
                  <a:pt x="486164" y="531793"/>
                </a:moveTo>
                <a:lnTo>
                  <a:pt x="486164" y="480913"/>
                </a:lnTo>
                <a:lnTo>
                  <a:pt x="290068" y="480913"/>
                </a:lnTo>
                <a:lnTo>
                  <a:pt x="290068" y="531793"/>
                </a:lnTo>
                <a:lnTo>
                  <a:pt x="486164" y="531793"/>
                </a:lnTo>
                <a:close/>
                <a:moveTo>
                  <a:pt x="516764" y="188128"/>
                </a:moveTo>
                <a:lnTo>
                  <a:pt x="516764" y="142318"/>
                </a:lnTo>
                <a:lnTo>
                  <a:pt x="412288" y="142318"/>
                </a:lnTo>
                <a:lnTo>
                  <a:pt x="412288" y="188128"/>
                </a:lnTo>
                <a:lnTo>
                  <a:pt x="516764" y="188128"/>
                </a:lnTo>
                <a:close/>
                <a:moveTo>
                  <a:pt x="516764" y="274678"/>
                </a:moveTo>
                <a:lnTo>
                  <a:pt x="516764" y="228868"/>
                </a:lnTo>
                <a:lnTo>
                  <a:pt x="412288" y="228868"/>
                </a:lnTo>
                <a:lnTo>
                  <a:pt x="412288" y="274678"/>
                </a:lnTo>
                <a:lnTo>
                  <a:pt x="516764" y="274678"/>
                </a:lnTo>
                <a:close/>
              </a:path>
            </a:pathLst>
          </a:custGeom>
          <a:solidFill>
            <a:srgbClr val="11A386"/>
          </a:solidFill>
          <a:ln w="18102" cap="flat">
            <a:noFill/>
            <a:prstDash val="solid"/>
            <a:miter/>
          </a:ln>
        </p:spPr>
        <p:txBody>
          <a:bodyPr rtlCol="0" anchor="ctr"/>
          <a:lstStyle/>
          <a:p>
            <a:endParaRPr lang="ja-JP" altLang="en-US" sz="1200"/>
          </a:p>
        </p:txBody>
      </p:sp>
      <p:sp>
        <p:nvSpPr>
          <p:cNvPr id="963" name="フリーフォーム: 図形 962">
            <a:extLst>
              <a:ext uri="{FF2B5EF4-FFF2-40B4-BE49-F238E27FC236}">
                <a16:creationId xmlns:a16="http://schemas.microsoft.com/office/drawing/2014/main" id="{0082A888-325B-1B57-3174-9C13E4F0E094}"/>
              </a:ext>
            </a:extLst>
          </p:cNvPr>
          <p:cNvSpPr/>
          <p:nvPr/>
        </p:nvSpPr>
        <p:spPr>
          <a:xfrm>
            <a:off x="9368680" y="1002627"/>
            <a:ext cx="378429" cy="395329"/>
          </a:xfrm>
          <a:custGeom>
            <a:avLst/>
            <a:gdLst>
              <a:gd name="connsiteX0" fmla="*/ 198448 w 567643"/>
              <a:gd name="connsiteY0" fmla="*/ 399433 h 592993"/>
              <a:gd name="connsiteX1" fmla="*/ 206054 w 567643"/>
              <a:gd name="connsiteY1" fmla="*/ 445243 h 592993"/>
              <a:gd name="connsiteX2" fmla="*/ 32954 w 567643"/>
              <a:gd name="connsiteY2" fmla="*/ 491053 h 592993"/>
              <a:gd name="connsiteX3" fmla="*/ 20279 w 567643"/>
              <a:gd name="connsiteY3" fmla="*/ 501193 h 592993"/>
              <a:gd name="connsiteX4" fmla="*/ 0 w 567643"/>
              <a:gd name="connsiteY4" fmla="*/ 442708 h 592993"/>
              <a:gd name="connsiteX5" fmla="*/ 76410 w 567643"/>
              <a:gd name="connsiteY5" fmla="*/ 427499 h 592993"/>
              <a:gd name="connsiteX6" fmla="*/ 76410 w 567643"/>
              <a:gd name="connsiteY6" fmla="*/ 221264 h 592993"/>
              <a:gd name="connsiteX7" fmla="*/ 7604 w 567643"/>
              <a:gd name="connsiteY7" fmla="*/ 221264 h 592993"/>
              <a:gd name="connsiteX8" fmla="*/ 7604 w 567643"/>
              <a:gd name="connsiteY8" fmla="*/ 172919 h 592993"/>
              <a:gd name="connsiteX9" fmla="*/ 76410 w 567643"/>
              <a:gd name="connsiteY9" fmla="*/ 172919 h 592993"/>
              <a:gd name="connsiteX10" fmla="*/ 76410 w 567643"/>
              <a:gd name="connsiteY10" fmla="*/ 15029 h 592993"/>
              <a:gd name="connsiteX11" fmla="*/ 124754 w 567643"/>
              <a:gd name="connsiteY11" fmla="*/ 15029 h 592993"/>
              <a:gd name="connsiteX12" fmla="*/ 127289 w 567643"/>
              <a:gd name="connsiteY12" fmla="*/ 30238 h 592993"/>
              <a:gd name="connsiteX13" fmla="*/ 127289 w 567643"/>
              <a:gd name="connsiteY13" fmla="*/ 172919 h 592993"/>
              <a:gd name="connsiteX14" fmla="*/ 185774 w 567643"/>
              <a:gd name="connsiteY14" fmla="*/ 172919 h 592993"/>
              <a:gd name="connsiteX15" fmla="*/ 185774 w 567643"/>
              <a:gd name="connsiteY15" fmla="*/ 221264 h 592993"/>
              <a:gd name="connsiteX16" fmla="*/ 127289 w 567643"/>
              <a:gd name="connsiteY16" fmla="*/ 221264 h 592993"/>
              <a:gd name="connsiteX17" fmla="*/ 127289 w 567643"/>
              <a:gd name="connsiteY17" fmla="*/ 417359 h 592993"/>
              <a:gd name="connsiteX18" fmla="*/ 198630 w 567643"/>
              <a:gd name="connsiteY18" fmla="*/ 399614 h 592993"/>
              <a:gd name="connsiteX19" fmla="*/ 295139 w 567643"/>
              <a:gd name="connsiteY19" fmla="*/ 101578 h 592993"/>
              <a:gd name="connsiteX20" fmla="*/ 251863 w 567643"/>
              <a:gd name="connsiteY20" fmla="*/ 43094 h 592993"/>
              <a:gd name="connsiteX21" fmla="*/ 295139 w 567643"/>
              <a:gd name="connsiteY21" fmla="*/ 9959 h 592993"/>
              <a:gd name="connsiteX22" fmla="*/ 343483 w 567643"/>
              <a:gd name="connsiteY22" fmla="*/ 73694 h 592993"/>
              <a:gd name="connsiteX23" fmla="*/ 305278 w 567643"/>
              <a:gd name="connsiteY23" fmla="*/ 101760 h 592993"/>
              <a:gd name="connsiteX24" fmla="*/ 453028 w 567643"/>
              <a:gd name="connsiteY24" fmla="*/ 101760 h 592993"/>
              <a:gd name="connsiteX25" fmla="*/ 417359 w 567643"/>
              <a:gd name="connsiteY25" fmla="*/ 84015 h 592993"/>
              <a:gd name="connsiteX26" fmla="*/ 450494 w 567643"/>
              <a:gd name="connsiteY26" fmla="*/ 0 h 592993"/>
              <a:gd name="connsiteX27" fmla="*/ 503908 w 567643"/>
              <a:gd name="connsiteY27" fmla="*/ 22996 h 592993"/>
              <a:gd name="connsiteX28" fmla="*/ 496303 w 567643"/>
              <a:gd name="connsiteY28" fmla="*/ 35670 h 592993"/>
              <a:gd name="connsiteX29" fmla="*/ 463168 w 567643"/>
              <a:gd name="connsiteY29" fmla="*/ 101941 h 592993"/>
              <a:gd name="connsiteX30" fmla="*/ 567644 w 567643"/>
              <a:gd name="connsiteY30" fmla="*/ 101941 h 592993"/>
              <a:gd name="connsiteX31" fmla="*/ 567644 w 567643"/>
              <a:gd name="connsiteY31" fmla="*/ 315780 h 592993"/>
              <a:gd name="connsiteX32" fmla="*/ 206054 w 567643"/>
              <a:gd name="connsiteY32" fmla="*/ 315780 h 592993"/>
              <a:gd name="connsiteX33" fmla="*/ 206054 w 567643"/>
              <a:gd name="connsiteY33" fmla="*/ 101941 h 592993"/>
              <a:gd name="connsiteX34" fmla="*/ 295139 w 567643"/>
              <a:gd name="connsiteY34" fmla="*/ 101941 h 592993"/>
              <a:gd name="connsiteX35" fmla="*/ 537043 w 567643"/>
              <a:gd name="connsiteY35" fmla="*/ 587924 h 592993"/>
              <a:gd name="connsiteX36" fmla="*/ 486164 w 567643"/>
              <a:gd name="connsiteY36" fmla="*/ 587924 h 592993"/>
              <a:gd name="connsiteX37" fmla="*/ 486164 w 567643"/>
              <a:gd name="connsiteY37" fmla="*/ 572714 h 592993"/>
              <a:gd name="connsiteX38" fmla="*/ 290068 w 567643"/>
              <a:gd name="connsiteY38" fmla="*/ 572714 h 592993"/>
              <a:gd name="connsiteX39" fmla="*/ 290068 w 567643"/>
              <a:gd name="connsiteY39" fmla="*/ 592994 h 592993"/>
              <a:gd name="connsiteX40" fmla="*/ 239188 w 567643"/>
              <a:gd name="connsiteY40" fmla="*/ 592994 h 592993"/>
              <a:gd name="connsiteX41" fmla="*/ 239188 w 567643"/>
              <a:gd name="connsiteY41" fmla="*/ 351088 h 592993"/>
              <a:gd name="connsiteX42" fmla="*/ 537043 w 567643"/>
              <a:gd name="connsiteY42" fmla="*/ 351088 h 592993"/>
              <a:gd name="connsiteX43" fmla="*/ 537043 w 567643"/>
              <a:gd name="connsiteY43" fmla="*/ 587924 h 592993"/>
              <a:gd name="connsiteX44" fmla="*/ 361408 w 567643"/>
              <a:gd name="connsiteY44" fmla="*/ 188128 h 592993"/>
              <a:gd name="connsiteX45" fmla="*/ 361408 w 567643"/>
              <a:gd name="connsiteY45" fmla="*/ 142318 h 592993"/>
              <a:gd name="connsiteX46" fmla="*/ 256934 w 567643"/>
              <a:gd name="connsiteY46" fmla="*/ 142318 h 592993"/>
              <a:gd name="connsiteX47" fmla="*/ 256934 w 567643"/>
              <a:gd name="connsiteY47" fmla="*/ 188128 h 592993"/>
              <a:gd name="connsiteX48" fmla="*/ 361408 w 567643"/>
              <a:gd name="connsiteY48" fmla="*/ 188128 h 592993"/>
              <a:gd name="connsiteX49" fmla="*/ 361408 w 567643"/>
              <a:gd name="connsiteY49" fmla="*/ 274678 h 592993"/>
              <a:gd name="connsiteX50" fmla="*/ 361408 w 567643"/>
              <a:gd name="connsiteY50" fmla="*/ 228868 h 592993"/>
              <a:gd name="connsiteX51" fmla="*/ 256934 w 567643"/>
              <a:gd name="connsiteY51" fmla="*/ 228868 h 592993"/>
              <a:gd name="connsiteX52" fmla="*/ 256934 w 567643"/>
              <a:gd name="connsiteY52" fmla="*/ 274678 h 592993"/>
              <a:gd name="connsiteX53" fmla="*/ 361408 w 567643"/>
              <a:gd name="connsiteY53" fmla="*/ 274678 h 592993"/>
              <a:gd name="connsiteX54" fmla="*/ 486164 w 567643"/>
              <a:gd name="connsiteY54" fmla="*/ 440173 h 592993"/>
              <a:gd name="connsiteX55" fmla="*/ 486164 w 567643"/>
              <a:gd name="connsiteY55" fmla="*/ 391828 h 592993"/>
              <a:gd name="connsiteX56" fmla="*/ 290068 w 567643"/>
              <a:gd name="connsiteY56" fmla="*/ 391828 h 592993"/>
              <a:gd name="connsiteX57" fmla="*/ 290068 w 567643"/>
              <a:gd name="connsiteY57" fmla="*/ 440173 h 592993"/>
              <a:gd name="connsiteX58" fmla="*/ 486164 w 567643"/>
              <a:gd name="connsiteY58" fmla="*/ 440173 h 592993"/>
              <a:gd name="connsiteX59" fmla="*/ 486164 w 567643"/>
              <a:gd name="connsiteY59" fmla="*/ 531793 h 592993"/>
              <a:gd name="connsiteX60" fmla="*/ 486164 w 567643"/>
              <a:gd name="connsiteY60" fmla="*/ 480913 h 592993"/>
              <a:gd name="connsiteX61" fmla="*/ 290068 w 567643"/>
              <a:gd name="connsiteY61" fmla="*/ 480913 h 592993"/>
              <a:gd name="connsiteX62" fmla="*/ 290068 w 567643"/>
              <a:gd name="connsiteY62" fmla="*/ 531793 h 592993"/>
              <a:gd name="connsiteX63" fmla="*/ 486164 w 567643"/>
              <a:gd name="connsiteY63" fmla="*/ 531793 h 592993"/>
              <a:gd name="connsiteX64" fmla="*/ 516764 w 567643"/>
              <a:gd name="connsiteY64" fmla="*/ 188128 h 592993"/>
              <a:gd name="connsiteX65" fmla="*/ 516764 w 567643"/>
              <a:gd name="connsiteY65" fmla="*/ 142318 h 592993"/>
              <a:gd name="connsiteX66" fmla="*/ 412288 w 567643"/>
              <a:gd name="connsiteY66" fmla="*/ 142318 h 592993"/>
              <a:gd name="connsiteX67" fmla="*/ 412288 w 567643"/>
              <a:gd name="connsiteY67" fmla="*/ 188128 h 592993"/>
              <a:gd name="connsiteX68" fmla="*/ 516764 w 567643"/>
              <a:gd name="connsiteY68" fmla="*/ 188128 h 592993"/>
              <a:gd name="connsiteX69" fmla="*/ 516764 w 567643"/>
              <a:gd name="connsiteY69" fmla="*/ 274678 h 592993"/>
              <a:gd name="connsiteX70" fmla="*/ 516764 w 567643"/>
              <a:gd name="connsiteY70" fmla="*/ 228868 h 592993"/>
              <a:gd name="connsiteX71" fmla="*/ 412288 w 567643"/>
              <a:gd name="connsiteY71" fmla="*/ 228868 h 592993"/>
              <a:gd name="connsiteX72" fmla="*/ 412288 w 567643"/>
              <a:gd name="connsiteY72" fmla="*/ 274678 h 592993"/>
              <a:gd name="connsiteX73" fmla="*/ 516764 w 567643"/>
              <a:gd name="connsiteY73" fmla="*/ 274678 h 59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67643" h="592993">
                <a:moveTo>
                  <a:pt x="198448" y="399433"/>
                </a:moveTo>
                <a:lnTo>
                  <a:pt x="206054" y="445243"/>
                </a:lnTo>
                <a:lnTo>
                  <a:pt x="32954" y="491053"/>
                </a:lnTo>
                <a:cubicBezTo>
                  <a:pt x="31324" y="504633"/>
                  <a:pt x="26979" y="508073"/>
                  <a:pt x="20279" y="501193"/>
                </a:cubicBezTo>
                <a:lnTo>
                  <a:pt x="0" y="442708"/>
                </a:lnTo>
                <a:lnTo>
                  <a:pt x="76410" y="427499"/>
                </a:lnTo>
                <a:lnTo>
                  <a:pt x="76410" y="221264"/>
                </a:lnTo>
                <a:lnTo>
                  <a:pt x="7604" y="221264"/>
                </a:lnTo>
                <a:lnTo>
                  <a:pt x="7604" y="172919"/>
                </a:lnTo>
                <a:lnTo>
                  <a:pt x="76410" y="172919"/>
                </a:lnTo>
                <a:lnTo>
                  <a:pt x="76410" y="15029"/>
                </a:lnTo>
                <a:lnTo>
                  <a:pt x="124754" y="15029"/>
                </a:lnTo>
                <a:cubicBezTo>
                  <a:pt x="138334" y="16658"/>
                  <a:pt x="139240" y="21909"/>
                  <a:pt x="127289" y="30238"/>
                </a:cubicBezTo>
                <a:lnTo>
                  <a:pt x="127289" y="172919"/>
                </a:lnTo>
                <a:lnTo>
                  <a:pt x="185774" y="172919"/>
                </a:lnTo>
                <a:lnTo>
                  <a:pt x="185774" y="221264"/>
                </a:lnTo>
                <a:lnTo>
                  <a:pt x="127289" y="221264"/>
                </a:lnTo>
                <a:lnTo>
                  <a:pt x="127289" y="417359"/>
                </a:lnTo>
                <a:lnTo>
                  <a:pt x="198630" y="399614"/>
                </a:lnTo>
                <a:close/>
                <a:moveTo>
                  <a:pt x="295139" y="101578"/>
                </a:moveTo>
                <a:cubicBezTo>
                  <a:pt x="283188" y="81299"/>
                  <a:pt x="268884" y="61744"/>
                  <a:pt x="251863" y="43094"/>
                </a:cubicBezTo>
                <a:lnTo>
                  <a:pt x="295139" y="9959"/>
                </a:lnTo>
                <a:cubicBezTo>
                  <a:pt x="317228" y="30238"/>
                  <a:pt x="333343" y="51604"/>
                  <a:pt x="343483" y="73694"/>
                </a:cubicBezTo>
                <a:lnTo>
                  <a:pt x="305278" y="101760"/>
                </a:lnTo>
                <a:lnTo>
                  <a:pt x="453028" y="101760"/>
                </a:lnTo>
                <a:lnTo>
                  <a:pt x="417359" y="84015"/>
                </a:lnTo>
                <a:cubicBezTo>
                  <a:pt x="432568" y="53415"/>
                  <a:pt x="443613" y="25530"/>
                  <a:pt x="450494" y="0"/>
                </a:cubicBezTo>
                <a:lnTo>
                  <a:pt x="503908" y="22996"/>
                </a:lnTo>
                <a:cubicBezTo>
                  <a:pt x="510607" y="29876"/>
                  <a:pt x="508073" y="34041"/>
                  <a:pt x="496303" y="35670"/>
                </a:cubicBezTo>
                <a:cubicBezTo>
                  <a:pt x="489423" y="52690"/>
                  <a:pt x="478559" y="74781"/>
                  <a:pt x="463168" y="101941"/>
                </a:cubicBezTo>
                <a:lnTo>
                  <a:pt x="567644" y="101941"/>
                </a:lnTo>
                <a:lnTo>
                  <a:pt x="567644" y="315780"/>
                </a:lnTo>
                <a:lnTo>
                  <a:pt x="206054" y="315780"/>
                </a:lnTo>
                <a:lnTo>
                  <a:pt x="206054" y="101941"/>
                </a:lnTo>
                <a:lnTo>
                  <a:pt x="295139" y="101941"/>
                </a:lnTo>
                <a:close/>
                <a:moveTo>
                  <a:pt x="537043" y="587924"/>
                </a:moveTo>
                <a:lnTo>
                  <a:pt x="486164" y="587924"/>
                </a:lnTo>
                <a:lnTo>
                  <a:pt x="486164" y="572714"/>
                </a:lnTo>
                <a:lnTo>
                  <a:pt x="290068" y="572714"/>
                </a:lnTo>
                <a:lnTo>
                  <a:pt x="290068" y="592994"/>
                </a:lnTo>
                <a:lnTo>
                  <a:pt x="239188" y="592994"/>
                </a:lnTo>
                <a:lnTo>
                  <a:pt x="239188" y="351088"/>
                </a:lnTo>
                <a:lnTo>
                  <a:pt x="537043" y="351088"/>
                </a:lnTo>
                <a:lnTo>
                  <a:pt x="537043" y="587924"/>
                </a:lnTo>
                <a:close/>
                <a:moveTo>
                  <a:pt x="361408" y="188128"/>
                </a:moveTo>
                <a:lnTo>
                  <a:pt x="361408" y="142318"/>
                </a:lnTo>
                <a:lnTo>
                  <a:pt x="256934" y="142318"/>
                </a:lnTo>
                <a:lnTo>
                  <a:pt x="256934" y="188128"/>
                </a:lnTo>
                <a:lnTo>
                  <a:pt x="361408" y="188128"/>
                </a:lnTo>
                <a:close/>
                <a:moveTo>
                  <a:pt x="361408" y="274678"/>
                </a:moveTo>
                <a:lnTo>
                  <a:pt x="361408" y="228868"/>
                </a:lnTo>
                <a:lnTo>
                  <a:pt x="256934" y="228868"/>
                </a:lnTo>
                <a:lnTo>
                  <a:pt x="256934" y="274678"/>
                </a:lnTo>
                <a:lnTo>
                  <a:pt x="361408" y="274678"/>
                </a:lnTo>
                <a:close/>
                <a:moveTo>
                  <a:pt x="486164" y="440173"/>
                </a:moveTo>
                <a:lnTo>
                  <a:pt x="486164" y="391828"/>
                </a:lnTo>
                <a:lnTo>
                  <a:pt x="290068" y="391828"/>
                </a:lnTo>
                <a:lnTo>
                  <a:pt x="290068" y="440173"/>
                </a:lnTo>
                <a:lnTo>
                  <a:pt x="486164" y="440173"/>
                </a:lnTo>
                <a:close/>
                <a:moveTo>
                  <a:pt x="486164" y="531793"/>
                </a:moveTo>
                <a:lnTo>
                  <a:pt x="486164" y="480913"/>
                </a:lnTo>
                <a:lnTo>
                  <a:pt x="290068" y="480913"/>
                </a:lnTo>
                <a:lnTo>
                  <a:pt x="290068" y="531793"/>
                </a:lnTo>
                <a:lnTo>
                  <a:pt x="486164" y="531793"/>
                </a:lnTo>
                <a:close/>
                <a:moveTo>
                  <a:pt x="516764" y="188128"/>
                </a:moveTo>
                <a:lnTo>
                  <a:pt x="516764" y="142318"/>
                </a:lnTo>
                <a:lnTo>
                  <a:pt x="412288" y="142318"/>
                </a:lnTo>
                <a:lnTo>
                  <a:pt x="412288" y="188128"/>
                </a:lnTo>
                <a:lnTo>
                  <a:pt x="516764" y="188128"/>
                </a:lnTo>
                <a:close/>
                <a:moveTo>
                  <a:pt x="516764" y="274678"/>
                </a:moveTo>
                <a:lnTo>
                  <a:pt x="516764" y="228868"/>
                </a:lnTo>
                <a:lnTo>
                  <a:pt x="412288" y="228868"/>
                </a:lnTo>
                <a:lnTo>
                  <a:pt x="412288" y="274678"/>
                </a:lnTo>
                <a:lnTo>
                  <a:pt x="516764" y="274678"/>
                </a:lnTo>
                <a:close/>
              </a:path>
            </a:pathLst>
          </a:custGeom>
          <a:noFill/>
          <a:ln w="0" cap="sq">
            <a:solidFill>
              <a:srgbClr val="11A386"/>
            </a:solidFill>
            <a:prstDash val="solid"/>
            <a:miter/>
          </a:ln>
        </p:spPr>
        <p:txBody>
          <a:bodyPr rtlCol="0" anchor="ctr"/>
          <a:lstStyle/>
          <a:p>
            <a:endParaRPr lang="ja-JP" altLang="en-US" sz="1200"/>
          </a:p>
        </p:txBody>
      </p:sp>
      <p:sp>
        <p:nvSpPr>
          <p:cNvPr id="964" name="フリーフォーム: 図形 963">
            <a:extLst>
              <a:ext uri="{FF2B5EF4-FFF2-40B4-BE49-F238E27FC236}">
                <a16:creationId xmlns:a16="http://schemas.microsoft.com/office/drawing/2014/main" id="{184923A2-8EA9-8AFA-BF5D-BC1FF05A8FF0}"/>
              </a:ext>
            </a:extLst>
          </p:cNvPr>
          <p:cNvSpPr/>
          <p:nvPr/>
        </p:nvSpPr>
        <p:spPr>
          <a:xfrm>
            <a:off x="9801430" y="1012645"/>
            <a:ext cx="375170" cy="370100"/>
          </a:xfrm>
          <a:custGeom>
            <a:avLst/>
            <a:gdLst>
              <a:gd name="connsiteX0" fmla="*/ 244440 w 562755"/>
              <a:gd name="connsiteY0" fmla="*/ 162960 h 555150"/>
              <a:gd name="connsiteX1" fmla="*/ 168030 w 562755"/>
              <a:gd name="connsiteY1" fmla="*/ 162960 h 555150"/>
              <a:gd name="connsiteX2" fmla="*/ 168030 w 562755"/>
              <a:gd name="connsiteY2" fmla="*/ 206235 h 555150"/>
              <a:gd name="connsiteX3" fmla="*/ 43275 w 562755"/>
              <a:gd name="connsiteY3" fmla="*/ 555151 h 555150"/>
              <a:gd name="connsiteX4" fmla="*/ 0 w 562755"/>
              <a:gd name="connsiteY4" fmla="*/ 516946 h 555150"/>
              <a:gd name="connsiteX5" fmla="*/ 117151 w 562755"/>
              <a:gd name="connsiteY5" fmla="*/ 203700 h 555150"/>
              <a:gd name="connsiteX6" fmla="*/ 117151 w 562755"/>
              <a:gd name="connsiteY6" fmla="*/ 162960 h 555150"/>
              <a:gd name="connsiteX7" fmla="*/ 22996 w 562755"/>
              <a:gd name="connsiteY7" fmla="*/ 162960 h 555150"/>
              <a:gd name="connsiteX8" fmla="*/ 22996 w 562755"/>
              <a:gd name="connsiteY8" fmla="*/ 114615 h 555150"/>
              <a:gd name="connsiteX9" fmla="*/ 117151 w 562755"/>
              <a:gd name="connsiteY9" fmla="*/ 114615 h 555150"/>
              <a:gd name="connsiteX10" fmla="*/ 117151 w 562755"/>
              <a:gd name="connsiteY10" fmla="*/ 0 h 555150"/>
              <a:gd name="connsiteX11" fmla="*/ 165495 w 562755"/>
              <a:gd name="connsiteY11" fmla="*/ 0 h 555150"/>
              <a:gd name="connsiteX12" fmla="*/ 168030 w 562755"/>
              <a:gd name="connsiteY12" fmla="*/ 15210 h 555150"/>
              <a:gd name="connsiteX13" fmla="*/ 168030 w 562755"/>
              <a:gd name="connsiteY13" fmla="*/ 114434 h 555150"/>
              <a:gd name="connsiteX14" fmla="*/ 295320 w 562755"/>
              <a:gd name="connsiteY14" fmla="*/ 114434 h 555150"/>
              <a:gd name="connsiteX15" fmla="*/ 295320 w 562755"/>
              <a:gd name="connsiteY15" fmla="*/ 356339 h 555150"/>
              <a:gd name="connsiteX16" fmla="*/ 280111 w 562755"/>
              <a:gd name="connsiteY16" fmla="*/ 496304 h 555150"/>
              <a:gd name="connsiteX17" fmla="*/ 206235 w 562755"/>
              <a:gd name="connsiteY17" fmla="*/ 539579 h 555150"/>
              <a:gd name="connsiteX18" fmla="*/ 165495 w 562755"/>
              <a:gd name="connsiteY18" fmla="*/ 539579 h 555150"/>
              <a:gd name="connsiteX19" fmla="*/ 160425 w 562755"/>
              <a:gd name="connsiteY19" fmla="*/ 483629 h 555150"/>
              <a:gd name="connsiteX20" fmla="*/ 201165 w 562755"/>
              <a:gd name="connsiteY20" fmla="*/ 483629 h 555150"/>
              <a:gd name="connsiteX21" fmla="*/ 234300 w 562755"/>
              <a:gd name="connsiteY21" fmla="*/ 460634 h 555150"/>
              <a:gd name="connsiteX22" fmla="*/ 244440 w 562755"/>
              <a:gd name="connsiteY22" fmla="*/ 363944 h 555150"/>
              <a:gd name="connsiteX23" fmla="*/ 244440 w 562755"/>
              <a:gd name="connsiteY23" fmla="*/ 162779 h 555150"/>
              <a:gd name="connsiteX24" fmla="*/ 338595 w 562755"/>
              <a:gd name="connsiteY24" fmla="*/ 86550 h 555150"/>
              <a:gd name="connsiteX25" fmla="*/ 562756 w 562755"/>
              <a:gd name="connsiteY25" fmla="*/ 86550 h 555150"/>
              <a:gd name="connsiteX26" fmla="*/ 562756 w 562755"/>
              <a:gd name="connsiteY26" fmla="*/ 522015 h 555150"/>
              <a:gd name="connsiteX27" fmla="*/ 511876 w 562755"/>
              <a:gd name="connsiteY27" fmla="*/ 522015 h 555150"/>
              <a:gd name="connsiteX28" fmla="*/ 511876 w 562755"/>
              <a:gd name="connsiteY28" fmla="*/ 491415 h 555150"/>
              <a:gd name="connsiteX29" fmla="*/ 389656 w 562755"/>
              <a:gd name="connsiteY29" fmla="*/ 491415 h 555150"/>
              <a:gd name="connsiteX30" fmla="*/ 389656 w 562755"/>
              <a:gd name="connsiteY30" fmla="*/ 532155 h 555150"/>
              <a:gd name="connsiteX31" fmla="*/ 338776 w 562755"/>
              <a:gd name="connsiteY31" fmla="*/ 532155 h 555150"/>
              <a:gd name="connsiteX32" fmla="*/ 338776 w 562755"/>
              <a:gd name="connsiteY32" fmla="*/ 86550 h 555150"/>
              <a:gd name="connsiteX33" fmla="*/ 389475 w 562755"/>
              <a:gd name="connsiteY33" fmla="*/ 134895 h 555150"/>
              <a:gd name="connsiteX34" fmla="*/ 389475 w 562755"/>
              <a:gd name="connsiteY34" fmla="*/ 443070 h 555150"/>
              <a:gd name="connsiteX35" fmla="*/ 511695 w 562755"/>
              <a:gd name="connsiteY35" fmla="*/ 443070 h 555150"/>
              <a:gd name="connsiteX36" fmla="*/ 511695 w 562755"/>
              <a:gd name="connsiteY36" fmla="*/ 134895 h 555150"/>
              <a:gd name="connsiteX37" fmla="*/ 389475 w 562755"/>
              <a:gd name="connsiteY37" fmla="*/ 134895 h 5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2755" h="555150">
                <a:moveTo>
                  <a:pt x="244440" y="162960"/>
                </a:moveTo>
                <a:lnTo>
                  <a:pt x="168030" y="162960"/>
                </a:lnTo>
                <a:lnTo>
                  <a:pt x="168030" y="206235"/>
                </a:lnTo>
                <a:cubicBezTo>
                  <a:pt x="168030" y="348916"/>
                  <a:pt x="126384" y="465160"/>
                  <a:pt x="43275" y="555151"/>
                </a:cubicBezTo>
                <a:lnTo>
                  <a:pt x="0" y="516946"/>
                </a:lnTo>
                <a:cubicBezTo>
                  <a:pt x="78040" y="428766"/>
                  <a:pt x="117151" y="324291"/>
                  <a:pt x="117151" y="203700"/>
                </a:cubicBezTo>
                <a:lnTo>
                  <a:pt x="117151" y="162960"/>
                </a:lnTo>
                <a:lnTo>
                  <a:pt x="22996" y="162960"/>
                </a:lnTo>
                <a:lnTo>
                  <a:pt x="22996" y="114615"/>
                </a:lnTo>
                <a:lnTo>
                  <a:pt x="117151" y="114615"/>
                </a:lnTo>
                <a:lnTo>
                  <a:pt x="117151" y="0"/>
                </a:lnTo>
                <a:lnTo>
                  <a:pt x="165495" y="0"/>
                </a:lnTo>
                <a:cubicBezTo>
                  <a:pt x="179075" y="1630"/>
                  <a:pt x="179980" y="6880"/>
                  <a:pt x="168030" y="15210"/>
                </a:cubicBezTo>
                <a:lnTo>
                  <a:pt x="168030" y="114434"/>
                </a:lnTo>
                <a:lnTo>
                  <a:pt x="295320" y="114434"/>
                </a:lnTo>
                <a:lnTo>
                  <a:pt x="295320" y="356339"/>
                </a:lnTo>
                <a:cubicBezTo>
                  <a:pt x="295320" y="424239"/>
                  <a:pt x="290250" y="470955"/>
                  <a:pt x="280111" y="496304"/>
                </a:cubicBezTo>
                <a:cubicBezTo>
                  <a:pt x="268160" y="525094"/>
                  <a:pt x="243535" y="539579"/>
                  <a:pt x="206235" y="539579"/>
                </a:cubicBezTo>
                <a:lnTo>
                  <a:pt x="165495" y="539579"/>
                </a:lnTo>
                <a:lnTo>
                  <a:pt x="160425" y="483629"/>
                </a:lnTo>
                <a:lnTo>
                  <a:pt x="201165" y="483629"/>
                </a:lnTo>
                <a:cubicBezTo>
                  <a:pt x="218185" y="483629"/>
                  <a:pt x="229230" y="476024"/>
                  <a:pt x="234300" y="460634"/>
                </a:cubicBezTo>
                <a:cubicBezTo>
                  <a:pt x="241000" y="443613"/>
                  <a:pt x="244440" y="411384"/>
                  <a:pt x="244440" y="363944"/>
                </a:cubicBezTo>
                <a:lnTo>
                  <a:pt x="244440" y="162779"/>
                </a:lnTo>
                <a:close/>
                <a:moveTo>
                  <a:pt x="338595" y="86550"/>
                </a:moveTo>
                <a:lnTo>
                  <a:pt x="562756" y="86550"/>
                </a:lnTo>
                <a:lnTo>
                  <a:pt x="562756" y="522015"/>
                </a:lnTo>
                <a:lnTo>
                  <a:pt x="511876" y="522015"/>
                </a:lnTo>
                <a:lnTo>
                  <a:pt x="511876" y="491415"/>
                </a:lnTo>
                <a:lnTo>
                  <a:pt x="389656" y="491415"/>
                </a:lnTo>
                <a:lnTo>
                  <a:pt x="389656" y="532155"/>
                </a:lnTo>
                <a:lnTo>
                  <a:pt x="338776" y="532155"/>
                </a:lnTo>
                <a:lnTo>
                  <a:pt x="338776" y="86550"/>
                </a:lnTo>
                <a:close/>
                <a:moveTo>
                  <a:pt x="389475" y="134895"/>
                </a:moveTo>
                <a:lnTo>
                  <a:pt x="389475" y="443070"/>
                </a:lnTo>
                <a:lnTo>
                  <a:pt x="511695" y="443070"/>
                </a:lnTo>
                <a:lnTo>
                  <a:pt x="511695" y="134895"/>
                </a:lnTo>
                <a:lnTo>
                  <a:pt x="389475" y="134895"/>
                </a:lnTo>
                <a:close/>
              </a:path>
            </a:pathLst>
          </a:custGeom>
          <a:solidFill>
            <a:srgbClr val="11A386"/>
          </a:solidFill>
          <a:ln w="18102" cap="flat">
            <a:noFill/>
            <a:prstDash val="solid"/>
            <a:miter/>
          </a:ln>
        </p:spPr>
        <p:txBody>
          <a:bodyPr rtlCol="0" anchor="ctr"/>
          <a:lstStyle/>
          <a:p>
            <a:endParaRPr lang="ja-JP" altLang="en-US" sz="1200"/>
          </a:p>
        </p:txBody>
      </p:sp>
      <p:sp>
        <p:nvSpPr>
          <p:cNvPr id="965" name="フリーフォーム: 図形 964">
            <a:extLst>
              <a:ext uri="{FF2B5EF4-FFF2-40B4-BE49-F238E27FC236}">
                <a16:creationId xmlns:a16="http://schemas.microsoft.com/office/drawing/2014/main" id="{E5B59A21-1D2C-3B7B-8AC4-545D95AAD21F}"/>
              </a:ext>
            </a:extLst>
          </p:cNvPr>
          <p:cNvSpPr/>
          <p:nvPr/>
        </p:nvSpPr>
        <p:spPr>
          <a:xfrm>
            <a:off x="9801430" y="1012645"/>
            <a:ext cx="375170" cy="370100"/>
          </a:xfrm>
          <a:custGeom>
            <a:avLst/>
            <a:gdLst>
              <a:gd name="connsiteX0" fmla="*/ 244440 w 562755"/>
              <a:gd name="connsiteY0" fmla="*/ 162960 h 555150"/>
              <a:gd name="connsiteX1" fmla="*/ 168030 w 562755"/>
              <a:gd name="connsiteY1" fmla="*/ 162960 h 555150"/>
              <a:gd name="connsiteX2" fmla="*/ 168030 w 562755"/>
              <a:gd name="connsiteY2" fmla="*/ 206235 h 555150"/>
              <a:gd name="connsiteX3" fmla="*/ 43275 w 562755"/>
              <a:gd name="connsiteY3" fmla="*/ 555151 h 555150"/>
              <a:gd name="connsiteX4" fmla="*/ 0 w 562755"/>
              <a:gd name="connsiteY4" fmla="*/ 516946 h 555150"/>
              <a:gd name="connsiteX5" fmla="*/ 117151 w 562755"/>
              <a:gd name="connsiteY5" fmla="*/ 203700 h 555150"/>
              <a:gd name="connsiteX6" fmla="*/ 117151 w 562755"/>
              <a:gd name="connsiteY6" fmla="*/ 162960 h 555150"/>
              <a:gd name="connsiteX7" fmla="*/ 22996 w 562755"/>
              <a:gd name="connsiteY7" fmla="*/ 162960 h 555150"/>
              <a:gd name="connsiteX8" fmla="*/ 22996 w 562755"/>
              <a:gd name="connsiteY8" fmla="*/ 114615 h 555150"/>
              <a:gd name="connsiteX9" fmla="*/ 117151 w 562755"/>
              <a:gd name="connsiteY9" fmla="*/ 114615 h 555150"/>
              <a:gd name="connsiteX10" fmla="*/ 117151 w 562755"/>
              <a:gd name="connsiteY10" fmla="*/ 0 h 555150"/>
              <a:gd name="connsiteX11" fmla="*/ 165495 w 562755"/>
              <a:gd name="connsiteY11" fmla="*/ 0 h 555150"/>
              <a:gd name="connsiteX12" fmla="*/ 168030 w 562755"/>
              <a:gd name="connsiteY12" fmla="*/ 15210 h 555150"/>
              <a:gd name="connsiteX13" fmla="*/ 168030 w 562755"/>
              <a:gd name="connsiteY13" fmla="*/ 114434 h 555150"/>
              <a:gd name="connsiteX14" fmla="*/ 295320 w 562755"/>
              <a:gd name="connsiteY14" fmla="*/ 114434 h 555150"/>
              <a:gd name="connsiteX15" fmla="*/ 295320 w 562755"/>
              <a:gd name="connsiteY15" fmla="*/ 356339 h 555150"/>
              <a:gd name="connsiteX16" fmla="*/ 280111 w 562755"/>
              <a:gd name="connsiteY16" fmla="*/ 496304 h 555150"/>
              <a:gd name="connsiteX17" fmla="*/ 206235 w 562755"/>
              <a:gd name="connsiteY17" fmla="*/ 539579 h 555150"/>
              <a:gd name="connsiteX18" fmla="*/ 165495 w 562755"/>
              <a:gd name="connsiteY18" fmla="*/ 539579 h 555150"/>
              <a:gd name="connsiteX19" fmla="*/ 160425 w 562755"/>
              <a:gd name="connsiteY19" fmla="*/ 483629 h 555150"/>
              <a:gd name="connsiteX20" fmla="*/ 201165 w 562755"/>
              <a:gd name="connsiteY20" fmla="*/ 483629 h 555150"/>
              <a:gd name="connsiteX21" fmla="*/ 234300 w 562755"/>
              <a:gd name="connsiteY21" fmla="*/ 460634 h 555150"/>
              <a:gd name="connsiteX22" fmla="*/ 244440 w 562755"/>
              <a:gd name="connsiteY22" fmla="*/ 363944 h 555150"/>
              <a:gd name="connsiteX23" fmla="*/ 244440 w 562755"/>
              <a:gd name="connsiteY23" fmla="*/ 162779 h 555150"/>
              <a:gd name="connsiteX24" fmla="*/ 338595 w 562755"/>
              <a:gd name="connsiteY24" fmla="*/ 86550 h 555150"/>
              <a:gd name="connsiteX25" fmla="*/ 562756 w 562755"/>
              <a:gd name="connsiteY25" fmla="*/ 86550 h 555150"/>
              <a:gd name="connsiteX26" fmla="*/ 562756 w 562755"/>
              <a:gd name="connsiteY26" fmla="*/ 522015 h 555150"/>
              <a:gd name="connsiteX27" fmla="*/ 511876 w 562755"/>
              <a:gd name="connsiteY27" fmla="*/ 522015 h 555150"/>
              <a:gd name="connsiteX28" fmla="*/ 511876 w 562755"/>
              <a:gd name="connsiteY28" fmla="*/ 491415 h 555150"/>
              <a:gd name="connsiteX29" fmla="*/ 389656 w 562755"/>
              <a:gd name="connsiteY29" fmla="*/ 491415 h 555150"/>
              <a:gd name="connsiteX30" fmla="*/ 389656 w 562755"/>
              <a:gd name="connsiteY30" fmla="*/ 532155 h 555150"/>
              <a:gd name="connsiteX31" fmla="*/ 338776 w 562755"/>
              <a:gd name="connsiteY31" fmla="*/ 532155 h 555150"/>
              <a:gd name="connsiteX32" fmla="*/ 338776 w 562755"/>
              <a:gd name="connsiteY32" fmla="*/ 86550 h 555150"/>
              <a:gd name="connsiteX33" fmla="*/ 389475 w 562755"/>
              <a:gd name="connsiteY33" fmla="*/ 134895 h 555150"/>
              <a:gd name="connsiteX34" fmla="*/ 389475 w 562755"/>
              <a:gd name="connsiteY34" fmla="*/ 443070 h 555150"/>
              <a:gd name="connsiteX35" fmla="*/ 511695 w 562755"/>
              <a:gd name="connsiteY35" fmla="*/ 443070 h 555150"/>
              <a:gd name="connsiteX36" fmla="*/ 511695 w 562755"/>
              <a:gd name="connsiteY36" fmla="*/ 134895 h 555150"/>
              <a:gd name="connsiteX37" fmla="*/ 389475 w 562755"/>
              <a:gd name="connsiteY37" fmla="*/ 134895 h 55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2755" h="555150">
                <a:moveTo>
                  <a:pt x="244440" y="162960"/>
                </a:moveTo>
                <a:lnTo>
                  <a:pt x="168030" y="162960"/>
                </a:lnTo>
                <a:lnTo>
                  <a:pt x="168030" y="206235"/>
                </a:lnTo>
                <a:cubicBezTo>
                  <a:pt x="168030" y="348916"/>
                  <a:pt x="126384" y="465160"/>
                  <a:pt x="43275" y="555151"/>
                </a:cubicBezTo>
                <a:lnTo>
                  <a:pt x="0" y="516946"/>
                </a:lnTo>
                <a:cubicBezTo>
                  <a:pt x="78040" y="428766"/>
                  <a:pt x="117151" y="324291"/>
                  <a:pt x="117151" y="203700"/>
                </a:cubicBezTo>
                <a:lnTo>
                  <a:pt x="117151" y="162960"/>
                </a:lnTo>
                <a:lnTo>
                  <a:pt x="22996" y="162960"/>
                </a:lnTo>
                <a:lnTo>
                  <a:pt x="22996" y="114615"/>
                </a:lnTo>
                <a:lnTo>
                  <a:pt x="117151" y="114615"/>
                </a:lnTo>
                <a:lnTo>
                  <a:pt x="117151" y="0"/>
                </a:lnTo>
                <a:lnTo>
                  <a:pt x="165495" y="0"/>
                </a:lnTo>
                <a:cubicBezTo>
                  <a:pt x="179075" y="1630"/>
                  <a:pt x="179980" y="6880"/>
                  <a:pt x="168030" y="15210"/>
                </a:cubicBezTo>
                <a:lnTo>
                  <a:pt x="168030" y="114434"/>
                </a:lnTo>
                <a:lnTo>
                  <a:pt x="295320" y="114434"/>
                </a:lnTo>
                <a:lnTo>
                  <a:pt x="295320" y="356339"/>
                </a:lnTo>
                <a:cubicBezTo>
                  <a:pt x="295320" y="424239"/>
                  <a:pt x="290250" y="470955"/>
                  <a:pt x="280111" y="496304"/>
                </a:cubicBezTo>
                <a:cubicBezTo>
                  <a:pt x="268160" y="525094"/>
                  <a:pt x="243535" y="539579"/>
                  <a:pt x="206235" y="539579"/>
                </a:cubicBezTo>
                <a:lnTo>
                  <a:pt x="165495" y="539579"/>
                </a:lnTo>
                <a:lnTo>
                  <a:pt x="160425" y="483629"/>
                </a:lnTo>
                <a:lnTo>
                  <a:pt x="201165" y="483629"/>
                </a:lnTo>
                <a:cubicBezTo>
                  <a:pt x="218185" y="483629"/>
                  <a:pt x="229230" y="476024"/>
                  <a:pt x="234300" y="460634"/>
                </a:cubicBezTo>
                <a:cubicBezTo>
                  <a:pt x="241000" y="443613"/>
                  <a:pt x="244440" y="411384"/>
                  <a:pt x="244440" y="363944"/>
                </a:cubicBezTo>
                <a:lnTo>
                  <a:pt x="244440" y="162779"/>
                </a:lnTo>
                <a:close/>
                <a:moveTo>
                  <a:pt x="338595" y="86550"/>
                </a:moveTo>
                <a:lnTo>
                  <a:pt x="562756" y="86550"/>
                </a:lnTo>
                <a:lnTo>
                  <a:pt x="562756" y="522015"/>
                </a:lnTo>
                <a:lnTo>
                  <a:pt x="511876" y="522015"/>
                </a:lnTo>
                <a:lnTo>
                  <a:pt x="511876" y="491415"/>
                </a:lnTo>
                <a:lnTo>
                  <a:pt x="389656" y="491415"/>
                </a:lnTo>
                <a:lnTo>
                  <a:pt x="389656" y="532155"/>
                </a:lnTo>
                <a:lnTo>
                  <a:pt x="338776" y="532155"/>
                </a:lnTo>
                <a:lnTo>
                  <a:pt x="338776" y="86550"/>
                </a:lnTo>
                <a:close/>
                <a:moveTo>
                  <a:pt x="389475" y="134895"/>
                </a:moveTo>
                <a:lnTo>
                  <a:pt x="389475" y="443070"/>
                </a:lnTo>
                <a:lnTo>
                  <a:pt x="511695" y="443070"/>
                </a:lnTo>
                <a:lnTo>
                  <a:pt x="511695" y="134895"/>
                </a:lnTo>
                <a:lnTo>
                  <a:pt x="389475" y="134895"/>
                </a:lnTo>
                <a:close/>
              </a:path>
            </a:pathLst>
          </a:custGeom>
          <a:noFill/>
          <a:ln w="0" cap="sq">
            <a:solidFill>
              <a:srgbClr val="11A386"/>
            </a:solidFill>
            <a:prstDash val="solid"/>
            <a:miter/>
          </a:ln>
        </p:spPr>
        <p:txBody>
          <a:bodyPr rtlCol="0" anchor="ctr"/>
          <a:lstStyle/>
          <a:p>
            <a:endParaRPr lang="ja-JP" altLang="en-US" sz="1200"/>
          </a:p>
        </p:txBody>
      </p:sp>
      <p:sp>
        <p:nvSpPr>
          <p:cNvPr id="966" name="フリーフォーム: 図形 965">
            <a:extLst>
              <a:ext uri="{FF2B5EF4-FFF2-40B4-BE49-F238E27FC236}">
                <a16:creationId xmlns:a16="http://schemas.microsoft.com/office/drawing/2014/main" id="{F1F23F17-7B4D-E288-A46C-4D1DE9137310}"/>
              </a:ext>
            </a:extLst>
          </p:cNvPr>
          <p:cNvSpPr/>
          <p:nvPr/>
        </p:nvSpPr>
        <p:spPr>
          <a:xfrm>
            <a:off x="2349809" y="503607"/>
            <a:ext cx="6552684" cy="138179"/>
          </a:xfrm>
          <a:custGeom>
            <a:avLst/>
            <a:gdLst>
              <a:gd name="connsiteX0" fmla="*/ 0 w 14039008"/>
              <a:gd name="connsiteY0" fmla="*/ 0 h 18106"/>
              <a:gd name="connsiteX1" fmla="*/ 14039008 w 14039008"/>
              <a:gd name="connsiteY1" fmla="*/ 0 h 18106"/>
            </a:gdLst>
            <a:ahLst/>
            <a:cxnLst>
              <a:cxn ang="0">
                <a:pos x="connsiteX0" y="connsiteY0"/>
              </a:cxn>
              <a:cxn ang="0">
                <a:pos x="connsiteX1" y="connsiteY1"/>
              </a:cxn>
            </a:cxnLst>
            <a:rect l="l" t="t" r="r" b="b"/>
            <a:pathLst>
              <a:path w="14039008" h="18106">
                <a:moveTo>
                  <a:pt x="0" y="0"/>
                </a:moveTo>
                <a:lnTo>
                  <a:pt x="14039008" y="0"/>
                </a:lnTo>
              </a:path>
            </a:pathLst>
          </a:custGeom>
          <a:ln w="13577" cap="flat">
            <a:solidFill>
              <a:srgbClr val="040000"/>
            </a:solidFill>
            <a:prstDash val="solid"/>
            <a:round/>
          </a:ln>
        </p:spPr>
        <p:txBody>
          <a:bodyPr rtlCol="0" anchor="ctr"/>
          <a:lstStyle/>
          <a:p>
            <a:endParaRPr lang="ja-JP" altLang="en-US" sz="1200"/>
          </a:p>
        </p:txBody>
      </p:sp>
      <p:sp>
        <p:nvSpPr>
          <p:cNvPr id="980" name="フリーフォーム: 図形 979">
            <a:extLst>
              <a:ext uri="{FF2B5EF4-FFF2-40B4-BE49-F238E27FC236}">
                <a16:creationId xmlns:a16="http://schemas.microsoft.com/office/drawing/2014/main" id="{48D81C7C-BBB2-A9C1-A941-15156B108BEC}"/>
              </a:ext>
            </a:extLst>
          </p:cNvPr>
          <p:cNvSpPr/>
          <p:nvPr/>
        </p:nvSpPr>
        <p:spPr>
          <a:xfrm>
            <a:off x="8118957" y="2039656"/>
            <a:ext cx="1608476" cy="538854"/>
          </a:xfrm>
          <a:custGeom>
            <a:avLst/>
            <a:gdLst>
              <a:gd name="connsiteX0" fmla="*/ 0 w 2412714"/>
              <a:gd name="connsiteY0" fmla="*/ 0 h 808281"/>
              <a:gd name="connsiteX1" fmla="*/ 2412714 w 2412714"/>
              <a:gd name="connsiteY1" fmla="*/ 0 h 808281"/>
              <a:gd name="connsiteX2" fmla="*/ 2412714 w 2412714"/>
              <a:gd name="connsiteY2" fmla="*/ 808282 h 808281"/>
              <a:gd name="connsiteX3" fmla="*/ 0 w 2412714"/>
              <a:gd name="connsiteY3" fmla="*/ 808282 h 808281"/>
            </a:gdLst>
            <a:ahLst/>
            <a:cxnLst>
              <a:cxn ang="0">
                <a:pos x="connsiteX0" y="connsiteY0"/>
              </a:cxn>
              <a:cxn ang="0">
                <a:pos x="connsiteX1" y="connsiteY1"/>
              </a:cxn>
              <a:cxn ang="0">
                <a:pos x="connsiteX2" y="connsiteY2"/>
              </a:cxn>
              <a:cxn ang="0">
                <a:pos x="connsiteX3" y="connsiteY3"/>
              </a:cxn>
            </a:cxnLst>
            <a:rect l="l" t="t" r="r" b="b"/>
            <a:pathLst>
              <a:path w="2412714" h="808281">
                <a:moveTo>
                  <a:pt x="0" y="0"/>
                </a:moveTo>
                <a:lnTo>
                  <a:pt x="2412714" y="0"/>
                </a:lnTo>
                <a:lnTo>
                  <a:pt x="2412714" y="808282"/>
                </a:lnTo>
                <a:lnTo>
                  <a:pt x="0" y="808282"/>
                </a:lnTo>
                <a:close/>
              </a:path>
            </a:pathLst>
          </a:custGeom>
          <a:solidFill>
            <a:srgbClr val="11A386"/>
          </a:solidFill>
          <a:ln w="18102" cap="flat">
            <a:noFill/>
            <a:prstDash val="solid"/>
            <a:miter/>
          </a:ln>
        </p:spPr>
        <p:txBody>
          <a:bodyPr rtlCol="0" anchor="ctr"/>
          <a:lstStyle/>
          <a:p>
            <a:endParaRPr lang="ja-JP" altLang="en-US" sz="1200"/>
          </a:p>
        </p:txBody>
      </p:sp>
      <p:sp>
        <p:nvSpPr>
          <p:cNvPr id="981" name="フリーフォーム: 図形 980">
            <a:extLst>
              <a:ext uri="{FF2B5EF4-FFF2-40B4-BE49-F238E27FC236}">
                <a16:creationId xmlns:a16="http://schemas.microsoft.com/office/drawing/2014/main" id="{944CC4D3-BB19-CD54-FE09-866E56445149}"/>
              </a:ext>
            </a:extLst>
          </p:cNvPr>
          <p:cNvSpPr/>
          <p:nvPr/>
        </p:nvSpPr>
        <p:spPr>
          <a:xfrm>
            <a:off x="9727555" y="2039656"/>
            <a:ext cx="762411" cy="538854"/>
          </a:xfrm>
          <a:custGeom>
            <a:avLst/>
            <a:gdLst>
              <a:gd name="connsiteX0" fmla="*/ 0 w 1143617"/>
              <a:gd name="connsiteY0" fmla="*/ 0 h 808281"/>
              <a:gd name="connsiteX1" fmla="*/ 1143617 w 1143617"/>
              <a:gd name="connsiteY1" fmla="*/ 0 h 808281"/>
              <a:gd name="connsiteX2" fmla="*/ 1143617 w 1143617"/>
              <a:gd name="connsiteY2" fmla="*/ 808282 h 808281"/>
              <a:gd name="connsiteX3" fmla="*/ 0 w 1143617"/>
              <a:gd name="connsiteY3" fmla="*/ 808282 h 808281"/>
            </a:gdLst>
            <a:ahLst/>
            <a:cxnLst>
              <a:cxn ang="0">
                <a:pos x="connsiteX0" y="connsiteY0"/>
              </a:cxn>
              <a:cxn ang="0">
                <a:pos x="connsiteX1" y="connsiteY1"/>
              </a:cxn>
              <a:cxn ang="0">
                <a:pos x="connsiteX2" y="connsiteY2"/>
              </a:cxn>
              <a:cxn ang="0">
                <a:pos x="connsiteX3" y="connsiteY3"/>
              </a:cxn>
            </a:cxnLst>
            <a:rect l="l" t="t" r="r" b="b"/>
            <a:pathLst>
              <a:path w="1143617" h="808281">
                <a:moveTo>
                  <a:pt x="0" y="0"/>
                </a:moveTo>
                <a:lnTo>
                  <a:pt x="1143617" y="0"/>
                </a:lnTo>
                <a:lnTo>
                  <a:pt x="1143617" y="808282"/>
                </a:lnTo>
                <a:lnTo>
                  <a:pt x="0" y="808282"/>
                </a:lnTo>
                <a:close/>
              </a:path>
            </a:pathLst>
          </a:custGeom>
          <a:solidFill>
            <a:srgbClr val="11A386"/>
          </a:solidFill>
          <a:ln w="18102" cap="flat">
            <a:noFill/>
            <a:prstDash val="solid"/>
            <a:miter/>
          </a:ln>
        </p:spPr>
        <p:txBody>
          <a:bodyPr rtlCol="0" anchor="ctr"/>
          <a:lstStyle/>
          <a:p>
            <a:endParaRPr lang="ja-JP" altLang="en-US" sz="1200"/>
          </a:p>
        </p:txBody>
      </p:sp>
      <p:sp>
        <p:nvSpPr>
          <p:cNvPr id="982" name="フリーフォーム: 図形 981">
            <a:extLst>
              <a:ext uri="{FF2B5EF4-FFF2-40B4-BE49-F238E27FC236}">
                <a16:creationId xmlns:a16="http://schemas.microsoft.com/office/drawing/2014/main" id="{7628C590-270D-BC0F-D4DC-1269465C7ABD}"/>
              </a:ext>
            </a:extLst>
          </p:cNvPr>
          <p:cNvSpPr/>
          <p:nvPr/>
        </p:nvSpPr>
        <p:spPr>
          <a:xfrm>
            <a:off x="10489966" y="2039656"/>
            <a:ext cx="732113" cy="538854"/>
          </a:xfrm>
          <a:custGeom>
            <a:avLst/>
            <a:gdLst>
              <a:gd name="connsiteX0" fmla="*/ 0 w 1098169"/>
              <a:gd name="connsiteY0" fmla="*/ 0 h 808281"/>
              <a:gd name="connsiteX1" fmla="*/ 1098170 w 1098169"/>
              <a:gd name="connsiteY1" fmla="*/ 0 h 808281"/>
              <a:gd name="connsiteX2" fmla="*/ 1098170 w 1098169"/>
              <a:gd name="connsiteY2" fmla="*/ 808282 h 808281"/>
              <a:gd name="connsiteX3" fmla="*/ 0 w 1098169"/>
              <a:gd name="connsiteY3" fmla="*/ 808282 h 808281"/>
            </a:gdLst>
            <a:ahLst/>
            <a:cxnLst>
              <a:cxn ang="0">
                <a:pos x="connsiteX0" y="connsiteY0"/>
              </a:cxn>
              <a:cxn ang="0">
                <a:pos x="connsiteX1" y="connsiteY1"/>
              </a:cxn>
              <a:cxn ang="0">
                <a:pos x="connsiteX2" y="connsiteY2"/>
              </a:cxn>
              <a:cxn ang="0">
                <a:pos x="connsiteX3" y="connsiteY3"/>
              </a:cxn>
            </a:cxnLst>
            <a:rect l="l" t="t" r="r" b="b"/>
            <a:pathLst>
              <a:path w="1098169" h="808281">
                <a:moveTo>
                  <a:pt x="0" y="0"/>
                </a:moveTo>
                <a:lnTo>
                  <a:pt x="1098170" y="0"/>
                </a:lnTo>
                <a:lnTo>
                  <a:pt x="1098170" y="808282"/>
                </a:lnTo>
                <a:lnTo>
                  <a:pt x="0" y="808282"/>
                </a:lnTo>
                <a:close/>
              </a:path>
            </a:pathLst>
          </a:custGeom>
          <a:solidFill>
            <a:srgbClr val="11A386"/>
          </a:solidFill>
          <a:ln w="18102" cap="flat">
            <a:noFill/>
            <a:prstDash val="solid"/>
            <a:miter/>
          </a:ln>
        </p:spPr>
        <p:txBody>
          <a:bodyPr rtlCol="0" anchor="ctr"/>
          <a:lstStyle/>
          <a:p>
            <a:endParaRPr lang="ja-JP" altLang="en-US" sz="1200"/>
          </a:p>
        </p:txBody>
      </p:sp>
      <p:sp>
        <p:nvSpPr>
          <p:cNvPr id="983" name="フリーフォーム: 図形 982">
            <a:extLst>
              <a:ext uri="{FF2B5EF4-FFF2-40B4-BE49-F238E27FC236}">
                <a16:creationId xmlns:a16="http://schemas.microsoft.com/office/drawing/2014/main" id="{5E144CEC-B3FB-AC18-7532-58DB7D5830B9}"/>
              </a:ext>
            </a:extLst>
          </p:cNvPr>
          <p:cNvSpPr/>
          <p:nvPr/>
        </p:nvSpPr>
        <p:spPr>
          <a:xfrm>
            <a:off x="8118957" y="2035190"/>
            <a:ext cx="12071" cy="3780673"/>
          </a:xfrm>
          <a:custGeom>
            <a:avLst/>
            <a:gdLst>
              <a:gd name="connsiteX0" fmla="*/ 0 w 18106"/>
              <a:gd name="connsiteY0" fmla="*/ 0 h 5671009"/>
              <a:gd name="connsiteX1" fmla="*/ 0 w 18106"/>
              <a:gd name="connsiteY1" fmla="*/ 5671010 h 5671009"/>
            </a:gdLst>
            <a:ahLst/>
            <a:cxnLst>
              <a:cxn ang="0">
                <a:pos x="connsiteX0" y="connsiteY0"/>
              </a:cxn>
              <a:cxn ang="0">
                <a:pos x="connsiteX1" y="connsiteY1"/>
              </a:cxn>
            </a:cxnLst>
            <a:rect l="l" t="t" r="r" b="b"/>
            <a:pathLst>
              <a:path w="18106" h="5671009">
                <a:moveTo>
                  <a:pt x="0" y="0"/>
                </a:moveTo>
                <a:lnTo>
                  <a:pt x="0" y="5671010"/>
                </a:lnTo>
              </a:path>
            </a:pathLst>
          </a:custGeom>
          <a:ln w="13577" cap="flat">
            <a:solidFill>
              <a:srgbClr val="040000"/>
            </a:solidFill>
            <a:prstDash val="solid"/>
            <a:miter/>
          </a:ln>
        </p:spPr>
        <p:txBody>
          <a:bodyPr rtlCol="0" anchor="ctr"/>
          <a:lstStyle/>
          <a:p>
            <a:endParaRPr lang="ja-JP" altLang="en-US" sz="1200"/>
          </a:p>
        </p:txBody>
      </p:sp>
      <p:sp>
        <p:nvSpPr>
          <p:cNvPr id="984" name="フリーフォーム: 図形 983">
            <a:extLst>
              <a:ext uri="{FF2B5EF4-FFF2-40B4-BE49-F238E27FC236}">
                <a16:creationId xmlns:a16="http://schemas.microsoft.com/office/drawing/2014/main" id="{69330CC7-C0A6-CC29-E68E-27EAFD269A79}"/>
              </a:ext>
            </a:extLst>
          </p:cNvPr>
          <p:cNvSpPr/>
          <p:nvPr/>
        </p:nvSpPr>
        <p:spPr>
          <a:xfrm>
            <a:off x="9727554" y="2035190"/>
            <a:ext cx="12071" cy="3780673"/>
          </a:xfrm>
          <a:custGeom>
            <a:avLst/>
            <a:gdLst>
              <a:gd name="connsiteX0" fmla="*/ 0 w 18106"/>
              <a:gd name="connsiteY0" fmla="*/ 0 h 5671009"/>
              <a:gd name="connsiteX1" fmla="*/ 0 w 18106"/>
              <a:gd name="connsiteY1" fmla="*/ 5671010 h 5671009"/>
            </a:gdLst>
            <a:ahLst/>
            <a:cxnLst>
              <a:cxn ang="0">
                <a:pos x="connsiteX0" y="connsiteY0"/>
              </a:cxn>
              <a:cxn ang="0">
                <a:pos x="connsiteX1" y="connsiteY1"/>
              </a:cxn>
            </a:cxnLst>
            <a:rect l="l" t="t" r="r" b="b"/>
            <a:pathLst>
              <a:path w="18106" h="5671009">
                <a:moveTo>
                  <a:pt x="0" y="0"/>
                </a:moveTo>
                <a:lnTo>
                  <a:pt x="0" y="5671010"/>
                </a:lnTo>
              </a:path>
            </a:pathLst>
          </a:custGeom>
          <a:ln w="13577" cap="flat">
            <a:solidFill>
              <a:srgbClr val="040000"/>
            </a:solidFill>
            <a:prstDash val="solid"/>
            <a:miter/>
          </a:ln>
        </p:spPr>
        <p:txBody>
          <a:bodyPr rtlCol="0" anchor="ctr"/>
          <a:lstStyle/>
          <a:p>
            <a:endParaRPr lang="ja-JP" altLang="en-US" sz="1200"/>
          </a:p>
        </p:txBody>
      </p:sp>
      <p:sp>
        <p:nvSpPr>
          <p:cNvPr id="985" name="フリーフォーム: 図形 984">
            <a:extLst>
              <a:ext uri="{FF2B5EF4-FFF2-40B4-BE49-F238E27FC236}">
                <a16:creationId xmlns:a16="http://schemas.microsoft.com/office/drawing/2014/main" id="{CE0DB13D-A4BE-7338-8829-B27C3E7A4F49}"/>
              </a:ext>
            </a:extLst>
          </p:cNvPr>
          <p:cNvSpPr/>
          <p:nvPr/>
        </p:nvSpPr>
        <p:spPr>
          <a:xfrm>
            <a:off x="10489966" y="2035190"/>
            <a:ext cx="12071" cy="3780673"/>
          </a:xfrm>
          <a:custGeom>
            <a:avLst/>
            <a:gdLst>
              <a:gd name="connsiteX0" fmla="*/ 0 w 18106"/>
              <a:gd name="connsiteY0" fmla="*/ 0 h 5671009"/>
              <a:gd name="connsiteX1" fmla="*/ 0 w 18106"/>
              <a:gd name="connsiteY1" fmla="*/ 5671010 h 5671009"/>
            </a:gdLst>
            <a:ahLst/>
            <a:cxnLst>
              <a:cxn ang="0">
                <a:pos x="connsiteX0" y="connsiteY0"/>
              </a:cxn>
              <a:cxn ang="0">
                <a:pos x="connsiteX1" y="connsiteY1"/>
              </a:cxn>
            </a:cxnLst>
            <a:rect l="l" t="t" r="r" b="b"/>
            <a:pathLst>
              <a:path w="18106" h="5671009">
                <a:moveTo>
                  <a:pt x="0" y="0"/>
                </a:moveTo>
                <a:lnTo>
                  <a:pt x="0" y="5671010"/>
                </a:lnTo>
              </a:path>
            </a:pathLst>
          </a:custGeom>
          <a:ln w="13577" cap="flat">
            <a:solidFill>
              <a:srgbClr val="040000"/>
            </a:solidFill>
            <a:prstDash val="solid"/>
            <a:miter/>
          </a:ln>
        </p:spPr>
        <p:txBody>
          <a:bodyPr rtlCol="0" anchor="ctr"/>
          <a:lstStyle/>
          <a:p>
            <a:endParaRPr lang="ja-JP" altLang="en-US" sz="1200"/>
          </a:p>
        </p:txBody>
      </p:sp>
      <p:sp>
        <p:nvSpPr>
          <p:cNvPr id="986" name="フリーフォーム: 図形 985">
            <a:extLst>
              <a:ext uri="{FF2B5EF4-FFF2-40B4-BE49-F238E27FC236}">
                <a16:creationId xmlns:a16="http://schemas.microsoft.com/office/drawing/2014/main" id="{8EAB238F-20B9-A7FE-7E69-10564ACC6952}"/>
              </a:ext>
            </a:extLst>
          </p:cNvPr>
          <p:cNvSpPr/>
          <p:nvPr/>
        </p:nvSpPr>
        <p:spPr>
          <a:xfrm>
            <a:off x="11222079" y="2035190"/>
            <a:ext cx="12071" cy="3780673"/>
          </a:xfrm>
          <a:custGeom>
            <a:avLst/>
            <a:gdLst>
              <a:gd name="connsiteX0" fmla="*/ 0 w 18106"/>
              <a:gd name="connsiteY0" fmla="*/ 0 h 5671009"/>
              <a:gd name="connsiteX1" fmla="*/ 0 w 18106"/>
              <a:gd name="connsiteY1" fmla="*/ 5671010 h 5671009"/>
            </a:gdLst>
            <a:ahLst/>
            <a:cxnLst>
              <a:cxn ang="0">
                <a:pos x="connsiteX0" y="connsiteY0"/>
              </a:cxn>
              <a:cxn ang="0">
                <a:pos x="connsiteX1" y="connsiteY1"/>
              </a:cxn>
            </a:cxnLst>
            <a:rect l="l" t="t" r="r" b="b"/>
            <a:pathLst>
              <a:path w="18106" h="5671009">
                <a:moveTo>
                  <a:pt x="0" y="0"/>
                </a:moveTo>
                <a:lnTo>
                  <a:pt x="0" y="5671010"/>
                </a:lnTo>
              </a:path>
            </a:pathLst>
          </a:custGeom>
          <a:ln w="13577" cap="flat">
            <a:solidFill>
              <a:srgbClr val="040000"/>
            </a:solidFill>
            <a:prstDash val="solid"/>
            <a:miter/>
          </a:ln>
        </p:spPr>
        <p:txBody>
          <a:bodyPr rtlCol="0" anchor="ctr"/>
          <a:lstStyle/>
          <a:p>
            <a:endParaRPr lang="ja-JP" altLang="en-US" sz="1200"/>
          </a:p>
        </p:txBody>
      </p:sp>
      <p:sp>
        <p:nvSpPr>
          <p:cNvPr id="987" name="フリーフォーム: 図形 986">
            <a:extLst>
              <a:ext uri="{FF2B5EF4-FFF2-40B4-BE49-F238E27FC236}">
                <a16:creationId xmlns:a16="http://schemas.microsoft.com/office/drawing/2014/main" id="{AC7FFBC7-6D80-4304-216B-7D7E66DCACFA}"/>
              </a:ext>
            </a:extLst>
          </p:cNvPr>
          <p:cNvSpPr/>
          <p:nvPr/>
        </p:nvSpPr>
        <p:spPr>
          <a:xfrm>
            <a:off x="8114492" y="2039656"/>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88" name="フリーフォーム: 図形 987">
            <a:extLst>
              <a:ext uri="{FF2B5EF4-FFF2-40B4-BE49-F238E27FC236}">
                <a16:creationId xmlns:a16="http://schemas.microsoft.com/office/drawing/2014/main" id="{CAC38AF8-5A81-EB28-C6BB-E6A591673801}"/>
              </a:ext>
            </a:extLst>
          </p:cNvPr>
          <p:cNvSpPr/>
          <p:nvPr/>
        </p:nvSpPr>
        <p:spPr>
          <a:xfrm>
            <a:off x="8114492" y="2578511"/>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89" name="フリーフォーム: 図形 988">
            <a:extLst>
              <a:ext uri="{FF2B5EF4-FFF2-40B4-BE49-F238E27FC236}">
                <a16:creationId xmlns:a16="http://schemas.microsoft.com/office/drawing/2014/main" id="{41A59CD1-9505-A2E0-F85A-A10FFD73EA6D}"/>
              </a:ext>
            </a:extLst>
          </p:cNvPr>
          <p:cNvSpPr/>
          <p:nvPr/>
        </p:nvSpPr>
        <p:spPr>
          <a:xfrm>
            <a:off x="8114492" y="3117245"/>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90" name="フリーフォーム: 図形 989">
            <a:extLst>
              <a:ext uri="{FF2B5EF4-FFF2-40B4-BE49-F238E27FC236}">
                <a16:creationId xmlns:a16="http://schemas.microsoft.com/office/drawing/2014/main" id="{C7A0836F-42ED-67C2-82C2-3DAACCAE3449}"/>
              </a:ext>
            </a:extLst>
          </p:cNvPr>
          <p:cNvSpPr/>
          <p:nvPr/>
        </p:nvSpPr>
        <p:spPr>
          <a:xfrm>
            <a:off x="8114491" y="3656099"/>
            <a:ext cx="1608476" cy="12071"/>
          </a:xfrm>
          <a:custGeom>
            <a:avLst/>
            <a:gdLst>
              <a:gd name="connsiteX0" fmla="*/ 0 w 2412714"/>
              <a:gd name="connsiteY0" fmla="*/ 0 h 18106"/>
              <a:gd name="connsiteX1" fmla="*/ 2412714 w 2412714"/>
              <a:gd name="connsiteY1" fmla="*/ 0 h 18106"/>
            </a:gdLst>
            <a:ahLst/>
            <a:cxnLst>
              <a:cxn ang="0">
                <a:pos x="connsiteX0" y="connsiteY0"/>
              </a:cxn>
              <a:cxn ang="0">
                <a:pos x="connsiteX1" y="connsiteY1"/>
              </a:cxn>
            </a:cxnLst>
            <a:rect l="l" t="t" r="r" b="b"/>
            <a:pathLst>
              <a:path w="2412714" h="18106">
                <a:moveTo>
                  <a:pt x="0" y="0"/>
                </a:moveTo>
                <a:lnTo>
                  <a:pt x="2412714" y="0"/>
                </a:lnTo>
              </a:path>
            </a:pathLst>
          </a:custGeom>
          <a:ln w="13577" cap="flat">
            <a:solidFill>
              <a:srgbClr val="040000"/>
            </a:solidFill>
            <a:prstDash val="solid"/>
            <a:miter/>
          </a:ln>
        </p:spPr>
        <p:txBody>
          <a:bodyPr rtlCol="0" anchor="ctr"/>
          <a:lstStyle/>
          <a:p>
            <a:endParaRPr lang="ja-JP" altLang="en-US" sz="1200"/>
          </a:p>
        </p:txBody>
      </p:sp>
      <p:sp>
        <p:nvSpPr>
          <p:cNvPr id="991" name="フリーフォーム: 図形 990">
            <a:extLst>
              <a:ext uri="{FF2B5EF4-FFF2-40B4-BE49-F238E27FC236}">
                <a16:creationId xmlns:a16="http://schemas.microsoft.com/office/drawing/2014/main" id="{EEB89E71-08FA-A6A5-20F4-6FBAA810A2F4}"/>
              </a:ext>
            </a:extLst>
          </p:cNvPr>
          <p:cNvSpPr/>
          <p:nvPr/>
        </p:nvSpPr>
        <p:spPr>
          <a:xfrm>
            <a:off x="8114491" y="4194833"/>
            <a:ext cx="1608476" cy="12071"/>
          </a:xfrm>
          <a:custGeom>
            <a:avLst/>
            <a:gdLst>
              <a:gd name="connsiteX0" fmla="*/ 0 w 2412714"/>
              <a:gd name="connsiteY0" fmla="*/ 0 h 18106"/>
              <a:gd name="connsiteX1" fmla="*/ 2412714 w 2412714"/>
              <a:gd name="connsiteY1" fmla="*/ 0 h 18106"/>
            </a:gdLst>
            <a:ahLst/>
            <a:cxnLst>
              <a:cxn ang="0">
                <a:pos x="connsiteX0" y="connsiteY0"/>
              </a:cxn>
              <a:cxn ang="0">
                <a:pos x="connsiteX1" y="connsiteY1"/>
              </a:cxn>
            </a:cxnLst>
            <a:rect l="l" t="t" r="r" b="b"/>
            <a:pathLst>
              <a:path w="2412714" h="18106">
                <a:moveTo>
                  <a:pt x="0" y="0"/>
                </a:moveTo>
                <a:lnTo>
                  <a:pt x="2412714" y="0"/>
                </a:lnTo>
              </a:path>
            </a:pathLst>
          </a:custGeom>
          <a:ln w="13577" cap="flat">
            <a:solidFill>
              <a:srgbClr val="040000"/>
            </a:solidFill>
            <a:prstDash val="solid"/>
            <a:miter/>
          </a:ln>
        </p:spPr>
        <p:txBody>
          <a:bodyPr rtlCol="0" anchor="ctr"/>
          <a:lstStyle/>
          <a:p>
            <a:endParaRPr lang="ja-JP" altLang="en-US" sz="1200"/>
          </a:p>
        </p:txBody>
      </p:sp>
      <p:sp>
        <p:nvSpPr>
          <p:cNvPr id="992" name="フリーフォーム: 図形 991">
            <a:extLst>
              <a:ext uri="{FF2B5EF4-FFF2-40B4-BE49-F238E27FC236}">
                <a16:creationId xmlns:a16="http://schemas.microsoft.com/office/drawing/2014/main" id="{4F940263-0746-8558-916A-313B49A8A844}"/>
              </a:ext>
            </a:extLst>
          </p:cNvPr>
          <p:cNvSpPr/>
          <p:nvPr/>
        </p:nvSpPr>
        <p:spPr>
          <a:xfrm>
            <a:off x="8114492" y="4733687"/>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93" name="フリーフォーム: 図形 992">
            <a:extLst>
              <a:ext uri="{FF2B5EF4-FFF2-40B4-BE49-F238E27FC236}">
                <a16:creationId xmlns:a16="http://schemas.microsoft.com/office/drawing/2014/main" id="{49F43AC6-95DD-E6F6-80C0-DB18B291E2DD}"/>
              </a:ext>
            </a:extLst>
          </p:cNvPr>
          <p:cNvSpPr/>
          <p:nvPr/>
        </p:nvSpPr>
        <p:spPr>
          <a:xfrm>
            <a:off x="8114492" y="5272542"/>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94" name="フリーフォーム: 図形 993">
            <a:extLst>
              <a:ext uri="{FF2B5EF4-FFF2-40B4-BE49-F238E27FC236}">
                <a16:creationId xmlns:a16="http://schemas.microsoft.com/office/drawing/2014/main" id="{E09E3FCB-A061-5C57-FD10-11AF6D9B62B6}"/>
              </a:ext>
            </a:extLst>
          </p:cNvPr>
          <p:cNvSpPr/>
          <p:nvPr/>
        </p:nvSpPr>
        <p:spPr>
          <a:xfrm>
            <a:off x="8114492" y="5811276"/>
            <a:ext cx="3112054" cy="12071"/>
          </a:xfrm>
          <a:custGeom>
            <a:avLst/>
            <a:gdLst>
              <a:gd name="connsiteX0" fmla="*/ 0 w 4668081"/>
              <a:gd name="connsiteY0" fmla="*/ 0 h 18106"/>
              <a:gd name="connsiteX1" fmla="*/ 4668081 w 4668081"/>
              <a:gd name="connsiteY1" fmla="*/ 0 h 18106"/>
            </a:gdLst>
            <a:ahLst/>
            <a:cxnLst>
              <a:cxn ang="0">
                <a:pos x="connsiteX0" y="connsiteY0"/>
              </a:cxn>
              <a:cxn ang="0">
                <a:pos x="connsiteX1" y="connsiteY1"/>
              </a:cxn>
            </a:cxnLst>
            <a:rect l="l" t="t" r="r" b="b"/>
            <a:pathLst>
              <a:path w="4668081" h="18106">
                <a:moveTo>
                  <a:pt x="0" y="0"/>
                </a:moveTo>
                <a:lnTo>
                  <a:pt x="4668081" y="0"/>
                </a:lnTo>
              </a:path>
            </a:pathLst>
          </a:custGeom>
          <a:ln w="13577" cap="flat">
            <a:solidFill>
              <a:srgbClr val="040000"/>
            </a:solidFill>
            <a:prstDash val="solid"/>
            <a:miter/>
          </a:ln>
        </p:spPr>
        <p:txBody>
          <a:bodyPr rtlCol="0" anchor="ctr"/>
          <a:lstStyle/>
          <a:p>
            <a:endParaRPr lang="ja-JP" altLang="en-US" sz="1200"/>
          </a:p>
        </p:txBody>
      </p:sp>
      <p:sp>
        <p:nvSpPr>
          <p:cNvPr id="995" name="フリーフォーム: 図形 994">
            <a:extLst>
              <a:ext uri="{FF2B5EF4-FFF2-40B4-BE49-F238E27FC236}">
                <a16:creationId xmlns:a16="http://schemas.microsoft.com/office/drawing/2014/main" id="{C3B6E4E4-938A-AC28-40CB-84DB7DF161FD}"/>
              </a:ext>
            </a:extLst>
          </p:cNvPr>
          <p:cNvSpPr/>
          <p:nvPr/>
        </p:nvSpPr>
        <p:spPr>
          <a:xfrm>
            <a:off x="8670487" y="2220844"/>
            <a:ext cx="156441" cy="148595"/>
          </a:xfrm>
          <a:custGeom>
            <a:avLst/>
            <a:gdLst>
              <a:gd name="connsiteX0" fmla="*/ 234663 w 234662"/>
              <a:gd name="connsiteY0" fmla="*/ 198087 h 222893"/>
              <a:gd name="connsiteX1" fmla="*/ 229774 w 234662"/>
              <a:gd name="connsiteY1" fmla="*/ 216918 h 222893"/>
              <a:gd name="connsiteX2" fmla="*/ 98138 w 234662"/>
              <a:gd name="connsiteY2" fmla="*/ 216918 h 222893"/>
              <a:gd name="connsiteX3" fmla="*/ 45629 w 234662"/>
              <a:gd name="connsiteY3" fmla="*/ 193198 h 222893"/>
              <a:gd name="connsiteX4" fmla="*/ 13942 w 234662"/>
              <a:gd name="connsiteY4" fmla="*/ 222893 h 222893"/>
              <a:gd name="connsiteX5" fmla="*/ 0 w 234662"/>
              <a:gd name="connsiteY5" fmla="*/ 200079 h 222893"/>
              <a:gd name="connsiteX6" fmla="*/ 34584 w 234662"/>
              <a:gd name="connsiteY6" fmla="*/ 180343 h 222893"/>
              <a:gd name="connsiteX7" fmla="*/ 34584 w 234662"/>
              <a:gd name="connsiteY7" fmla="*/ 114977 h 222893"/>
              <a:gd name="connsiteX8" fmla="*/ 5794 w 234662"/>
              <a:gd name="connsiteY8" fmla="*/ 114977 h 222893"/>
              <a:gd name="connsiteX9" fmla="*/ 5794 w 234662"/>
              <a:gd name="connsiteY9" fmla="*/ 96146 h 222893"/>
              <a:gd name="connsiteX10" fmla="*/ 54320 w 234662"/>
              <a:gd name="connsiteY10" fmla="*/ 96146 h 222893"/>
              <a:gd name="connsiteX11" fmla="*/ 54320 w 234662"/>
              <a:gd name="connsiteY11" fmla="*/ 177264 h 222893"/>
              <a:gd name="connsiteX12" fmla="*/ 107735 w 234662"/>
              <a:gd name="connsiteY12" fmla="*/ 198087 h 222893"/>
              <a:gd name="connsiteX13" fmla="*/ 234482 w 234662"/>
              <a:gd name="connsiteY13" fmla="*/ 198087 h 222893"/>
              <a:gd name="connsiteX14" fmla="*/ 28609 w 234662"/>
              <a:gd name="connsiteY14" fmla="*/ 3078 h 222893"/>
              <a:gd name="connsiteX15" fmla="*/ 61201 w 234662"/>
              <a:gd name="connsiteY15" fmla="*/ 35670 h 222893"/>
              <a:gd name="connsiteX16" fmla="*/ 44362 w 234662"/>
              <a:gd name="connsiteY16" fmla="*/ 51604 h 222893"/>
              <a:gd name="connsiteX17" fmla="*/ 12675 w 234662"/>
              <a:gd name="connsiteY17" fmla="*/ 19012 h 222893"/>
              <a:gd name="connsiteX18" fmla="*/ 28609 w 234662"/>
              <a:gd name="connsiteY18" fmla="*/ 3078 h 222893"/>
              <a:gd name="connsiteX19" fmla="*/ 199897 w 234662"/>
              <a:gd name="connsiteY19" fmla="*/ 61563 h 222893"/>
              <a:gd name="connsiteX20" fmla="*/ 207864 w 234662"/>
              <a:gd name="connsiteY20" fmla="*/ 49612 h 222893"/>
              <a:gd name="connsiteX21" fmla="*/ 225610 w 234662"/>
              <a:gd name="connsiteY21" fmla="*/ 52510 h 222893"/>
              <a:gd name="connsiteX22" fmla="*/ 204786 w 234662"/>
              <a:gd name="connsiteY22" fmla="*/ 77316 h 222893"/>
              <a:gd name="connsiteX23" fmla="*/ 179075 w 234662"/>
              <a:gd name="connsiteY23" fmla="*/ 77316 h 222893"/>
              <a:gd name="connsiteX24" fmla="*/ 179075 w 234662"/>
              <a:gd name="connsiteY24" fmla="*/ 93250 h 222893"/>
              <a:gd name="connsiteX25" fmla="*/ 211667 w 234662"/>
              <a:gd name="connsiteY25" fmla="*/ 93250 h 222893"/>
              <a:gd name="connsiteX26" fmla="*/ 211667 w 234662"/>
              <a:gd name="connsiteY26" fmla="*/ 109183 h 222893"/>
              <a:gd name="connsiteX27" fmla="*/ 179075 w 234662"/>
              <a:gd name="connsiteY27" fmla="*/ 109183 h 222893"/>
              <a:gd name="connsiteX28" fmla="*/ 179075 w 234662"/>
              <a:gd name="connsiteY28" fmla="*/ 130911 h 222893"/>
              <a:gd name="connsiteX29" fmla="*/ 224704 w 234662"/>
              <a:gd name="connsiteY29" fmla="*/ 130911 h 222893"/>
              <a:gd name="connsiteX30" fmla="*/ 224704 w 234662"/>
              <a:gd name="connsiteY30" fmla="*/ 146845 h 222893"/>
              <a:gd name="connsiteX31" fmla="*/ 65365 w 234662"/>
              <a:gd name="connsiteY31" fmla="*/ 146845 h 222893"/>
              <a:gd name="connsiteX32" fmla="*/ 65365 w 234662"/>
              <a:gd name="connsiteY32" fmla="*/ 130911 h 222893"/>
              <a:gd name="connsiteX33" fmla="*/ 109003 w 234662"/>
              <a:gd name="connsiteY33" fmla="*/ 130911 h 222893"/>
              <a:gd name="connsiteX34" fmla="*/ 109003 w 234662"/>
              <a:gd name="connsiteY34" fmla="*/ 109183 h 222893"/>
              <a:gd name="connsiteX35" fmla="*/ 74418 w 234662"/>
              <a:gd name="connsiteY35" fmla="*/ 109183 h 222893"/>
              <a:gd name="connsiteX36" fmla="*/ 74418 w 234662"/>
              <a:gd name="connsiteY36" fmla="*/ 93250 h 222893"/>
              <a:gd name="connsiteX37" fmla="*/ 109003 w 234662"/>
              <a:gd name="connsiteY37" fmla="*/ 93250 h 222893"/>
              <a:gd name="connsiteX38" fmla="*/ 109003 w 234662"/>
              <a:gd name="connsiteY38" fmla="*/ 77316 h 222893"/>
              <a:gd name="connsiteX39" fmla="*/ 88179 w 234662"/>
              <a:gd name="connsiteY39" fmla="*/ 77316 h 222893"/>
              <a:gd name="connsiteX40" fmla="*/ 71340 w 234662"/>
              <a:gd name="connsiteY40" fmla="*/ 60476 h 222893"/>
              <a:gd name="connsiteX41" fmla="*/ 71340 w 234662"/>
              <a:gd name="connsiteY41" fmla="*/ 28790 h 222893"/>
              <a:gd name="connsiteX42" fmla="*/ 118780 w 234662"/>
              <a:gd name="connsiteY42" fmla="*/ 28790 h 222893"/>
              <a:gd name="connsiteX43" fmla="*/ 118780 w 234662"/>
              <a:gd name="connsiteY43" fmla="*/ 15934 h 222893"/>
              <a:gd name="connsiteX44" fmla="*/ 72245 w 234662"/>
              <a:gd name="connsiteY44" fmla="*/ 15934 h 222893"/>
              <a:gd name="connsiteX45" fmla="*/ 72245 w 234662"/>
              <a:gd name="connsiteY45" fmla="*/ 0 h 222893"/>
              <a:gd name="connsiteX46" fmla="*/ 135619 w 234662"/>
              <a:gd name="connsiteY46" fmla="*/ 0 h 222893"/>
              <a:gd name="connsiteX47" fmla="*/ 135619 w 234662"/>
              <a:gd name="connsiteY47" fmla="*/ 44543 h 222893"/>
              <a:gd name="connsiteX48" fmla="*/ 88179 w 234662"/>
              <a:gd name="connsiteY48" fmla="*/ 44543 h 222893"/>
              <a:gd name="connsiteX49" fmla="*/ 88179 w 234662"/>
              <a:gd name="connsiteY49" fmla="*/ 55406 h 222893"/>
              <a:gd name="connsiteX50" fmla="*/ 94155 w 234662"/>
              <a:gd name="connsiteY50" fmla="*/ 61382 h 222893"/>
              <a:gd name="connsiteX51" fmla="*/ 118961 w 234662"/>
              <a:gd name="connsiteY51" fmla="*/ 61382 h 222893"/>
              <a:gd name="connsiteX52" fmla="*/ 126928 w 234662"/>
              <a:gd name="connsiteY52" fmla="*/ 50518 h 222893"/>
              <a:gd name="connsiteX53" fmla="*/ 143767 w 234662"/>
              <a:gd name="connsiteY53" fmla="*/ 52510 h 222893"/>
              <a:gd name="connsiteX54" fmla="*/ 126023 w 234662"/>
              <a:gd name="connsiteY54" fmla="*/ 77316 h 222893"/>
              <a:gd name="connsiteX55" fmla="*/ 126023 w 234662"/>
              <a:gd name="connsiteY55" fmla="*/ 93250 h 222893"/>
              <a:gd name="connsiteX56" fmla="*/ 162598 w 234662"/>
              <a:gd name="connsiteY56" fmla="*/ 93250 h 222893"/>
              <a:gd name="connsiteX57" fmla="*/ 162598 w 234662"/>
              <a:gd name="connsiteY57" fmla="*/ 77316 h 222893"/>
              <a:gd name="connsiteX58" fmla="*/ 150648 w 234662"/>
              <a:gd name="connsiteY58" fmla="*/ 62468 h 222893"/>
              <a:gd name="connsiteX59" fmla="*/ 150648 w 234662"/>
              <a:gd name="connsiteY59" fmla="*/ 28790 h 222893"/>
              <a:gd name="connsiteX60" fmla="*/ 200079 w 234662"/>
              <a:gd name="connsiteY60" fmla="*/ 28790 h 222893"/>
              <a:gd name="connsiteX61" fmla="*/ 200079 w 234662"/>
              <a:gd name="connsiteY61" fmla="*/ 15934 h 222893"/>
              <a:gd name="connsiteX62" fmla="*/ 148656 w 234662"/>
              <a:gd name="connsiteY62" fmla="*/ 15934 h 222893"/>
              <a:gd name="connsiteX63" fmla="*/ 148656 w 234662"/>
              <a:gd name="connsiteY63" fmla="*/ 0 h 222893"/>
              <a:gd name="connsiteX64" fmla="*/ 216918 w 234662"/>
              <a:gd name="connsiteY64" fmla="*/ 0 h 222893"/>
              <a:gd name="connsiteX65" fmla="*/ 216918 w 234662"/>
              <a:gd name="connsiteY65" fmla="*/ 44543 h 222893"/>
              <a:gd name="connsiteX66" fmla="*/ 167487 w 234662"/>
              <a:gd name="connsiteY66" fmla="*/ 44543 h 222893"/>
              <a:gd name="connsiteX67" fmla="*/ 167487 w 234662"/>
              <a:gd name="connsiteY67" fmla="*/ 55406 h 222893"/>
              <a:gd name="connsiteX68" fmla="*/ 173462 w 234662"/>
              <a:gd name="connsiteY68" fmla="*/ 61382 h 222893"/>
              <a:gd name="connsiteX69" fmla="*/ 200260 w 234662"/>
              <a:gd name="connsiteY69" fmla="*/ 61382 h 222893"/>
              <a:gd name="connsiteX70" fmla="*/ 70254 w 234662"/>
              <a:gd name="connsiteY70" fmla="*/ 172376 h 222893"/>
              <a:gd name="connsiteX71" fmla="*/ 118780 w 234662"/>
              <a:gd name="connsiteY71" fmla="*/ 147570 h 222893"/>
              <a:gd name="connsiteX72" fmla="*/ 129644 w 234662"/>
              <a:gd name="connsiteY72" fmla="*/ 162417 h 222893"/>
              <a:gd name="connsiteX73" fmla="*/ 125660 w 234662"/>
              <a:gd name="connsiteY73" fmla="*/ 166400 h 222893"/>
              <a:gd name="connsiteX74" fmla="*/ 80031 w 234662"/>
              <a:gd name="connsiteY74" fmla="*/ 189215 h 222893"/>
              <a:gd name="connsiteX75" fmla="*/ 70073 w 234662"/>
              <a:gd name="connsiteY75" fmla="*/ 172376 h 222893"/>
              <a:gd name="connsiteX76" fmla="*/ 70073 w 234662"/>
              <a:gd name="connsiteY76" fmla="*/ 172376 h 222893"/>
              <a:gd name="connsiteX77" fmla="*/ 125660 w 234662"/>
              <a:gd name="connsiteY77" fmla="*/ 109002 h 222893"/>
              <a:gd name="connsiteX78" fmla="*/ 125660 w 234662"/>
              <a:gd name="connsiteY78" fmla="*/ 130730 h 222893"/>
              <a:gd name="connsiteX79" fmla="*/ 162236 w 234662"/>
              <a:gd name="connsiteY79" fmla="*/ 130730 h 222893"/>
              <a:gd name="connsiteX80" fmla="*/ 162236 w 234662"/>
              <a:gd name="connsiteY80" fmla="*/ 109002 h 222893"/>
              <a:gd name="connsiteX81" fmla="*/ 125660 w 234662"/>
              <a:gd name="connsiteY81" fmla="*/ 109002 h 222893"/>
              <a:gd name="connsiteX82" fmla="*/ 171290 w 234662"/>
              <a:gd name="connsiteY82" fmla="*/ 147570 h 222893"/>
              <a:gd name="connsiteX83" fmla="*/ 220720 w 234662"/>
              <a:gd name="connsiteY83" fmla="*/ 169298 h 222893"/>
              <a:gd name="connsiteX84" fmla="*/ 213840 w 234662"/>
              <a:gd name="connsiteY84" fmla="*/ 188128 h 222893"/>
              <a:gd name="connsiteX85" fmla="*/ 159339 w 234662"/>
              <a:gd name="connsiteY85" fmla="*/ 162417 h 222893"/>
              <a:gd name="connsiteX86" fmla="*/ 171290 w 234662"/>
              <a:gd name="connsiteY86" fmla="*/ 147570 h 22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662" h="222893">
                <a:moveTo>
                  <a:pt x="234663" y="198087"/>
                </a:moveTo>
                <a:lnTo>
                  <a:pt x="229774" y="216918"/>
                </a:lnTo>
                <a:lnTo>
                  <a:pt x="98138" y="216918"/>
                </a:lnTo>
                <a:cubicBezTo>
                  <a:pt x="75686" y="216918"/>
                  <a:pt x="58123" y="208951"/>
                  <a:pt x="45629" y="193198"/>
                </a:cubicBezTo>
                <a:lnTo>
                  <a:pt x="13942" y="222893"/>
                </a:lnTo>
                <a:lnTo>
                  <a:pt x="0" y="200079"/>
                </a:lnTo>
                <a:lnTo>
                  <a:pt x="34584" y="180343"/>
                </a:lnTo>
                <a:lnTo>
                  <a:pt x="34584" y="114977"/>
                </a:lnTo>
                <a:lnTo>
                  <a:pt x="5794" y="114977"/>
                </a:lnTo>
                <a:lnTo>
                  <a:pt x="5794" y="96146"/>
                </a:lnTo>
                <a:lnTo>
                  <a:pt x="54320" y="96146"/>
                </a:lnTo>
                <a:lnTo>
                  <a:pt x="54320" y="177264"/>
                </a:lnTo>
                <a:cubicBezTo>
                  <a:pt x="63555" y="191206"/>
                  <a:pt x="81299" y="198087"/>
                  <a:pt x="107735" y="198087"/>
                </a:cubicBezTo>
                <a:lnTo>
                  <a:pt x="234482" y="198087"/>
                </a:lnTo>
                <a:close/>
                <a:moveTo>
                  <a:pt x="28609" y="3078"/>
                </a:moveTo>
                <a:cubicBezTo>
                  <a:pt x="41103" y="11588"/>
                  <a:pt x="51966" y="22633"/>
                  <a:pt x="61201" y="35670"/>
                </a:cubicBezTo>
                <a:lnTo>
                  <a:pt x="44362" y="51604"/>
                </a:lnTo>
                <a:cubicBezTo>
                  <a:pt x="35851" y="39654"/>
                  <a:pt x="25169" y="28790"/>
                  <a:pt x="12675" y="19012"/>
                </a:cubicBezTo>
                <a:lnTo>
                  <a:pt x="28609" y="3078"/>
                </a:lnTo>
                <a:close/>
                <a:moveTo>
                  <a:pt x="199897" y="61563"/>
                </a:moveTo>
                <a:cubicBezTo>
                  <a:pt x="203881" y="61563"/>
                  <a:pt x="206417" y="57579"/>
                  <a:pt x="207864" y="49612"/>
                </a:cubicBezTo>
                <a:lnTo>
                  <a:pt x="225610" y="52510"/>
                </a:lnTo>
                <a:cubicBezTo>
                  <a:pt x="224342" y="68986"/>
                  <a:pt x="217280" y="77316"/>
                  <a:pt x="204786" y="77316"/>
                </a:cubicBezTo>
                <a:lnTo>
                  <a:pt x="179075" y="77316"/>
                </a:lnTo>
                <a:lnTo>
                  <a:pt x="179075" y="93250"/>
                </a:lnTo>
                <a:lnTo>
                  <a:pt x="211667" y="93250"/>
                </a:lnTo>
                <a:lnTo>
                  <a:pt x="211667" y="109183"/>
                </a:lnTo>
                <a:lnTo>
                  <a:pt x="179075" y="109183"/>
                </a:lnTo>
                <a:lnTo>
                  <a:pt x="179075" y="130911"/>
                </a:lnTo>
                <a:lnTo>
                  <a:pt x="224704" y="130911"/>
                </a:lnTo>
                <a:lnTo>
                  <a:pt x="224704" y="146845"/>
                </a:lnTo>
                <a:lnTo>
                  <a:pt x="65365" y="146845"/>
                </a:lnTo>
                <a:lnTo>
                  <a:pt x="65365" y="130911"/>
                </a:lnTo>
                <a:lnTo>
                  <a:pt x="109003" y="130911"/>
                </a:lnTo>
                <a:lnTo>
                  <a:pt x="109003" y="109183"/>
                </a:lnTo>
                <a:lnTo>
                  <a:pt x="74418" y="109183"/>
                </a:lnTo>
                <a:lnTo>
                  <a:pt x="74418" y="93250"/>
                </a:lnTo>
                <a:lnTo>
                  <a:pt x="109003" y="93250"/>
                </a:lnTo>
                <a:lnTo>
                  <a:pt x="109003" y="77316"/>
                </a:lnTo>
                <a:lnTo>
                  <a:pt x="88179" y="77316"/>
                </a:lnTo>
                <a:cubicBezTo>
                  <a:pt x="76953" y="77316"/>
                  <a:pt x="71340" y="71703"/>
                  <a:pt x="71340" y="60476"/>
                </a:cubicBezTo>
                <a:lnTo>
                  <a:pt x="71340" y="28790"/>
                </a:lnTo>
                <a:lnTo>
                  <a:pt x="118780" y="28790"/>
                </a:lnTo>
                <a:lnTo>
                  <a:pt x="118780" y="15934"/>
                </a:lnTo>
                <a:lnTo>
                  <a:pt x="72245" y="15934"/>
                </a:lnTo>
                <a:lnTo>
                  <a:pt x="72245" y="0"/>
                </a:lnTo>
                <a:lnTo>
                  <a:pt x="135619" y="0"/>
                </a:lnTo>
                <a:lnTo>
                  <a:pt x="135619" y="44543"/>
                </a:lnTo>
                <a:lnTo>
                  <a:pt x="88179" y="44543"/>
                </a:lnTo>
                <a:lnTo>
                  <a:pt x="88179" y="55406"/>
                </a:lnTo>
                <a:cubicBezTo>
                  <a:pt x="88179" y="59390"/>
                  <a:pt x="90171" y="61382"/>
                  <a:pt x="94155" y="61382"/>
                </a:cubicBezTo>
                <a:lnTo>
                  <a:pt x="118961" y="61382"/>
                </a:lnTo>
                <a:cubicBezTo>
                  <a:pt x="122944" y="61382"/>
                  <a:pt x="125479" y="57760"/>
                  <a:pt x="126928" y="50518"/>
                </a:cubicBezTo>
                <a:lnTo>
                  <a:pt x="143767" y="52510"/>
                </a:lnTo>
                <a:cubicBezTo>
                  <a:pt x="141776" y="68443"/>
                  <a:pt x="135800" y="76591"/>
                  <a:pt x="126023" y="77316"/>
                </a:cubicBezTo>
                <a:lnTo>
                  <a:pt x="126023" y="93250"/>
                </a:lnTo>
                <a:lnTo>
                  <a:pt x="162598" y="93250"/>
                </a:lnTo>
                <a:lnTo>
                  <a:pt x="162598" y="77316"/>
                </a:lnTo>
                <a:cubicBezTo>
                  <a:pt x="154631" y="76048"/>
                  <a:pt x="150648" y="70978"/>
                  <a:pt x="150648" y="62468"/>
                </a:cubicBezTo>
                <a:lnTo>
                  <a:pt x="150648" y="28790"/>
                </a:lnTo>
                <a:lnTo>
                  <a:pt x="200079" y="28790"/>
                </a:lnTo>
                <a:lnTo>
                  <a:pt x="200079" y="15934"/>
                </a:lnTo>
                <a:lnTo>
                  <a:pt x="148656" y="15934"/>
                </a:lnTo>
                <a:lnTo>
                  <a:pt x="148656" y="0"/>
                </a:lnTo>
                <a:lnTo>
                  <a:pt x="216918" y="0"/>
                </a:lnTo>
                <a:lnTo>
                  <a:pt x="216918" y="44543"/>
                </a:lnTo>
                <a:lnTo>
                  <a:pt x="167487" y="44543"/>
                </a:lnTo>
                <a:lnTo>
                  <a:pt x="167487" y="55406"/>
                </a:lnTo>
                <a:cubicBezTo>
                  <a:pt x="167487" y="59390"/>
                  <a:pt x="169478" y="61382"/>
                  <a:pt x="173462" y="61382"/>
                </a:cubicBezTo>
                <a:lnTo>
                  <a:pt x="200260" y="61382"/>
                </a:lnTo>
                <a:close/>
                <a:moveTo>
                  <a:pt x="70254" y="172376"/>
                </a:moveTo>
                <a:cubicBezTo>
                  <a:pt x="90715" y="165133"/>
                  <a:pt x="106830" y="156804"/>
                  <a:pt x="118780" y="147570"/>
                </a:cubicBezTo>
                <a:lnTo>
                  <a:pt x="129644" y="162417"/>
                </a:lnTo>
                <a:cubicBezTo>
                  <a:pt x="131636" y="166400"/>
                  <a:pt x="130368" y="167668"/>
                  <a:pt x="125660" y="166400"/>
                </a:cubicBezTo>
                <a:cubicBezTo>
                  <a:pt x="114434" y="174911"/>
                  <a:pt x="99224" y="182515"/>
                  <a:pt x="80031" y="189215"/>
                </a:cubicBezTo>
                <a:lnTo>
                  <a:pt x="70073" y="172376"/>
                </a:lnTo>
                <a:lnTo>
                  <a:pt x="70073" y="172376"/>
                </a:lnTo>
                <a:close/>
                <a:moveTo>
                  <a:pt x="125660" y="109002"/>
                </a:moveTo>
                <a:lnTo>
                  <a:pt x="125660" y="130730"/>
                </a:lnTo>
                <a:lnTo>
                  <a:pt x="162236" y="130730"/>
                </a:lnTo>
                <a:lnTo>
                  <a:pt x="162236" y="109002"/>
                </a:lnTo>
                <a:lnTo>
                  <a:pt x="125660" y="109002"/>
                </a:lnTo>
                <a:close/>
                <a:moveTo>
                  <a:pt x="171290" y="147570"/>
                </a:moveTo>
                <a:cubicBezTo>
                  <a:pt x="187223" y="158071"/>
                  <a:pt x="203700" y="165314"/>
                  <a:pt x="220720" y="169298"/>
                </a:cubicBezTo>
                <a:lnTo>
                  <a:pt x="213840" y="188128"/>
                </a:lnTo>
                <a:cubicBezTo>
                  <a:pt x="194647" y="183602"/>
                  <a:pt x="176540" y="174911"/>
                  <a:pt x="159339" y="162417"/>
                </a:cubicBezTo>
                <a:lnTo>
                  <a:pt x="171290" y="147570"/>
                </a:lnTo>
                <a:close/>
              </a:path>
            </a:pathLst>
          </a:custGeom>
          <a:solidFill>
            <a:srgbClr val="FFFFFF"/>
          </a:solidFill>
          <a:ln w="18102" cap="flat">
            <a:noFill/>
            <a:prstDash val="solid"/>
            <a:miter/>
          </a:ln>
        </p:spPr>
        <p:txBody>
          <a:bodyPr rtlCol="0" anchor="ctr"/>
          <a:lstStyle/>
          <a:p>
            <a:endParaRPr lang="ja-JP" altLang="en-US" sz="1200"/>
          </a:p>
        </p:txBody>
      </p:sp>
      <p:sp>
        <p:nvSpPr>
          <p:cNvPr id="996" name="フリーフォーム: 図形 995">
            <a:extLst>
              <a:ext uri="{FF2B5EF4-FFF2-40B4-BE49-F238E27FC236}">
                <a16:creationId xmlns:a16="http://schemas.microsoft.com/office/drawing/2014/main" id="{998111FC-0E99-3F84-F777-F45AAC1E1CEE}"/>
              </a:ext>
            </a:extLst>
          </p:cNvPr>
          <p:cNvSpPr/>
          <p:nvPr/>
        </p:nvSpPr>
        <p:spPr>
          <a:xfrm>
            <a:off x="8670487" y="2220844"/>
            <a:ext cx="156441" cy="148595"/>
          </a:xfrm>
          <a:custGeom>
            <a:avLst/>
            <a:gdLst>
              <a:gd name="connsiteX0" fmla="*/ 234663 w 234662"/>
              <a:gd name="connsiteY0" fmla="*/ 198087 h 222893"/>
              <a:gd name="connsiteX1" fmla="*/ 229774 w 234662"/>
              <a:gd name="connsiteY1" fmla="*/ 216918 h 222893"/>
              <a:gd name="connsiteX2" fmla="*/ 98138 w 234662"/>
              <a:gd name="connsiteY2" fmla="*/ 216918 h 222893"/>
              <a:gd name="connsiteX3" fmla="*/ 45629 w 234662"/>
              <a:gd name="connsiteY3" fmla="*/ 193198 h 222893"/>
              <a:gd name="connsiteX4" fmla="*/ 13942 w 234662"/>
              <a:gd name="connsiteY4" fmla="*/ 222893 h 222893"/>
              <a:gd name="connsiteX5" fmla="*/ 0 w 234662"/>
              <a:gd name="connsiteY5" fmla="*/ 200079 h 222893"/>
              <a:gd name="connsiteX6" fmla="*/ 34584 w 234662"/>
              <a:gd name="connsiteY6" fmla="*/ 180343 h 222893"/>
              <a:gd name="connsiteX7" fmla="*/ 34584 w 234662"/>
              <a:gd name="connsiteY7" fmla="*/ 114977 h 222893"/>
              <a:gd name="connsiteX8" fmla="*/ 5794 w 234662"/>
              <a:gd name="connsiteY8" fmla="*/ 114977 h 222893"/>
              <a:gd name="connsiteX9" fmla="*/ 5794 w 234662"/>
              <a:gd name="connsiteY9" fmla="*/ 96146 h 222893"/>
              <a:gd name="connsiteX10" fmla="*/ 54320 w 234662"/>
              <a:gd name="connsiteY10" fmla="*/ 96146 h 222893"/>
              <a:gd name="connsiteX11" fmla="*/ 54320 w 234662"/>
              <a:gd name="connsiteY11" fmla="*/ 177264 h 222893"/>
              <a:gd name="connsiteX12" fmla="*/ 107735 w 234662"/>
              <a:gd name="connsiteY12" fmla="*/ 198087 h 222893"/>
              <a:gd name="connsiteX13" fmla="*/ 234482 w 234662"/>
              <a:gd name="connsiteY13" fmla="*/ 198087 h 222893"/>
              <a:gd name="connsiteX14" fmla="*/ 28609 w 234662"/>
              <a:gd name="connsiteY14" fmla="*/ 3078 h 222893"/>
              <a:gd name="connsiteX15" fmla="*/ 61201 w 234662"/>
              <a:gd name="connsiteY15" fmla="*/ 35670 h 222893"/>
              <a:gd name="connsiteX16" fmla="*/ 44362 w 234662"/>
              <a:gd name="connsiteY16" fmla="*/ 51604 h 222893"/>
              <a:gd name="connsiteX17" fmla="*/ 12675 w 234662"/>
              <a:gd name="connsiteY17" fmla="*/ 19012 h 222893"/>
              <a:gd name="connsiteX18" fmla="*/ 28609 w 234662"/>
              <a:gd name="connsiteY18" fmla="*/ 3078 h 222893"/>
              <a:gd name="connsiteX19" fmla="*/ 199897 w 234662"/>
              <a:gd name="connsiteY19" fmla="*/ 61563 h 222893"/>
              <a:gd name="connsiteX20" fmla="*/ 207864 w 234662"/>
              <a:gd name="connsiteY20" fmla="*/ 49612 h 222893"/>
              <a:gd name="connsiteX21" fmla="*/ 225610 w 234662"/>
              <a:gd name="connsiteY21" fmla="*/ 52510 h 222893"/>
              <a:gd name="connsiteX22" fmla="*/ 204786 w 234662"/>
              <a:gd name="connsiteY22" fmla="*/ 77316 h 222893"/>
              <a:gd name="connsiteX23" fmla="*/ 179075 w 234662"/>
              <a:gd name="connsiteY23" fmla="*/ 77316 h 222893"/>
              <a:gd name="connsiteX24" fmla="*/ 179075 w 234662"/>
              <a:gd name="connsiteY24" fmla="*/ 93250 h 222893"/>
              <a:gd name="connsiteX25" fmla="*/ 211667 w 234662"/>
              <a:gd name="connsiteY25" fmla="*/ 93250 h 222893"/>
              <a:gd name="connsiteX26" fmla="*/ 211667 w 234662"/>
              <a:gd name="connsiteY26" fmla="*/ 109183 h 222893"/>
              <a:gd name="connsiteX27" fmla="*/ 179075 w 234662"/>
              <a:gd name="connsiteY27" fmla="*/ 109183 h 222893"/>
              <a:gd name="connsiteX28" fmla="*/ 179075 w 234662"/>
              <a:gd name="connsiteY28" fmla="*/ 130911 h 222893"/>
              <a:gd name="connsiteX29" fmla="*/ 224704 w 234662"/>
              <a:gd name="connsiteY29" fmla="*/ 130911 h 222893"/>
              <a:gd name="connsiteX30" fmla="*/ 224704 w 234662"/>
              <a:gd name="connsiteY30" fmla="*/ 146845 h 222893"/>
              <a:gd name="connsiteX31" fmla="*/ 65365 w 234662"/>
              <a:gd name="connsiteY31" fmla="*/ 146845 h 222893"/>
              <a:gd name="connsiteX32" fmla="*/ 65365 w 234662"/>
              <a:gd name="connsiteY32" fmla="*/ 130911 h 222893"/>
              <a:gd name="connsiteX33" fmla="*/ 109003 w 234662"/>
              <a:gd name="connsiteY33" fmla="*/ 130911 h 222893"/>
              <a:gd name="connsiteX34" fmla="*/ 109003 w 234662"/>
              <a:gd name="connsiteY34" fmla="*/ 109183 h 222893"/>
              <a:gd name="connsiteX35" fmla="*/ 74418 w 234662"/>
              <a:gd name="connsiteY35" fmla="*/ 109183 h 222893"/>
              <a:gd name="connsiteX36" fmla="*/ 74418 w 234662"/>
              <a:gd name="connsiteY36" fmla="*/ 93250 h 222893"/>
              <a:gd name="connsiteX37" fmla="*/ 109003 w 234662"/>
              <a:gd name="connsiteY37" fmla="*/ 93250 h 222893"/>
              <a:gd name="connsiteX38" fmla="*/ 109003 w 234662"/>
              <a:gd name="connsiteY38" fmla="*/ 77316 h 222893"/>
              <a:gd name="connsiteX39" fmla="*/ 88179 w 234662"/>
              <a:gd name="connsiteY39" fmla="*/ 77316 h 222893"/>
              <a:gd name="connsiteX40" fmla="*/ 71340 w 234662"/>
              <a:gd name="connsiteY40" fmla="*/ 60476 h 222893"/>
              <a:gd name="connsiteX41" fmla="*/ 71340 w 234662"/>
              <a:gd name="connsiteY41" fmla="*/ 28790 h 222893"/>
              <a:gd name="connsiteX42" fmla="*/ 118780 w 234662"/>
              <a:gd name="connsiteY42" fmla="*/ 28790 h 222893"/>
              <a:gd name="connsiteX43" fmla="*/ 118780 w 234662"/>
              <a:gd name="connsiteY43" fmla="*/ 15934 h 222893"/>
              <a:gd name="connsiteX44" fmla="*/ 72245 w 234662"/>
              <a:gd name="connsiteY44" fmla="*/ 15934 h 222893"/>
              <a:gd name="connsiteX45" fmla="*/ 72245 w 234662"/>
              <a:gd name="connsiteY45" fmla="*/ 0 h 222893"/>
              <a:gd name="connsiteX46" fmla="*/ 135619 w 234662"/>
              <a:gd name="connsiteY46" fmla="*/ 0 h 222893"/>
              <a:gd name="connsiteX47" fmla="*/ 135619 w 234662"/>
              <a:gd name="connsiteY47" fmla="*/ 44543 h 222893"/>
              <a:gd name="connsiteX48" fmla="*/ 88179 w 234662"/>
              <a:gd name="connsiteY48" fmla="*/ 44543 h 222893"/>
              <a:gd name="connsiteX49" fmla="*/ 88179 w 234662"/>
              <a:gd name="connsiteY49" fmla="*/ 55406 h 222893"/>
              <a:gd name="connsiteX50" fmla="*/ 94155 w 234662"/>
              <a:gd name="connsiteY50" fmla="*/ 61382 h 222893"/>
              <a:gd name="connsiteX51" fmla="*/ 118961 w 234662"/>
              <a:gd name="connsiteY51" fmla="*/ 61382 h 222893"/>
              <a:gd name="connsiteX52" fmla="*/ 126928 w 234662"/>
              <a:gd name="connsiteY52" fmla="*/ 50518 h 222893"/>
              <a:gd name="connsiteX53" fmla="*/ 143767 w 234662"/>
              <a:gd name="connsiteY53" fmla="*/ 52510 h 222893"/>
              <a:gd name="connsiteX54" fmla="*/ 126023 w 234662"/>
              <a:gd name="connsiteY54" fmla="*/ 77316 h 222893"/>
              <a:gd name="connsiteX55" fmla="*/ 126023 w 234662"/>
              <a:gd name="connsiteY55" fmla="*/ 93250 h 222893"/>
              <a:gd name="connsiteX56" fmla="*/ 162598 w 234662"/>
              <a:gd name="connsiteY56" fmla="*/ 93250 h 222893"/>
              <a:gd name="connsiteX57" fmla="*/ 162598 w 234662"/>
              <a:gd name="connsiteY57" fmla="*/ 77316 h 222893"/>
              <a:gd name="connsiteX58" fmla="*/ 150648 w 234662"/>
              <a:gd name="connsiteY58" fmla="*/ 62468 h 222893"/>
              <a:gd name="connsiteX59" fmla="*/ 150648 w 234662"/>
              <a:gd name="connsiteY59" fmla="*/ 28790 h 222893"/>
              <a:gd name="connsiteX60" fmla="*/ 200079 w 234662"/>
              <a:gd name="connsiteY60" fmla="*/ 28790 h 222893"/>
              <a:gd name="connsiteX61" fmla="*/ 200079 w 234662"/>
              <a:gd name="connsiteY61" fmla="*/ 15934 h 222893"/>
              <a:gd name="connsiteX62" fmla="*/ 148656 w 234662"/>
              <a:gd name="connsiteY62" fmla="*/ 15934 h 222893"/>
              <a:gd name="connsiteX63" fmla="*/ 148656 w 234662"/>
              <a:gd name="connsiteY63" fmla="*/ 0 h 222893"/>
              <a:gd name="connsiteX64" fmla="*/ 216918 w 234662"/>
              <a:gd name="connsiteY64" fmla="*/ 0 h 222893"/>
              <a:gd name="connsiteX65" fmla="*/ 216918 w 234662"/>
              <a:gd name="connsiteY65" fmla="*/ 44543 h 222893"/>
              <a:gd name="connsiteX66" fmla="*/ 167487 w 234662"/>
              <a:gd name="connsiteY66" fmla="*/ 44543 h 222893"/>
              <a:gd name="connsiteX67" fmla="*/ 167487 w 234662"/>
              <a:gd name="connsiteY67" fmla="*/ 55406 h 222893"/>
              <a:gd name="connsiteX68" fmla="*/ 173462 w 234662"/>
              <a:gd name="connsiteY68" fmla="*/ 61382 h 222893"/>
              <a:gd name="connsiteX69" fmla="*/ 200260 w 234662"/>
              <a:gd name="connsiteY69" fmla="*/ 61382 h 222893"/>
              <a:gd name="connsiteX70" fmla="*/ 70254 w 234662"/>
              <a:gd name="connsiteY70" fmla="*/ 172376 h 222893"/>
              <a:gd name="connsiteX71" fmla="*/ 118780 w 234662"/>
              <a:gd name="connsiteY71" fmla="*/ 147570 h 222893"/>
              <a:gd name="connsiteX72" fmla="*/ 129644 w 234662"/>
              <a:gd name="connsiteY72" fmla="*/ 162417 h 222893"/>
              <a:gd name="connsiteX73" fmla="*/ 125660 w 234662"/>
              <a:gd name="connsiteY73" fmla="*/ 166400 h 222893"/>
              <a:gd name="connsiteX74" fmla="*/ 80031 w 234662"/>
              <a:gd name="connsiteY74" fmla="*/ 189215 h 222893"/>
              <a:gd name="connsiteX75" fmla="*/ 70073 w 234662"/>
              <a:gd name="connsiteY75" fmla="*/ 172376 h 222893"/>
              <a:gd name="connsiteX76" fmla="*/ 70073 w 234662"/>
              <a:gd name="connsiteY76" fmla="*/ 172376 h 222893"/>
              <a:gd name="connsiteX77" fmla="*/ 125660 w 234662"/>
              <a:gd name="connsiteY77" fmla="*/ 109002 h 222893"/>
              <a:gd name="connsiteX78" fmla="*/ 125660 w 234662"/>
              <a:gd name="connsiteY78" fmla="*/ 130730 h 222893"/>
              <a:gd name="connsiteX79" fmla="*/ 162236 w 234662"/>
              <a:gd name="connsiteY79" fmla="*/ 130730 h 222893"/>
              <a:gd name="connsiteX80" fmla="*/ 162236 w 234662"/>
              <a:gd name="connsiteY80" fmla="*/ 109002 h 222893"/>
              <a:gd name="connsiteX81" fmla="*/ 125660 w 234662"/>
              <a:gd name="connsiteY81" fmla="*/ 109002 h 222893"/>
              <a:gd name="connsiteX82" fmla="*/ 171290 w 234662"/>
              <a:gd name="connsiteY82" fmla="*/ 147570 h 222893"/>
              <a:gd name="connsiteX83" fmla="*/ 220720 w 234662"/>
              <a:gd name="connsiteY83" fmla="*/ 169298 h 222893"/>
              <a:gd name="connsiteX84" fmla="*/ 213840 w 234662"/>
              <a:gd name="connsiteY84" fmla="*/ 188128 h 222893"/>
              <a:gd name="connsiteX85" fmla="*/ 159339 w 234662"/>
              <a:gd name="connsiteY85" fmla="*/ 162417 h 222893"/>
              <a:gd name="connsiteX86" fmla="*/ 171290 w 234662"/>
              <a:gd name="connsiteY86" fmla="*/ 147570 h 22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4662" h="222893">
                <a:moveTo>
                  <a:pt x="234663" y="198087"/>
                </a:moveTo>
                <a:lnTo>
                  <a:pt x="229774" y="216918"/>
                </a:lnTo>
                <a:lnTo>
                  <a:pt x="98138" y="216918"/>
                </a:lnTo>
                <a:cubicBezTo>
                  <a:pt x="75686" y="216918"/>
                  <a:pt x="58123" y="208951"/>
                  <a:pt x="45629" y="193198"/>
                </a:cubicBezTo>
                <a:lnTo>
                  <a:pt x="13942" y="222893"/>
                </a:lnTo>
                <a:lnTo>
                  <a:pt x="0" y="200079"/>
                </a:lnTo>
                <a:lnTo>
                  <a:pt x="34584" y="180343"/>
                </a:lnTo>
                <a:lnTo>
                  <a:pt x="34584" y="114977"/>
                </a:lnTo>
                <a:lnTo>
                  <a:pt x="5794" y="114977"/>
                </a:lnTo>
                <a:lnTo>
                  <a:pt x="5794" y="96146"/>
                </a:lnTo>
                <a:lnTo>
                  <a:pt x="54320" y="96146"/>
                </a:lnTo>
                <a:lnTo>
                  <a:pt x="54320" y="177264"/>
                </a:lnTo>
                <a:cubicBezTo>
                  <a:pt x="63555" y="191206"/>
                  <a:pt x="81299" y="198087"/>
                  <a:pt x="107735" y="198087"/>
                </a:cubicBezTo>
                <a:lnTo>
                  <a:pt x="234482" y="198087"/>
                </a:lnTo>
                <a:close/>
                <a:moveTo>
                  <a:pt x="28609" y="3078"/>
                </a:moveTo>
                <a:cubicBezTo>
                  <a:pt x="41103" y="11588"/>
                  <a:pt x="51966" y="22633"/>
                  <a:pt x="61201" y="35670"/>
                </a:cubicBezTo>
                <a:lnTo>
                  <a:pt x="44362" y="51604"/>
                </a:lnTo>
                <a:cubicBezTo>
                  <a:pt x="35851" y="39654"/>
                  <a:pt x="25169" y="28790"/>
                  <a:pt x="12675" y="19012"/>
                </a:cubicBezTo>
                <a:lnTo>
                  <a:pt x="28609" y="3078"/>
                </a:lnTo>
                <a:close/>
                <a:moveTo>
                  <a:pt x="199897" y="61563"/>
                </a:moveTo>
                <a:cubicBezTo>
                  <a:pt x="203881" y="61563"/>
                  <a:pt x="206417" y="57579"/>
                  <a:pt x="207864" y="49612"/>
                </a:cubicBezTo>
                <a:lnTo>
                  <a:pt x="225610" y="52510"/>
                </a:lnTo>
                <a:cubicBezTo>
                  <a:pt x="224342" y="68986"/>
                  <a:pt x="217280" y="77316"/>
                  <a:pt x="204786" y="77316"/>
                </a:cubicBezTo>
                <a:lnTo>
                  <a:pt x="179075" y="77316"/>
                </a:lnTo>
                <a:lnTo>
                  <a:pt x="179075" y="93250"/>
                </a:lnTo>
                <a:lnTo>
                  <a:pt x="211667" y="93250"/>
                </a:lnTo>
                <a:lnTo>
                  <a:pt x="211667" y="109183"/>
                </a:lnTo>
                <a:lnTo>
                  <a:pt x="179075" y="109183"/>
                </a:lnTo>
                <a:lnTo>
                  <a:pt x="179075" y="130911"/>
                </a:lnTo>
                <a:lnTo>
                  <a:pt x="224704" y="130911"/>
                </a:lnTo>
                <a:lnTo>
                  <a:pt x="224704" y="146845"/>
                </a:lnTo>
                <a:lnTo>
                  <a:pt x="65365" y="146845"/>
                </a:lnTo>
                <a:lnTo>
                  <a:pt x="65365" y="130911"/>
                </a:lnTo>
                <a:lnTo>
                  <a:pt x="109003" y="130911"/>
                </a:lnTo>
                <a:lnTo>
                  <a:pt x="109003" y="109183"/>
                </a:lnTo>
                <a:lnTo>
                  <a:pt x="74418" y="109183"/>
                </a:lnTo>
                <a:lnTo>
                  <a:pt x="74418" y="93250"/>
                </a:lnTo>
                <a:lnTo>
                  <a:pt x="109003" y="93250"/>
                </a:lnTo>
                <a:lnTo>
                  <a:pt x="109003" y="77316"/>
                </a:lnTo>
                <a:lnTo>
                  <a:pt x="88179" y="77316"/>
                </a:lnTo>
                <a:cubicBezTo>
                  <a:pt x="76953" y="77316"/>
                  <a:pt x="71340" y="71703"/>
                  <a:pt x="71340" y="60476"/>
                </a:cubicBezTo>
                <a:lnTo>
                  <a:pt x="71340" y="28790"/>
                </a:lnTo>
                <a:lnTo>
                  <a:pt x="118780" y="28790"/>
                </a:lnTo>
                <a:lnTo>
                  <a:pt x="118780" y="15934"/>
                </a:lnTo>
                <a:lnTo>
                  <a:pt x="72245" y="15934"/>
                </a:lnTo>
                <a:lnTo>
                  <a:pt x="72245" y="0"/>
                </a:lnTo>
                <a:lnTo>
                  <a:pt x="135619" y="0"/>
                </a:lnTo>
                <a:lnTo>
                  <a:pt x="135619" y="44543"/>
                </a:lnTo>
                <a:lnTo>
                  <a:pt x="88179" y="44543"/>
                </a:lnTo>
                <a:lnTo>
                  <a:pt x="88179" y="55406"/>
                </a:lnTo>
                <a:cubicBezTo>
                  <a:pt x="88179" y="59390"/>
                  <a:pt x="90171" y="61382"/>
                  <a:pt x="94155" y="61382"/>
                </a:cubicBezTo>
                <a:lnTo>
                  <a:pt x="118961" y="61382"/>
                </a:lnTo>
                <a:cubicBezTo>
                  <a:pt x="122944" y="61382"/>
                  <a:pt x="125479" y="57760"/>
                  <a:pt x="126928" y="50518"/>
                </a:cubicBezTo>
                <a:lnTo>
                  <a:pt x="143767" y="52510"/>
                </a:lnTo>
                <a:cubicBezTo>
                  <a:pt x="141776" y="68443"/>
                  <a:pt x="135800" y="76591"/>
                  <a:pt x="126023" y="77316"/>
                </a:cubicBezTo>
                <a:lnTo>
                  <a:pt x="126023" y="93250"/>
                </a:lnTo>
                <a:lnTo>
                  <a:pt x="162598" y="93250"/>
                </a:lnTo>
                <a:lnTo>
                  <a:pt x="162598" y="77316"/>
                </a:lnTo>
                <a:cubicBezTo>
                  <a:pt x="154631" y="76048"/>
                  <a:pt x="150648" y="70978"/>
                  <a:pt x="150648" y="62468"/>
                </a:cubicBezTo>
                <a:lnTo>
                  <a:pt x="150648" y="28790"/>
                </a:lnTo>
                <a:lnTo>
                  <a:pt x="200079" y="28790"/>
                </a:lnTo>
                <a:lnTo>
                  <a:pt x="200079" y="15934"/>
                </a:lnTo>
                <a:lnTo>
                  <a:pt x="148656" y="15934"/>
                </a:lnTo>
                <a:lnTo>
                  <a:pt x="148656" y="0"/>
                </a:lnTo>
                <a:lnTo>
                  <a:pt x="216918" y="0"/>
                </a:lnTo>
                <a:lnTo>
                  <a:pt x="216918" y="44543"/>
                </a:lnTo>
                <a:lnTo>
                  <a:pt x="167487" y="44543"/>
                </a:lnTo>
                <a:lnTo>
                  <a:pt x="167487" y="55406"/>
                </a:lnTo>
                <a:cubicBezTo>
                  <a:pt x="167487" y="59390"/>
                  <a:pt x="169478" y="61382"/>
                  <a:pt x="173462" y="61382"/>
                </a:cubicBezTo>
                <a:lnTo>
                  <a:pt x="200260" y="61382"/>
                </a:lnTo>
                <a:close/>
                <a:moveTo>
                  <a:pt x="70254" y="172376"/>
                </a:moveTo>
                <a:cubicBezTo>
                  <a:pt x="90715" y="165133"/>
                  <a:pt x="106830" y="156804"/>
                  <a:pt x="118780" y="147570"/>
                </a:cubicBezTo>
                <a:lnTo>
                  <a:pt x="129644" y="162417"/>
                </a:lnTo>
                <a:cubicBezTo>
                  <a:pt x="131636" y="166400"/>
                  <a:pt x="130368" y="167668"/>
                  <a:pt x="125660" y="166400"/>
                </a:cubicBezTo>
                <a:cubicBezTo>
                  <a:pt x="114434" y="174911"/>
                  <a:pt x="99224" y="182515"/>
                  <a:pt x="80031" y="189215"/>
                </a:cubicBezTo>
                <a:lnTo>
                  <a:pt x="70073" y="172376"/>
                </a:lnTo>
                <a:lnTo>
                  <a:pt x="70073" y="172376"/>
                </a:lnTo>
                <a:close/>
                <a:moveTo>
                  <a:pt x="125660" y="109002"/>
                </a:moveTo>
                <a:lnTo>
                  <a:pt x="125660" y="130730"/>
                </a:lnTo>
                <a:lnTo>
                  <a:pt x="162236" y="130730"/>
                </a:lnTo>
                <a:lnTo>
                  <a:pt x="162236" y="109002"/>
                </a:lnTo>
                <a:lnTo>
                  <a:pt x="125660" y="109002"/>
                </a:lnTo>
                <a:close/>
                <a:moveTo>
                  <a:pt x="171290" y="147570"/>
                </a:moveTo>
                <a:cubicBezTo>
                  <a:pt x="187223" y="158071"/>
                  <a:pt x="203700" y="165314"/>
                  <a:pt x="220720" y="169298"/>
                </a:cubicBezTo>
                <a:lnTo>
                  <a:pt x="213840" y="188128"/>
                </a:lnTo>
                <a:cubicBezTo>
                  <a:pt x="194647" y="183602"/>
                  <a:pt x="176540" y="174911"/>
                  <a:pt x="159339" y="162417"/>
                </a:cubicBezTo>
                <a:lnTo>
                  <a:pt x="171290" y="147570"/>
                </a:lnTo>
                <a:close/>
              </a:path>
            </a:pathLst>
          </a:custGeom>
          <a:noFill/>
          <a:ln w="0" cap="sq">
            <a:solidFill>
              <a:srgbClr val="FFFFFF"/>
            </a:solidFill>
            <a:prstDash val="solid"/>
            <a:miter/>
          </a:ln>
        </p:spPr>
        <p:txBody>
          <a:bodyPr rtlCol="0" anchor="ctr"/>
          <a:lstStyle/>
          <a:p>
            <a:endParaRPr lang="ja-JP" altLang="en-US" sz="1200"/>
          </a:p>
        </p:txBody>
      </p:sp>
      <p:sp>
        <p:nvSpPr>
          <p:cNvPr id="997" name="フリーフォーム: 図形 996">
            <a:extLst>
              <a:ext uri="{FF2B5EF4-FFF2-40B4-BE49-F238E27FC236}">
                <a16:creationId xmlns:a16="http://schemas.microsoft.com/office/drawing/2014/main" id="{50AC7E41-0CBF-6294-1CFB-69CC237AA163}"/>
              </a:ext>
            </a:extLst>
          </p:cNvPr>
          <p:cNvSpPr/>
          <p:nvPr/>
        </p:nvSpPr>
        <p:spPr>
          <a:xfrm>
            <a:off x="8843466" y="2217102"/>
            <a:ext cx="151855" cy="153061"/>
          </a:xfrm>
          <a:custGeom>
            <a:avLst/>
            <a:gdLst>
              <a:gd name="connsiteX0" fmla="*/ 55406 w 227782"/>
              <a:gd name="connsiteY0" fmla="*/ 117693 h 229592"/>
              <a:gd name="connsiteX1" fmla="*/ 85102 w 227782"/>
              <a:gd name="connsiteY1" fmla="*/ 108821 h 229592"/>
              <a:gd name="connsiteX2" fmla="*/ 85102 w 227782"/>
              <a:gd name="connsiteY2" fmla="*/ 127652 h 229592"/>
              <a:gd name="connsiteX3" fmla="*/ 55406 w 227782"/>
              <a:gd name="connsiteY3" fmla="*/ 137611 h 229592"/>
              <a:gd name="connsiteX4" fmla="*/ 55406 w 227782"/>
              <a:gd name="connsiteY4" fmla="*/ 211848 h 229592"/>
              <a:gd name="connsiteX5" fmla="*/ 39472 w 227782"/>
              <a:gd name="connsiteY5" fmla="*/ 227782 h 229592"/>
              <a:gd name="connsiteX6" fmla="*/ 20642 w 227782"/>
              <a:gd name="connsiteY6" fmla="*/ 227782 h 229592"/>
              <a:gd name="connsiteX7" fmla="*/ 17744 w 227782"/>
              <a:gd name="connsiteY7" fmla="*/ 208951 h 229592"/>
              <a:gd name="connsiteX8" fmla="*/ 31687 w 227782"/>
              <a:gd name="connsiteY8" fmla="*/ 208951 h 229592"/>
              <a:gd name="connsiteX9" fmla="*/ 35670 w 227782"/>
              <a:gd name="connsiteY9" fmla="*/ 204968 h 229592"/>
              <a:gd name="connsiteX10" fmla="*/ 35670 w 227782"/>
              <a:gd name="connsiteY10" fmla="*/ 142499 h 229592"/>
              <a:gd name="connsiteX11" fmla="*/ 4888 w 227782"/>
              <a:gd name="connsiteY11" fmla="*/ 151372 h 229592"/>
              <a:gd name="connsiteX12" fmla="*/ 0 w 227782"/>
              <a:gd name="connsiteY12" fmla="*/ 129644 h 229592"/>
              <a:gd name="connsiteX13" fmla="*/ 35670 w 227782"/>
              <a:gd name="connsiteY13" fmla="*/ 121677 h 229592"/>
              <a:gd name="connsiteX14" fmla="*/ 35670 w 227782"/>
              <a:gd name="connsiteY14" fmla="*/ 70254 h 229592"/>
              <a:gd name="connsiteX15" fmla="*/ 4888 w 227782"/>
              <a:gd name="connsiteY15" fmla="*/ 70254 h 229592"/>
              <a:gd name="connsiteX16" fmla="*/ 4888 w 227782"/>
              <a:gd name="connsiteY16" fmla="*/ 51423 h 229592"/>
              <a:gd name="connsiteX17" fmla="*/ 35670 w 227782"/>
              <a:gd name="connsiteY17" fmla="*/ 51423 h 229592"/>
              <a:gd name="connsiteX18" fmla="*/ 35670 w 227782"/>
              <a:gd name="connsiteY18" fmla="*/ 0 h 229592"/>
              <a:gd name="connsiteX19" fmla="*/ 54501 w 227782"/>
              <a:gd name="connsiteY19" fmla="*/ 0 h 229592"/>
              <a:gd name="connsiteX20" fmla="*/ 55406 w 227782"/>
              <a:gd name="connsiteY20" fmla="*/ 5975 h 229592"/>
              <a:gd name="connsiteX21" fmla="*/ 55406 w 227782"/>
              <a:gd name="connsiteY21" fmla="*/ 51604 h 229592"/>
              <a:gd name="connsiteX22" fmla="*/ 85102 w 227782"/>
              <a:gd name="connsiteY22" fmla="*/ 51604 h 229592"/>
              <a:gd name="connsiteX23" fmla="*/ 85102 w 227782"/>
              <a:gd name="connsiteY23" fmla="*/ 70435 h 229592"/>
              <a:gd name="connsiteX24" fmla="*/ 55406 w 227782"/>
              <a:gd name="connsiteY24" fmla="*/ 70435 h 229592"/>
              <a:gd name="connsiteX25" fmla="*/ 55406 w 227782"/>
              <a:gd name="connsiteY25" fmla="*/ 117874 h 229592"/>
              <a:gd name="connsiteX26" fmla="*/ 95060 w 227782"/>
              <a:gd name="connsiteY26" fmla="*/ 11770 h 229592"/>
              <a:gd name="connsiteX27" fmla="*/ 210942 w 227782"/>
              <a:gd name="connsiteY27" fmla="*/ 11770 h 229592"/>
              <a:gd name="connsiteX28" fmla="*/ 210942 w 227782"/>
              <a:gd name="connsiteY28" fmla="*/ 111718 h 229592"/>
              <a:gd name="connsiteX29" fmla="*/ 191206 w 227782"/>
              <a:gd name="connsiteY29" fmla="*/ 111718 h 229592"/>
              <a:gd name="connsiteX30" fmla="*/ 191206 w 227782"/>
              <a:gd name="connsiteY30" fmla="*/ 104838 h 229592"/>
              <a:gd name="connsiteX31" fmla="*/ 162416 w 227782"/>
              <a:gd name="connsiteY31" fmla="*/ 104838 h 229592"/>
              <a:gd name="connsiteX32" fmla="*/ 227782 w 227782"/>
              <a:gd name="connsiteY32" fmla="*/ 204786 h 229592"/>
              <a:gd name="connsiteX33" fmla="*/ 217823 w 227782"/>
              <a:gd name="connsiteY33" fmla="*/ 227601 h 229592"/>
              <a:gd name="connsiteX34" fmla="*/ 144491 w 227782"/>
              <a:gd name="connsiteY34" fmla="*/ 104838 h 229592"/>
              <a:gd name="connsiteX35" fmla="*/ 114796 w 227782"/>
              <a:gd name="connsiteY35" fmla="*/ 104838 h 229592"/>
              <a:gd name="connsiteX36" fmla="*/ 114796 w 227782"/>
              <a:gd name="connsiteY36" fmla="*/ 131636 h 229592"/>
              <a:gd name="connsiteX37" fmla="*/ 75142 w 227782"/>
              <a:gd name="connsiteY37" fmla="*/ 229593 h 229592"/>
              <a:gd name="connsiteX38" fmla="*/ 62287 w 227782"/>
              <a:gd name="connsiteY38" fmla="*/ 212753 h 229592"/>
              <a:gd name="connsiteX39" fmla="*/ 94879 w 227782"/>
              <a:gd name="connsiteY39" fmla="*/ 133446 h 229592"/>
              <a:gd name="connsiteX40" fmla="*/ 94879 w 227782"/>
              <a:gd name="connsiteY40" fmla="*/ 11588 h 229592"/>
              <a:gd name="connsiteX41" fmla="*/ 114796 w 227782"/>
              <a:gd name="connsiteY41" fmla="*/ 30600 h 229592"/>
              <a:gd name="connsiteX42" fmla="*/ 114796 w 227782"/>
              <a:gd name="connsiteY42" fmla="*/ 86007 h 229592"/>
              <a:gd name="connsiteX43" fmla="*/ 191025 w 227782"/>
              <a:gd name="connsiteY43" fmla="*/ 86007 h 229592"/>
              <a:gd name="connsiteX44" fmla="*/ 191025 w 227782"/>
              <a:gd name="connsiteY44" fmla="*/ 30600 h 229592"/>
              <a:gd name="connsiteX45" fmla="*/ 114796 w 227782"/>
              <a:gd name="connsiteY45" fmla="*/ 30600 h 22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7782" h="229592">
                <a:moveTo>
                  <a:pt x="55406" y="117693"/>
                </a:moveTo>
                <a:lnTo>
                  <a:pt x="85102" y="108821"/>
                </a:lnTo>
                <a:lnTo>
                  <a:pt x="85102" y="127652"/>
                </a:lnTo>
                <a:lnTo>
                  <a:pt x="55406" y="137611"/>
                </a:lnTo>
                <a:lnTo>
                  <a:pt x="55406" y="211848"/>
                </a:lnTo>
                <a:cubicBezTo>
                  <a:pt x="55406" y="222350"/>
                  <a:pt x="50155" y="227782"/>
                  <a:pt x="39472" y="227782"/>
                </a:cubicBezTo>
                <a:lnTo>
                  <a:pt x="20642" y="227782"/>
                </a:lnTo>
                <a:lnTo>
                  <a:pt x="17744" y="208951"/>
                </a:lnTo>
                <a:lnTo>
                  <a:pt x="31687" y="208951"/>
                </a:lnTo>
                <a:cubicBezTo>
                  <a:pt x="34402" y="208951"/>
                  <a:pt x="35670" y="207684"/>
                  <a:pt x="35670" y="204968"/>
                </a:cubicBezTo>
                <a:lnTo>
                  <a:pt x="35670" y="142499"/>
                </a:lnTo>
                <a:lnTo>
                  <a:pt x="4888" y="151372"/>
                </a:lnTo>
                <a:lnTo>
                  <a:pt x="0" y="129644"/>
                </a:lnTo>
                <a:lnTo>
                  <a:pt x="35670" y="121677"/>
                </a:lnTo>
                <a:lnTo>
                  <a:pt x="35670" y="70254"/>
                </a:lnTo>
                <a:lnTo>
                  <a:pt x="4888" y="70254"/>
                </a:lnTo>
                <a:lnTo>
                  <a:pt x="4888" y="51423"/>
                </a:lnTo>
                <a:lnTo>
                  <a:pt x="35670" y="51423"/>
                </a:lnTo>
                <a:lnTo>
                  <a:pt x="35670" y="0"/>
                </a:lnTo>
                <a:lnTo>
                  <a:pt x="54501" y="0"/>
                </a:lnTo>
                <a:cubicBezTo>
                  <a:pt x="59752" y="724"/>
                  <a:pt x="60114" y="2716"/>
                  <a:pt x="55406" y="5975"/>
                </a:cubicBezTo>
                <a:lnTo>
                  <a:pt x="55406" y="51604"/>
                </a:lnTo>
                <a:lnTo>
                  <a:pt x="85102" y="51604"/>
                </a:lnTo>
                <a:lnTo>
                  <a:pt x="85102" y="70435"/>
                </a:lnTo>
                <a:lnTo>
                  <a:pt x="55406" y="70435"/>
                </a:lnTo>
                <a:lnTo>
                  <a:pt x="55406" y="117874"/>
                </a:lnTo>
                <a:close/>
                <a:moveTo>
                  <a:pt x="95060" y="11770"/>
                </a:moveTo>
                <a:lnTo>
                  <a:pt x="210942" y="11770"/>
                </a:lnTo>
                <a:lnTo>
                  <a:pt x="210942" y="111718"/>
                </a:lnTo>
                <a:lnTo>
                  <a:pt x="191206" y="111718"/>
                </a:lnTo>
                <a:lnTo>
                  <a:pt x="191206" y="104838"/>
                </a:lnTo>
                <a:lnTo>
                  <a:pt x="162416" y="104838"/>
                </a:lnTo>
                <a:cubicBezTo>
                  <a:pt x="163141" y="144491"/>
                  <a:pt x="184868" y="177808"/>
                  <a:pt x="227782" y="204786"/>
                </a:cubicBezTo>
                <a:lnTo>
                  <a:pt x="217823" y="227601"/>
                </a:lnTo>
                <a:cubicBezTo>
                  <a:pt x="169659" y="194647"/>
                  <a:pt x="145215" y="153726"/>
                  <a:pt x="144491" y="104838"/>
                </a:cubicBezTo>
                <a:lnTo>
                  <a:pt x="114796" y="104838"/>
                </a:lnTo>
                <a:lnTo>
                  <a:pt x="114796" y="131636"/>
                </a:lnTo>
                <a:cubicBezTo>
                  <a:pt x="114796" y="176540"/>
                  <a:pt x="101578" y="209132"/>
                  <a:pt x="75142" y="229593"/>
                </a:cubicBezTo>
                <a:lnTo>
                  <a:pt x="62287" y="212753"/>
                </a:lnTo>
                <a:cubicBezTo>
                  <a:pt x="84015" y="193560"/>
                  <a:pt x="94879" y="167125"/>
                  <a:pt x="94879" y="133446"/>
                </a:cubicBezTo>
                <a:lnTo>
                  <a:pt x="94879" y="11588"/>
                </a:lnTo>
                <a:close/>
                <a:moveTo>
                  <a:pt x="114796" y="30600"/>
                </a:moveTo>
                <a:lnTo>
                  <a:pt x="114796" y="86007"/>
                </a:lnTo>
                <a:lnTo>
                  <a:pt x="191025" y="86007"/>
                </a:lnTo>
                <a:lnTo>
                  <a:pt x="191025" y="30600"/>
                </a:lnTo>
                <a:lnTo>
                  <a:pt x="114796" y="30600"/>
                </a:lnTo>
                <a:close/>
              </a:path>
            </a:pathLst>
          </a:custGeom>
          <a:solidFill>
            <a:srgbClr val="FFFFFF"/>
          </a:solidFill>
          <a:ln w="18102" cap="flat">
            <a:noFill/>
            <a:prstDash val="solid"/>
            <a:miter/>
          </a:ln>
        </p:spPr>
        <p:txBody>
          <a:bodyPr rtlCol="0" anchor="ctr"/>
          <a:lstStyle/>
          <a:p>
            <a:endParaRPr lang="ja-JP" altLang="en-US" sz="1200"/>
          </a:p>
        </p:txBody>
      </p:sp>
      <p:sp>
        <p:nvSpPr>
          <p:cNvPr id="998" name="フリーフォーム: 図形 997">
            <a:extLst>
              <a:ext uri="{FF2B5EF4-FFF2-40B4-BE49-F238E27FC236}">
                <a16:creationId xmlns:a16="http://schemas.microsoft.com/office/drawing/2014/main" id="{26A4BA63-876C-BC07-EE7F-01C09EEE2ACD}"/>
              </a:ext>
            </a:extLst>
          </p:cNvPr>
          <p:cNvSpPr/>
          <p:nvPr/>
        </p:nvSpPr>
        <p:spPr>
          <a:xfrm>
            <a:off x="8843466" y="2217102"/>
            <a:ext cx="151855" cy="153061"/>
          </a:xfrm>
          <a:custGeom>
            <a:avLst/>
            <a:gdLst>
              <a:gd name="connsiteX0" fmla="*/ 55406 w 227782"/>
              <a:gd name="connsiteY0" fmla="*/ 117693 h 229592"/>
              <a:gd name="connsiteX1" fmla="*/ 85102 w 227782"/>
              <a:gd name="connsiteY1" fmla="*/ 108821 h 229592"/>
              <a:gd name="connsiteX2" fmla="*/ 85102 w 227782"/>
              <a:gd name="connsiteY2" fmla="*/ 127652 h 229592"/>
              <a:gd name="connsiteX3" fmla="*/ 55406 w 227782"/>
              <a:gd name="connsiteY3" fmla="*/ 137611 h 229592"/>
              <a:gd name="connsiteX4" fmla="*/ 55406 w 227782"/>
              <a:gd name="connsiteY4" fmla="*/ 211848 h 229592"/>
              <a:gd name="connsiteX5" fmla="*/ 39472 w 227782"/>
              <a:gd name="connsiteY5" fmla="*/ 227782 h 229592"/>
              <a:gd name="connsiteX6" fmla="*/ 20642 w 227782"/>
              <a:gd name="connsiteY6" fmla="*/ 227782 h 229592"/>
              <a:gd name="connsiteX7" fmla="*/ 17744 w 227782"/>
              <a:gd name="connsiteY7" fmla="*/ 208951 h 229592"/>
              <a:gd name="connsiteX8" fmla="*/ 31687 w 227782"/>
              <a:gd name="connsiteY8" fmla="*/ 208951 h 229592"/>
              <a:gd name="connsiteX9" fmla="*/ 35670 w 227782"/>
              <a:gd name="connsiteY9" fmla="*/ 204968 h 229592"/>
              <a:gd name="connsiteX10" fmla="*/ 35670 w 227782"/>
              <a:gd name="connsiteY10" fmla="*/ 142499 h 229592"/>
              <a:gd name="connsiteX11" fmla="*/ 4888 w 227782"/>
              <a:gd name="connsiteY11" fmla="*/ 151372 h 229592"/>
              <a:gd name="connsiteX12" fmla="*/ 0 w 227782"/>
              <a:gd name="connsiteY12" fmla="*/ 129644 h 229592"/>
              <a:gd name="connsiteX13" fmla="*/ 35670 w 227782"/>
              <a:gd name="connsiteY13" fmla="*/ 121677 h 229592"/>
              <a:gd name="connsiteX14" fmla="*/ 35670 w 227782"/>
              <a:gd name="connsiteY14" fmla="*/ 70254 h 229592"/>
              <a:gd name="connsiteX15" fmla="*/ 4888 w 227782"/>
              <a:gd name="connsiteY15" fmla="*/ 70254 h 229592"/>
              <a:gd name="connsiteX16" fmla="*/ 4888 w 227782"/>
              <a:gd name="connsiteY16" fmla="*/ 51423 h 229592"/>
              <a:gd name="connsiteX17" fmla="*/ 35670 w 227782"/>
              <a:gd name="connsiteY17" fmla="*/ 51423 h 229592"/>
              <a:gd name="connsiteX18" fmla="*/ 35670 w 227782"/>
              <a:gd name="connsiteY18" fmla="*/ 0 h 229592"/>
              <a:gd name="connsiteX19" fmla="*/ 54501 w 227782"/>
              <a:gd name="connsiteY19" fmla="*/ 0 h 229592"/>
              <a:gd name="connsiteX20" fmla="*/ 55406 w 227782"/>
              <a:gd name="connsiteY20" fmla="*/ 5975 h 229592"/>
              <a:gd name="connsiteX21" fmla="*/ 55406 w 227782"/>
              <a:gd name="connsiteY21" fmla="*/ 51604 h 229592"/>
              <a:gd name="connsiteX22" fmla="*/ 85102 w 227782"/>
              <a:gd name="connsiteY22" fmla="*/ 51604 h 229592"/>
              <a:gd name="connsiteX23" fmla="*/ 85102 w 227782"/>
              <a:gd name="connsiteY23" fmla="*/ 70435 h 229592"/>
              <a:gd name="connsiteX24" fmla="*/ 55406 w 227782"/>
              <a:gd name="connsiteY24" fmla="*/ 70435 h 229592"/>
              <a:gd name="connsiteX25" fmla="*/ 55406 w 227782"/>
              <a:gd name="connsiteY25" fmla="*/ 117874 h 229592"/>
              <a:gd name="connsiteX26" fmla="*/ 95060 w 227782"/>
              <a:gd name="connsiteY26" fmla="*/ 11770 h 229592"/>
              <a:gd name="connsiteX27" fmla="*/ 210942 w 227782"/>
              <a:gd name="connsiteY27" fmla="*/ 11770 h 229592"/>
              <a:gd name="connsiteX28" fmla="*/ 210942 w 227782"/>
              <a:gd name="connsiteY28" fmla="*/ 111718 h 229592"/>
              <a:gd name="connsiteX29" fmla="*/ 191206 w 227782"/>
              <a:gd name="connsiteY29" fmla="*/ 111718 h 229592"/>
              <a:gd name="connsiteX30" fmla="*/ 191206 w 227782"/>
              <a:gd name="connsiteY30" fmla="*/ 104838 h 229592"/>
              <a:gd name="connsiteX31" fmla="*/ 162416 w 227782"/>
              <a:gd name="connsiteY31" fmla="*/ 104838 h 229592"/>
              <a:gd name="connsiteX32" fmla="*/ 227782 w 227782"/>
              <a:gd name="connsiteY32" fmla="*/ 204786 h 229592"/>
              <a:gd name="connsiteX33" fmla="*/ 217823 w 227782"/>
              <a:gd name="connsiteY33" fmla="*/ 227601 h 229592"/>
              <a:gd name="connsiteX34" fmla="*/ 144491 w 227782"/>
              <a:gd name="connsiteY34" fmla="*/ 104838 h 229592"/>
              <a:gd name="connsiteX35" fmla="*/ 114796 w 227782"/>
              <a:gd name="connsiteY35" fmla="*/ 104838 h 229592"/>
              <a:gd name="connsiteX36" fmla="*/ 114796 w 227782"/>
              <a:gd name="connsiteY36" fmla="*/ 131636 h 229592"/>
              <a:gd name="connsiteX37" fmla="*/ 75142 w 227782"/>
              <a:gd name="connsiteY37" fmla="*/ 229593 h 229592"/>
              <a:gd name="connsiteX38" fmla="*/ 62287 w 227782"/>
              <a:gd name="connsiteY38" fmla="*/ 212753 h 229592"/>
              <a:gd name="connsiteX39" fmla="*/ 94879 w 227782"/>
              <a:gd name="connsiteY39" fmla="*/ 133446 h 229592"/>
              <a:gd name="connsiteX40" fmla="*/ 94879 w 227782"/>
              <a:gd name="connsiteY40" fmla="*/ 11588 h 229592"/>
              <a:gd name="connsiteX41" fmla="*/ 114796 w 227782"/>
              <a:gd name="connsiteY41" fmla="*/ 30600 h 229592"/>
              <a:gd name="connsiteX42" fmla="*/ 114796 w 227782"/>
              <a:gd name="connsiteY42" fmla="*/ 86007 h 229592"/>
              <a:gd name="connsiteX43" fmla="*/ 191025 w 227782"/>
              <a:gd name="connsiteY43" fmla="*/ 86007 h 229592"/>
              <a:gd name="connsiteX44" fmla="*/ 191025 w 227782"/>
              <a:gd name="connsiteY44" fmla="*/ 30600 h 229592"/>
              <a:gd name="connsiteX45" fmla="*/ 114796 w 227782"/>
              <a:gd name="connsiteY45" fmla="*/ 30600 h 22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7782" h="229592">
                <a:moveTo>
                  <a:pt x="55406" y="117693"/>
                </a:moveTo>
                <a:lnTo>
                  <a:pt x="85102" y="108821"/>
                </a:lnTo>
                <a:lnTo>
                  <a:pt x="85102" y="127652"/>
                </a:lnTo>
                <a:lnTo>
                  <a:pt x="55406" y="137611"/>
                </a:lnTo>
                <a:lnTo>
                  <a:pt x="55406" y="211848"/>
                </a:lnTo>
                <a:cubicBezTo>
                  <a:pt x="55406" y="222350"/>
                  <a:pt x="50155" y="227782"/>
                  <a:pt x="39472" y="227782"/>
                </a:cubicBezTo>
                <a:lnTo>
                  <a:pt x="20642" y="227782"/>
                </a:lnTo>
                <a:lnTo>
                  <a:pt x="17744" y="208951"/>
                </a:lnTo>
                <a:lnTo>
                  <a:pt x="31687" y="208951"/>
                </a:lnTo>
                <a:cubicBezTo>
                  <a:pt x="34402" y="208951"/>
                  <a:pt x="35670" y="207684"/>
                  <a:pt x="35670" y="204968"/>
                </a:cubicBezTo>
                <a:lnTo>
                  <a:pt x="35670" y="142499"/>
                </a:lnTo>
                <a:lnTo>
                  <a:pt x="4888" y="151372"/>
                </a:lnTo>
                <a:lnTo>
                  <a:pt x="0" y="129644"/>
                </a:lnTo>
                <a:lnTo>
                  <a:pt x="35670" y="121677"/>
                </a:lnTo>
                <a:lnTo>
                  <a:pt x="35670" y="70254"/>
                </a:lnTo>
                <a:lnTo>
                  <a:pt x="4888" y="70254"/>
                </a:lnTo>
                <a:lnTo>
                  <a:pt x="4888" y="51423"/>
                </a:lnTo>
                <a:lnTo>
                  <a:pt x="35670" y="51423"/>
                </a:lnTo>
                <a:lnTo>
                  <a:pt x="35670" y="0"/>
                </a:lnTo>
                <a:lnTo>
                  <a:pt x="54501" y="0"/>
                </a:lnTo>
                <a:cubicBezTo>
                  <a:pt x="59752" y="724"/>
                  <a:pt x="60114" y="2716"/>
                  <a:pt x="55406" y="5975"/>
                </a:cubicBezTo>
                <a:lnTo>
                  <a:pt x="55406" y="51604"/>
                </a:lnTo>
                <a:lnTo>
                  <a:pt x="85102" y="51604"/>
                </a:lnTo>
                <a:lnTo>
                  <a:pt x="85102" y="70435"/>
                </a:lnTo>
                <a:lnTo>
                  <a:pt x="55406" y="70435"/>
                </a:lnTo>
                <a:lnTo>
                  <a:pt x="55406" y="117874"/>
                </a:lnTo>
                <a:close/>
                <a:moveTo>
                  <a:pt x="95060" y="11770"/>
                </a:moveTo>
                <a:lnTo>
                  <a:pt x="210942" y="11770"/>
                </a:lnTo>
                <a:lnTo>
                  <a:pt x="210942" y="111718"/>
                </a:lnTo>
                <a:lnTo>
                  <a:pt x="191206" y="111718"/>
                </a:lnTo>
                <a:lnTo>
                  <a:pt x="191206" y="104838"/>
                </a:lnTo>
                <a:lnTo>
                  <a:pt x="162416" y="104838"/>
                </a:lnTo>
                <a:cubicBezTo>
                  <a:pt x="163141" y="144491"/>
                  <a:pt x="184868" y="177808"/>
                  <a:pt x="227782" y="204786"/>
                </a:cubicBezTo>
                <a:lnTo>
                  <a:pt x="217823" y="227601"/>
                </a:lnTo>
                <a:cubicBezTo>
                  <a:pt x="169659" y="194647"/>
                  <a:pt x="145215" y="153726"/>
                  <a:pt x="144491" y="104838"/>
                </a:cubicBezTo>
                <a:lnTo>
                  <a:pt x="114796" y="104838"/>
                </a:lnTo>
                <a:lnTo>
                  <a:pt x="114796" y="131636"/>
                </a:lnTo>
                <a:cubicBezTo>
                  <a:pt x="114796" y="176540"/>
                  <a:pt x="101578" y="209132"/>
                  <a:pt x="75142" y="229593"/>
                </a:cubicBezTo>
                <a:lnTo>
                  <a:pt x="62287" y="212753"/>
                </a:lnTo>
                <a:cubicBezTo>
                  <a:pt x="84015" y="193560"/>
                  <a:pt x="94879" y="167125"/>
                  <a:pt x="94879" y="133446"/>
                </a:cubicBezTo>
                <a:lnTo>
                  <a:pt x="94879" y="11588"/>
                </a:lnTo>
                <a:close/>
                <a:moveTo>
                  <a:pt x="114796" y="30600"/>
                </a:moveTo>
                <a:lnTo>
                  <a:pt x="114796" y="86007"/>
                </a:lnTo>
                <a:lnTo>
                  <a:pt x="191025" y="86007"/>
                </a:lnTo>
                <a:lnTo>
                  <a:pt x="191025" y="30600"/>
                </a:lnTo>
                <a:lnTo>
                  <a:pt x="114796" y="30600"/>
                </a:lnTo>
                <a:close/>
              </a:path>
            </a:pathLst>
          </a:custGeom>
          <a:noFill/>
          <a:ln w="0" cap="sq">
            <a:solidFill>
              <a:srgbClr val="FFFFFF"/>
            </a:solidFill>
            <a:prstDash val="solid"/>
            <a:miter/>
          </a:ln>
        </p:spPr>
        <p:txBody>
          <a:bodyPr rtlCol="0" anchor="ctr"/>
          <a:lstStyle/>
          <a:p>
            <a:endParaRPr lang="ja-JP" altLang="en-US" sz="1200"/>
          </a:p>
        </p:txBody>
      </p:sp>
      <p:sp>
        <p:nvSpPr>
          <p:cNvPr id="999" name="フリーフォーム: 図形 998">
            <a:extLst>
              <a:ext uri="{FF2B5EF4-FFF2-40B4-BE49-F238E27FC236}">
                <a16:creationId xmlns:a16="http://schemas.microsoft.com/office/drawing/2014/main" id="{EDD85998-1B21-58B5-4E80-A39A56A4EE7A}"/>
              </a:ext>
            </a:extLst>
          </p:cNvPr>
          <p:cNvSpPr/>
          <p:nvPr/>
        </p:nvSpPr>
        <p:spPr>
          <a:xfrm>
            <a:off x="9013065" y="2215894"/>
            <a:ext cx="150647" cy="152941"/>
          </a:xfrm>
          <a:custGeom>
            <a:avLst/>
            <a:gdLst>
              <a:gd name="connsiteX0" fmla="*/ 76410 w 225970"/>
              <a:gd name="connsiteY0" fmla="*/ 212572 h 229411"/>
              <a:gd name="connsiteX1" fmla="*/ 62468 w 225970"/>
              <a:gd name="connsiteY1" fmla="*/ 226514 h 229411"/>
              <a:gd name="connsiteX2" fmla="*/ 44723 w 225970"/>
              <a:gd name="connsiteY2" fmla="*/ 226514 h 229411"/>
              <a:gd name="connsiteX3" fmla="*/ 42731 w 225970"/>
              <a:gd name="connsiteY3" fmla="*/ 207683 h 229411"/>
              <a:gd name="connsiteX4" fmla="*/ 55588 w 225970"/>
              <a:gd name="connsiteY4" fmla="*/ 207683 h 229411"/>
              <a:gd name="connsiteX5" fmla="*/ 59571 w 225970"/>
              <a:gd name="connsiteY5" fmla="*/ 203700 h 229411"/>
              <a:gd name="connsiteX6" fmla="*/ 59571 w 225970"/>
              <a:gd name="connsiteY6" fmla="*/ 147207 h 229411"/>
              <a:gd name="connsiteX7" fmla="*/ 27884 w 225970"/>
              <a:gd name="connsiteY7" fmla="*/ 147207 h 229411"/>
              <a:gd name="connsiteX8" fmla="*/ 27884 w 225970"/>
              <a:gd name="connsiteY8" fmla="*/ 170022 h 229411"/>
              <a:gd name="connsiteX9" fmla="*/ 13942 w 225970"/>
              <a:gd name="connsiteY9" fmla="*/ 229412 h 229411"/>
              <a:gd name="connsiteX10" fmla="*/ 0 w 225970"/>
              <a:gd name="connsiteY10" fmla="*/ 211667 h 229411"/>
              <a:gd name="connsiteX11" fmla="*/ 10864 w 225970"/>
              <a:gd name="connsiteY11" fmla="*/ 152277 h 229411"/>
              <a:gd name="connsiteX12" fmla="*/ 10864 w 225970"/>
              <a:gd name="connsiteY12" fmla="*/ 12675 h 229411"/>
              <a:gd name="connsiteX13" fmla="*/ 76229 w 225970"/>
              <a:gd name="connsiteY13" fmla="*/ 12675 h 229411"/>
              <a:gd name="connsiteX14" fmla="*/ 76229 w 225970"/>
              <a:gd name="connsiteY14" fmla="*/ 212753 h 229411"/>
              <a:gd name="connsiteX15" fmla="*/ 76229 w 225970"/>
              <a:gd name="connsiteY15" fmla="*/ 212753 h 229411"/>
              <a:gd name="connsiteX16" fmla="*/ 27884 w 225970"/>
              <a:gd name="connsiteY16" fmla="*/ 31324 h 229411"/>
              <a:gd name="connsiteX17" fmla="*/ 27884 w 225970"/>
              <a:gd name="connsiteY17" fmla="*/ 70978 h 229411"/>
              <a:gd name="connsiteX18" fmla="*/ 59571 w 225970"/>
              <a:gd name="connsiteY18" fmla="*/ 70978 h 229411"/>
              <a:gd name="connsiteX19" fmla="*/ 59571 w 225970"/>
              <a:gd name="connsiteY19" fmla="*/ 31324 h 229411"/>
              <a:gd name="connsiteX20" fmla="*/ 27884 w 225970"/>
              <a:gd name="connsiteY20" fmla="*/ 31324 h 229411"/>
              <a:gd name="connsiteX21" fmla="*/ 27884 w 225970"/>
              <a:gd name="connsiteY21" fmla="*/ 89809 h 229411"/>
              <a:gd name="connsiteX22" fmla="*/ 27884 w 225970"/>
              <a:gd name="connsiteY22" fmla="*/ 128376 h 229411"/>
              <a:gd name="connsiteX23" fmla="*/ 59571 w 225970"/>
              <a:gd name="connsiteY23" fmla="*/ 128376 h 229411"/>
              <a:gd name="connsiteX24" fmla="*/ 59571 w 225970"/>
              <a:gd name="connsiteY24" fmla="*/ 89809 h 229411"/>
              <a:gd name="connsiteX25" fmla="*/ 27884 w 225970"/>
              <a:gd name="connsiteY25" fmla="*/ 89809 h 229411"/>
              <a:gd name="connsiteX26" fmla="*/ 196277 w 225970"/>
              <a:gd name="connsiteY26" fmla="*/ 88904 h 229411"/>
              <a:gd name="connsiteX27" fmla="*/ 213116 w 225970"/>
              <a:gd name="connsiteY27" fmla="*/ 101759 h 229411"/>
              <a:gd name="connsiteX28" fmla="*/ 209132 w 225970"/>
              <a:gd name="connsiteY28" fmla="*/ 105743 h 229411"/>
              <a:gd name="connsiteX29" fmla="*/ 168573 w 225970"/>
              <a:gd name="connsiteY29" fmla="*/ 172013 h 229411"/>
              <a:gd name="connsiteX30" fmla="*/ 225971 w 225970"/>
              <a:gd name="connsiteY30" fmla="*/ 202795 h 229411"/>
              <a:gd name="connsiteX31" fmla="*/ 219090 w 225970"/>
              <a:gd name="connsiteY31" fmla="*/ 224523 h 229411"/>
              <a:gd name="connsiteX32" fmla="*/ 154812 w 225970"/>
              <a:gd name="connsiteY32" fmla="*/ 186861 h 229411"/>
              <a:gd name="connsiteX33" fmla="*/ 92344 w 225970"/>
              <a:gd name="connsiteY33" fmla="*/ 226514 h 229411"/>
              <a:gd name="connsiteX34" fmla="*/ 83471 w 225970"/>
              <a:gd name="connsiteY34" fmla="*/ 206778 h 229411"/>
              <a:gd name="connsiteX35" fmla="*/ 139964 w 225970"/>
              <a:gd name="connsiteY35" fmla="*/ 172194 h 229411"/>
              <a:gd name="connsiteX36" fmla="*/ 111175 w 225970"/>
              <a:gd name="connsiteY36" fmla="*/ 112804 h 229411"/>
              <a:gd name="connsiteX37" fmla="*/ 91438 w 225970"/>
              <a:gd name="connsiteY37" fmla="*/ 112804 h 229411"/>
              <a:gd name="connsiteX38" fmla="*/ 91438 w 225970"/>
              <a:gd name="connsiteY38" fmla="*/ 93973 h 229411"/>
              <a:gd name="connsiteX39" fmla="*/ 139964 w 225970"/>
              <a:gd name="connsiteY39" fmla="*/ 93973 h 229411"/>
              <a:gd name="connsiteX40" fmla="*/ 139964 w 225970"/>
              <a:gd name="connsiteY40" fmla="*/ 55406 h 229411"/>
              <a:gd name="connsiteX41" fmla="*/ 88542 w 225970"/>
              <a:gd name="connsiteY41" fmla="*/ 55406 h 229411"/>
              <a:gd name="connsiteX42" fmla="*/ 88542 w 225970"/>
              <a:gd name="connsiteY42" fmla="*/ 36575 h 229411"/>
              <a:gd name="connsiteX43" fmla="*/ 139964 w 225970"/>
              <a:gd name="connsiteY43" fmla="*/ 36575 h 229411"/>
              <a:gd name="connsiteX44" fmla="*/ 139964 w 225970"/>
              <a:gd name="connsiteY44" fmla="*/ 0 h 229411"/>
              <a:gd name="connsiteX45" fmla="*/ 158796 w 225970"/>
              <a:gd name="connsiteY45" fmla="*/ 0 h 229411"/>
              <a:gd name="connsiteX46" fmla="*/ 159701 w 225970"/>
              <a:gd name="connsiteY46" fmla="*/ 5975 h 229411"/>
              <a:gd name="connsiteX47" fmla="*/ 159701 w 225970"/>
              <a:gd name="connsiteY47" fmla="*/ 36757 h 229411"/>
              <a:gd name="connsiteX48" fmla="*/ 219090 w 225970"/>
              <a:gd name="connsiteY48" fmla="*/ 36757 h 229411"/>
              <a:gd name="connsiteX49" fmla="*/ 219090 w 225970"/>
              <a:gd name="connsiteY49" fmla="*/ 55587 h 229411"/>
              <a:gd name="connsiteX50" fmla="*/ 159701 w 225970"/>
              <a:gd name="connsiteY50" fmla="*/ 55587 h 229411"/>
              <a:gd name="connsiteX51" fmla="*/ 159701 w 225970"/>
              <a:gd name="connsiteY51" fmla="*/ 94155 h 229411"/>
              <a:gd name="connsiteX52" fmla="*/ 192293 w 225970"/>
              <a:gd name="connsiteY52" fmla="*/ 94155 h 229411"/>
              <a:gd name="connsiteX53" fmla="*/ 196277 w 225970"/>
              <a:gd name="connsiteY53" fmla="*/ 89266 h 229411"/>
              <a:gd name="connsiteX54" fmla="*/ 130911 w 225970"/>
              <a:gd name="connsiteY54" fmla="*/ 112623 h 229411"/>
              <a:gd name="connsiteX55" fmla="*/ 153725 w 225970"/>
              <a:gd name="connsiteY55" fmla="*/ 158252 h 229411"/>
              <a:gd name="connsiteX56" fmla="*/ 184507 w 225970"/>
              <a:gd name="connsiteY56" fmla="*/ 112623 h 229411"/>
              <a:gd name="connsiteX57" fmla="*/ 131092 w 225970"/>
              <a:gd name="connsiteY57" fmla="*/ 112623 h 2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5970" h="229411">
                <a:moveTo>
                  <a:pt x="76410" y="212572"/>
                </a:moveTo>
                <a:cubicBezTo>
                  <a:pt x="76410" y="221807"/>
                  <a:pt x="71703" y="226514"/>
                  <a:pt x="62468" y="226514"/>
                </a:cubicBezTo>
                <a:lnTo>
                  <a:pt x="44723" y="226514"/>
                </a:lnTo>
                <a:lnTo>
                  <a:pt x="42731" y="207683"/>
                </a:lnTo>
                <a:lnTo>
                  <a:pt x="55588" y="207683"/>
                </a:lnTo>
                <a:cubicBezTo>
                  <a:pt x="58303" y="207683"/>
                  <a:pt x="59571" y="206416"/>
                  <a:pt x="59571" y="203700"/>
                </a:cubicBezTo>
                <a:lnTo>
                  <a:pt x="59571" y="147207"/>
                </a:lnTo>
                <a:lnTo>
                  <a:pt x="27884" y="147207"/>
                </a:lnTo>
                <a:lnTo>
                  <a:pt x="27884" y="170022"/>
                </a:lnTo>
                <a:cubicBezTo>
                  <a:pt x="27884" y="192474"/>
                  <a:pt x="23177" y="212210"/>
                  <a:pt x="13942" y="229412"/>
                </a:cubicBezTo>
                <a:lnTo>
                  <a:pt x="0" y="211667"/>
                </a:lnTo>
                <a:cubicBezTo>
                  <a:pt x="7243" y="197725"/>
                  <a:pt x="10864" y="177988"/>
                  <a:pt x="10864" y="152277"/>
                </a:cubicBezTo>
                <a:lnTo>
                  <a:pt x="10864" y="12675"/>
                </a:lnTo>
                <a:lnTo>
                  <a:pt x="76229" y="12675"/>
                </a:lnTo>
                <a:lnTo>
                  <a:pt x="76229" y="212753"/>
                </a:lnTo>
                <a:lnTo>
                  <a:pt x="76229" y="212753"/>
                </a:lnTo>
                <a:close/>
                <a:moveTo>
                  <a:pt x="27884" y="31324"/>
                </a:moveTo>
                <a:lnTo>
                  <a:pt x="27884" y="70978"/>
                </a:lnTo>
                <a:lnTo>
                  <a:pt x="59571" y="70978"/>
                </a:lnTo>
                <a:lnTo>
                  <a:pt x="59571" y="31324"/>
                </a:lnTo>
                <a:lnTo>
                  <a:pt x="27884" y="31324"/>
                </a:lnTo>
                <a:close/>
                <a:moveTo>
                  <a:pt x="27884" y="89809"/>
                </a:moveTo>
                <a:lnTo>
                  <a:pt x="27884" y="128376"/>
                </a:lnTo>
                <a:lnTo>
                  <a:pt x="59571" y="128376"/>
                </a:lnTo>
                <a:lnTo>
                  <a:pt x="59571" y="89809"/>
                </a:lnTo>
                <a:lnTo>
                  <a:pt x="27884" y="89809"/>
                </a:lnTo>
                <a:close/>
                <a:moveTo>
                  <a:pt x="196277" y="88904"/>
                </a:moveTo>
                <a:lnTo>
                  <a:pt x="213116" y="101759"/>
                </a:lnTo>
                <a:lnTo>
                  <a:pt x="209132" y="105743"/>
                </a:lnTo>
                <a:cubicBezTo>
                  <a:pt x="200622" y="128195"/>
                  <a:pt x="187042" y="150285"/>
                  <a:pt x="168573" y="172013"/>
                </a:cubicBezTo>
                <a:cubicBezTo>
                  <a:pt x="185775" y="185955"/>
                  <a:pt x="204786" y="196095"/>
                  <a:pt x="225971" y="202795"/>
                </a:cubicBezTo>
                <a:lnTo>
                  <a:pt x="219090" y="224523"/>
                </a:lnTo>
                <a:cubicBezTo>
                  <a:pt x="193379" y="216012"/>
                  <a:pt x="171832" y="203338"/>
                  <a:pt x="154812" y="186861"/>
                </a:cubicBezTo>
                <a:cubicBezTo>
                  <a:pt x="133627" y="203338"/>
                  <a:pt x="112804" y="216556"/>
                  <a:pt x="92344" y="226514"/>
                </a:cubicBezTo>
                <a:lnTo>
                  <a:pt x="83471" y="206778"/>
                </a:lnTo>
                <a:cubicBezTo>
                  <a:pt x="103932" y="198811"/>
                  <a:pt x="122764" y="187404"/>
                  <a:pt x="139964" y="172194"/>
                </a:cubicBezTo>
                <a:cubicBezTo>
                  <a:pt x="124755" y="151734"/>
                  <a:pt x="115158" y="131998"/>
                  <a:pt x="111175" y="112804"/>
                </a:cubicBezTo>
                <a:lnTo>
                  <a:pt x="91438" y="112804"/>
                </a:lnTo>
                <a:lnTo>
                  <a:pt x="91438" y="93973"/>
                </a:lnTo>
                <a:lnTo>
                  <a:pt x="139964" y="93973"/>
                </a:lnTo>
                <a:lnTo>
                  <a:pt x="139964" y="55406"/>
                </a:lnTo>
                <a:lnTo>
                  <a:pt x="88542" y="55406"/>
                </a:lnTo>
                <a:lnTo>
                  <a:pt x="88542" y="36575"/>
                </a:lnTo>
                <a:lnTo>
                  <a:pt x="139964" y="36575"/>
                </a:lnTo>
                <a:lnTo>
                  <a:pt x="139964" y="0"/>
                </a:lnTo>
                <a:lnTo>
                  <a:pt x="158796" y="0"/>
                </a:lnTo>
                <a:cubicBezTo>
                  <a:pt x="164046" y="724"/>
                  <a:pt x="164409" y="2716"/>
                  <a:pt x="159701" y="5975"/>
                </a:cubicBezTo>
                <a:lnTo>
                  <a:pt x="159701" y="36757"/>
                </a:lnTo>
                <a:lnTo>
                  <a:pt x="219090" y="36757"/>
                </a:lnTo>
                <a:lnTo>
                  <a:pt x="219090" y="55587"/>
                </a:lnTo>
                <a:lnTo>
                  <a:pt x="159701" y="55587"/>
                </a:lnTo>
                <a:lnTo>
                  <a:pt x="159701" y="94155"/>
                </a:lnTo>
                <a:lnTo>
                  <a:pt x="192293" y="94155"/>
                </a:lnTo>
                <a:lnTo>
                  <a:pt x="196277" y="89266"/>
                </a:lnTo>
                <a:close/>
                <a:moveTo>
                  <a:pt x="130911" y="112623"/>
                </a:moveTo>
                <a:cubicBezTo>
                  <a:pt x="134170" y="128557"/>
                  <a:pt x="141776" y="143586"/>
                  <a:pt x="153725" y="158252"/>
                </a:cubicBezTo>
                <a:cubicBezTo>
                  <a:pt x="164228" y="147750"/>
                  <a:pt x="174549" y="132541"/>
                  <a:pt x="184507" y="112623"/>
                </a:cubicBezTo>
                <a:lnTo>
                  <a:pt x="131092" y="112623"/>
                </a:lnTo>
                <a:close/>
              </a:path>
            </a:pathLst>
          </a:custGeom>
          <a:solidFill>
            <a:srgbClr val="FFFFFF"/>
          </a:solidFill>
          <a:ln w="18102" cap="flat">
            <a:noFill/>
            <a:prstDash val="solid"/>
            <a:miter/>
          </a:ln>
        </p:spPr>
        <p:txBody>
          <a:bodyPr rtlCol="0" anchor="ctr"/>
          <a:lstStyle/>
          <a:p>
            <a:endParaRPr lang="ja-JP" altLang="en-US" sz="1200"/>
          </a:p>
        </p:txBody>
      </p:sp>
      <p:sp>
        <p:nvSpPr>
          <p:cNvPr id="1000" name="フリーフォーム: 図形 999">
            <a:extLst>
              <a:ext uri="{FF2B5EF4-FFF2-40B4-BE49-F238E27FC236}">
                <a16:creationId xmlns:a16="http://schemas.microsoft.com/office/drawing/2014/main" id="{FED97631-B53A-4225-5EF3-B1002D226EDE}"/>
              </a:ext>
            </a:extLst>
          </p:cNvPr>
          <p:cNvSpPr/>
          <p:nvPr/>
        </p:nvSpPr>
        <p:spPr>
          <a:xfrm>
            <a:off x="9013065" y="2215894"/>
            <a:ext cx="150647" cy="152941"/>
          </a:xfrm>
          <a:custGeom>
            <a:avLst/>
            <a:gdLst>
              <a:gd name="connsiteX0" fmla="*/ 76410 w 225970"/>
              <a:gd name="connsiteY0" fmla="*/ 212572 h 229411"/>
              <a:gd name="connsiteX1" fmla="*/ 62468 w 225970"/>
              <a:gd name="connsiteY1" fmla="*/ 226514 h 229411"/>
              <a:gd name="connsiteX2" fmla="*/ 44723 w 225970"/>
              <a:gd name="connsiteY2" fmla="*/ 226514 h 229411"/>
              <a:gd name="connsiteX3" fmla="*/ 42731 w 225970"/>
              <a:gd name="connsiteY3" fmla="*/ 207683 h 229411"/>
              <a:gd name="connsiteX4" fmla="*/ 55588 w 225970"/>
              <a:gd name="connsiteY4" fmla="*/ 207683 h 229411"/>
              <a:gd name="connsiteX5" fmla="*/ 59571 w 225970"/>
              <a:gd name="connsiteY5" fmla="*/ 203700 h 229411"/>
              <a:gd name="connsiteX6" fmla="*/ 59571 w 225970"/>
              <a:gd name="connsiteY6" fmla="*/ 147207 h 229411"/>
              <a:gd name="connsiteX7" fmla="*/ 27884 w 225970"/>
              <a:gd name="connsiteY7" fmla="*/ 147207 h 229411"/>
              <a:gd name="connsiteX8" fmla="*/ 27884 w 225970"/>
              <a:gd name="connsiteY8" fmla="*/ 170022 h 229411"/>
              <a:gd name="connsiteX9" fmla="*/ 13942 w 225970"/>
              <a:gd name="connsiteY9" fmla="*/ 229412 h 229411"/>
              <a:gd name="connsiteX10" fmla="*/ 0 w 225970"/>
              <a:gd name="connsiteY10" fmla="*/ 211667 h 229411"/>
              <a:gd name="connsiteX11" fmla="*/ 10864 w 225970"/>
              <a:gd name="connsiteY11" fmla="*/ 152277 h 229411"/>
              <a:gd name="connsiteX12" fmla="*/ 10864 w 225970"/>
              <a:gd name="connsiteY12" fmla="*/ 12675 h 229411"/>
              <a:gd name="connsiteX13" fmla="*/ 76229 w 225970"/>
              <a:gd name="connsiteY13" fmla="*/ 12675 h 229411"/>
              <a:gd name="connsiteX14" fmla="*/ 76229 w 225970"/>
              <a:gd name="connsiteY14" fmla="*/ 212753 h 229411"/>
              <a:gd name="connsiteX15" fmla="*/ 76229 w 225970"/>
              <a:gd name="connsiteY15" fmla="*/ 212753 h 229411"/>
              <a:gd name="connsiteX16" fmla="*/ 27884 w 225970"/>
              <a:gd name="connsiteY16" fmla="*/ 31324 h 229411"/>
              <a:gd name="connsiteX17" fmla="*/ 27884 w 225970"/>
              <a:gd name="connsiteY17" fmla="*/ 70978 h 229411"/>
              <a:gd name="connsiteX18" fmla="*/ 59571 w 225970"/>
              <a:gd name="connsiteY18" fmla="*/ 70978 h 229411"/>
              <a:gd name="connsiteX19" fmla="*/ 59571 w 225970"/>
              <a:gd name="connsiteY19" fmla="*/ 31324 h 229411"/>
              <a:gd name="connsiteX20" fmla="*/ 27884 w 225970"/>
              <a:gd name="connsiteY20" fmla="*/ 31324 h 229411"/>
              <a:gd name="connsiteX21" fmla="*/ 27884 w 225970"/>
              <a:gd name="connsiteY21" fmla="*/ 89809 h 229411"/>
              <a:gd name="connsiteX22" fmla="*/ 27884 w 225970"/>
              <a:gd name="connsiteY22" fmla="*/ 128376 h 229411"/>
              <a:gd name="connsiteX23" fmla="*/ 59571 w 225970"/>
              <a:gd name="connsiteY23" fmla="*/ 128376 h 229411"/>
              <a:gd name="connsiteX24" fmla="*/ 59571 w 225970"/>
              <a:gd name="connsiteY24" fmla="*/ 89809 h 229411"/>
              <a:gd name="connsiteX25" fmla="*/ 27884 w 225970"/>
              <a:gd name="connsiteY25" fmla="*/ 89809 h 229411"/>
              <a:gd name="connsiteX26" fmla="*/ 196277 w 225970"/>
              <a:gd name="connsiteY26" fmla="*/ 88904 h 229411"/>
              <a:gd name="connsiteX27" fmla="*/ 213116 w 225970"/>
              <a:gd name="connsiteY27" fmla="*/ 101759 h 229411"/>
              <a:gd name="connsiteX28" fmla="*/ 209132 w 225970"/>
              <a:gd name="connsiteY28" fmla="*/ 105743 h 229411"/>
              <a:gd name="connsiteX29" fmla="*/ 168573 w 225970"/>
              <a:gd name="connsiteY29" fmla="*/ 172013 h 229411"/>
              <a:gd name="connsiteX30" fmla="*/ 225971 w 225970"/>
              <a:gd name="connsiteY30" fmla="*/ 202795 h 229411"/>
              <a:gd name="connsiteX31" fmla="*/ 219090 w 225970"/>
              <a:gd name="connsiteY31" fmla="*/ 224523 h 229411"/>
              <a:gd name="connsiteX32" fmla="*/ 154812 w 225970"/>
              <a:gd name="connsiteY32" fmla="*/ 186861 h 229411"/>
              <a:gd name="connsiteX33" fmla="*/ 92344 w 225970"/>
              <a:gd name="connsiteY33" fmla="*/ 226514 h 229411"/>
              <a:gd name="connsiteX34" fmla="*/ 83471 w 225970"/>
              <a:gd name="connsiteY34" fmla="*/ 206778 h 229411"/>
              <a:gd name="connsiteX35" fmla="*/ 139964 w 225970"/>
              <a:gd name="connsiteY35" fmla="*/ 172194 h 229411"/>
              <a:gd name="connsiteX36" fmla="*/ 111175 w 225970"/>
              <a:gd name="connsiteY36" fmla="*/ 112804 h 229411"/>
              <a:gd name="connsiteX37" fmla="*/ 91438 w 225970"/>
              <a:gd name="connsiteY37" fmla="*/ 112804 h 229411"/>
              <a:gd name="connsiteX38" fmla="*/ 91438 w 225970"/>
              <a:gd name="connsiteY38" fmla="*/ 93973 h 229411"/>
              <a:gd name="connsiteX39" fmla="*/ 139964 w 225970"/>
              <a:gd name="connsiteY39" fmla="*/ 93973 h 229411"/>
              <a:gd name="connsiteX40" fmla="*/ 139964 w 225970"/>
              <a:gd name="connsiteY40" fmla="*/ 55406 h 229411"/>
              <a:gd name="connsiteX41" fmla="*/ 88542 w 225970"/>
              <a:gd name="connsiteY41" fmla="*/ 55406 h 229411"/>
              <a:gd name="connsiteX42" fmla="*/ 88542 w 225970"/>
              <a:gd name="connsiteY42" fmla="*/ 36575 h 229411"/>
              <a:gd name="connsiteX43" fmla="*/ 139964 w 225970"/>
              <a:gd name="connsiteY43" fmla="*/ 36575 h 229411"/>
              <a:gd name="connsiteX44" fmla="*/ 139964 w 225970"/>
              <a:gd name="connsiteY44" fmla="*/ 0 h 229411"/>
              <a:gd name="connsiteX45" fmla="*/ 158796 w 225970"/>
              <a:gd name="connsiteY45" fmla="*/ 0 h 229411"/>
              <a:gd name="connsiteX46" fmla="*/ 159701 w 225970"/>
              <a:gd name="connsiteY46" fmla="*/ 5975 h 229411"/>
              <a:gd name="connsiteX47" fmla="*/ 159701 w 225970"/>
              <a:gd name="connsiteY47" fmla="*/ 36757 h 229411"/>
              <a:gd name="connsiteX48" fmla="*/ 219090 w 225970"/>
              <a:gd name="connsiteY48" fmla="*/ 36757 h 229411"/>
              <a:gd name="connsiteX49" fmla="*/ 219090 w 225970"/>
              <a:gd name="connsiteY49" fmla="*/ 55587 h 229411"/>
              <a:gd name="connsiteX50" fmla="*/ 159701 w 225970"/>
              <a:gd name="connsiteY50" fmla="*/ 55587 h 229411"/>
              <a:gd name="connsiteX51" fmla="*/ 159701 w 225970"/>
              <a:gd name="connsiteY51" fmla="*/ 94155 h 229411"/>
              <a:gd name="connsiteX52" fmla="*/ 192293 w 225970"/>
              <a:gd name="connsiteY52" fmla="*/ 94155 h 229411"/>
              <a:gd name="connsiteX53" fmla="*/ 196277 w 225970"/>
              <a:gd name="connsiteY53" fmla="*/ 89266 h 229411"/>
              <a:gd name="connsiteX54" fmla="*/ 130911 w 225970"/>
              <a:gd name="connsiteY54" fmla="*/ 112623 h 229411"/>
              <a:gd name="connsiteX55" fmla="*/ 153725 w 225970"/>
              <a:gd name="connsiteY55" fmla="*/ 158252 h 229411"/>
              <a:gd name="connsiteX56" fmla="*/ 184507 w 225970"/>
              <a:gd name="connsiteY56" fmla="*/ 112623 h 229411"/>
              <a:gd name="connsiteX57" fmla="*/ 131092 w 225970"/>
              <a:gd name="connsiteY57" fmla="*/ 112623 h 22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5970" h="229411">
                <a:moveTo>
                  <a:pt x="76410" y="212572"/>
                </a:moveTo>
                <a:cubicBezTo>
                  <a:pt x="76410" y="221807"/>
                  <a:pt x="71703" y="226514"/>
                  <a:pt x="62468" y="226514"/>
                </a:cubicBezTo>
                <a:lnTo>
                  <a:pt x="44723" y="226514"/>
                </a:lnTo>
                <a:lnTo>
                  <a:pt x="42731" y="207683"/>
                </a:lnTo>
                <a:lnTo>
                  <a:pt x="55588" y="207683"/>
                </a:lnTo>
                <a:cubicBezTo>
                  <a:pt x="58303" y="207683"/>
                  <a:pt x="59571" y="206416"/>
                  <a:pt x="59571" y="203700"/>
                </a:cubicBezTo>
                <a:lnTo>
                  <a:pt x="59571" y="147207"/>
                </a:lnTo>
                <a:lnTo>
                  <a:pt x="27884" y="147207"/>
                </a:lnTo>
                <a:lnTo>
                  <a:pt x="27884" y="170022"/>
                </a:lnTo>
                <a:cubicBezTo>
                  <a:pt x="27884" y="192474"/>
                  <a:pt x="23177" y="212210"/>
                  <a:pt x="13942" y="229412"/>
                </a:cubicBezTo>
                <a:lnTo>
                  <a:pt x="0" y="211667"/>
                </a:lnTo>
                <a:cubicBezTo>
                  <a:pt x="7243" y="197725"/>
                  <a:pt x="10864" y="177988"/>
                  <a:pt x="10864" y="152277"/>
                </a:cubicBezTo>
                <a:lnTo>
                  <a:pt x="10864" y="12675"/>
                </a:lnTo>
                <a:lnTo>
                  <a:pt x="76229" y="12675"/>
                </a:lnTo>
                <a:lnTo>
                  <a:pt x="76229" y="212753"/>
                </a:lnTo>
                <a:lnTo>
                  <a:pt x="76229" y="212753"/>
                </a:lnTo>
                <a:close/>
                <a:moveTo>
                  <a:pt x="27884" y="31324"/>
                </a:moveTo>
                <a:lnTo>
                  <a:pt x="27884" y="70978"/>
                </a:lnTo>
                <a:lnTo>
                  <a:pt x="59571" y="70978"/>
                </a:lnTo>
                <a:lnTo>
                  <a:pt x="59571" y="31324"/>
                </a:lnTo>
                <a:lnTo>
                  <a:pt x="27884" y="31324"/>
                </a:lnTo>
                <a:close/>
                <a:moveTo>
                  <a:pt x="27884" y="89809"/>
                </a:moveTo>
                <a:lnTo>
                  <a:pt x="27884" y="128376"/>
                </a:lnTo>
                <a:lnTo>
                  <a:pt x="59571" y="128376"/>
                </a:lnTo>
                <a:lnTo>
                  <a:pt x="59571" y="89809"/>
                </a:lnTo>
                <a:lnTo>
                  <a:pt x="27884" y="89809"/>
                </a:lnTo>
                <a:close/>
                <a:moveTo>
                  <a:pt x="196277" y="88904"/>
                </a:moveTo>
                <a:lnTo>
                  <a:pt x="213116" y="101759"/>
                </a:lnTo>
                <a:lnTo>
                  <a:pt x="209132" y="105743"/>
                </a:lnTo>
                <a:cubicBezTo>
                  <a:pt x="200622" y="128195"/>
                  <a:pt x="187042" y="150285"/>
                  <a:pt x="168573" y="172013"/>
                </a:cubicBezTo>
                <a:cubicBezTo>
                  <a:pt x="185775" y="185955"/>
                  <a:pt x="204786" y="196095"/>
                  <a:pt x="225971" y="202795"/>
                </a:cubicBezTo>
                <a:lnTo>
                  <a:pt x="219090" y="224523"/>
                </a:lnTo>
                <a:cubicBezTo>
                  <a:pt x="193379" y="216012"/>
                  <a:pt x="171832" y="203338"/>
                  <a:pt x="154812" y="186861"/>
                </a:cubicBezTo>
                <a:cubicBezTo>
                  <a:pt x="133627" y="203338"/>
                  <a:pt x="112804" y="216556"/>
                  <a:pt x="92344" y="226514"/>
                </a:cubicBezTo>
                <a:lnTo>
                  <a:pt x="83471" y="206778"/>
                </a:lnTo>
                <a:cubicBezTo>
                  <a:pt x="103932" y="198811"/>
                  <a:pt x="122764" y="187404"/>
                  <a:pt x="139964" y="172194"/>
                </a:cubicBezTo>
                <a:cubicBezTo>
                  <a:pt x="124755" y="151734"/>
                  <a:pt x="115158" y="131998"/>
                  <a:pt x="111175" y="112804"/>
                </a:cubicBezTo>
                <a:lnTo>
                  <a:pt x="91438" y="112804"/>
                </a:lnTo>
                <a:lnTo>
                  <a:pt x="91438" y="93973"/>
                </a:lnTo>
                <a:lnTo>
                  <a:pt x="139964" y="93973"/>
                </a:lnTo>
                <a:lnTo>
                  <a:pt x="139964" y="55406"/>
                </a:lnTo>
                <a:lnTo>
                  <a:pt x="88542" y="55406"/>
                </a:lnTo>
                <a:lnTo>
                  <a:pt x="88542" y="36575"/>
                </a:lnTo>
                <a:lnTo>
                  <a:pt x="139964" y="36575"/>
                </a:lnTo>
                <a:lnTo>
                  <a:pt x="139964" y="0"/>
                </a:lnTo>
                <a:lnTo>
                  <a:pt x="158796" y="0"/>
                </a:lnTo>
                <a:cubicBezTo>
                  <a:pt x="164046" y="724"/>
                  <a:pt x="164409" y="2716"/>
                  <a:pt x="159701" y="5975"/>
                </a:cubicBezTo>
                <a:lnTo>
                  <a:pt x="159701" y="36757"/>
                </a:lnTo>
                <a:lnTo>
                  <a:pt x="219090" y="36757"/>
                </a:lnTo>
                <a:lnTo>
                  <a:pt x="219090" y="55587"/>
                </a:lnTo>
                <a:lnTo>
                  <a:pt x="159701" y="55587"/>
                </a:lnTo>
                <a:lnTo>
                  <a:pt x="159701" y="94155"/>
                </a:lnTo>
                <a:lnTo>
                  <a:pt x="192293" y="94155"/>
                </a:lnTo>
                <a:lnTo>
                  <a:pt x="196277" y="89266"/>
                </a:lnTo>
                <a:close/>
                <a:moveTo>
                  <a:pt x="130911" y="112623"/>
                </a:moveTo>
                <a:cubicBezTo>
                  <a:pt x="134170" y="128557"/>
                  <a:pt x="141776" y="143586"/>
                  <a:pt x="153725" y="158252"/>
                </a:cubicBezTo>
                <a:cubicBezTo>
                  <a:pt x="164228" y="147750"/>
                  <a:pt x="174549" y="132541"/>
                  <a:pt x="184507" y="112623"/>
                </a:cubicBezTo>
                <a:lnTo>
                  <a:pt x="131092" y="112623"/>
                </a:lnTo>
                <a:close/>
              </a:path>
            </a:pathLst>
          </a:custGeom>
          <a:noFill/>
          <a:ln w="0" cap="sq">
            <a:solidFill>
              <a:srgbClr val="FFFFFF"/>
            </a:solidFill>
            <a:prstDash val="solid"/>
            <a:miter/>
          </a:ln>
        </p:spPr>
        <p:txBody>
          <a:bodyPr rtlCol="0" anchor="ctr"/>
          <a:lstStyle/>
          <a:p>
            <a:endParaRPr lang="ja-JP" altLang="en-US" sz="1200"/>
          </a:p>
        </p:txBody>
      </p:sp>
      <p:sp>
        <p:nvSpPr>
          <p:cNvPr id="1001" name="フリーフォーム: 図形 1000">
            <a:extLst>
              <a:ext uri="{FF2B5EF4-FFF2-40B4-BE49-F238E27FC236}">
                <a16:creationId xmlns:a16="http://schemas.microsoft.com/office/drawing/2014/main" id="{E7F61F2C-DD24-974E-851C-B9C4A1342170}"/>
              </a:ext>
            </a:extLst>
          </p:cNvPr>
          <p:cNvSpPr/>
          <p:nvPr/>
        </p:nvSpPr>
        <p:spPr>
          <a:xfrm>
            <a:off x="9859130" y="2137794"/>
            <a:ext cx="67356" cy="114192"/>
          </a:xfrm>
          <a:custGeom>
            <a:avLst/>
            <a:gdLst>
              <a:gd name="connsiteX0" fmla="*/ 4164 w 101034"/>
              <a:gd name="connsiteY0" fmla="*/ 59390 h 171288"/>
              <a:gd name="connsiteX1" fmla="*/ 20098 w 101034"/>
              <a:gd name="connsiteY1" fmla="*/ 12856 h 171288"/>
              <a:gd name="connsiteX2" fmla="*/ 50880 w 101034"/>
              <a:gd name="connsiteY2" fmla="*/ 0 h 171288"/>
              <a:gd name="connsiteX3" fmla="*/ 85463 w 101034"/>
              <a:gd name="connsiteY3" fmla="*/ 12856 h 171288"/>
              <a:gd name="connsiteX4" fmla="*/ 98319 w 101034"/>
              <a:gd name="connsiteY4" fmla="*/ 44542 h 171288"/>
              <a:gd name="connsiteX5" fmla="*/ 83471 w 101034"/>
              <a:gd name="connsiteY5" fmla="*/ 86188 h 171288"/>
              <a:gd name="connsiteX6" fmla="*/ 54681 w 101034"/>
              <a:gd name="connsiteY6" fmla="*/ 118780 h 171288"/>
              <a:gd name="connsiteX7" fmla="*/ 38747 w 101034"/>
              <a:gd name="connsiteY7" fmla="*/ 136524 h 171288"/>
              <a:gd name="connsiteX8" fmla="*/ 26798 w 101034"/>
              <a:gd name="connsiteY8" fmla="*/ 152458 h 171288"/>
              <a:gd name="connsiteX9" fmla="*/ 101034 w 101034"/>
              <a:gd name="connsiteY9" fmla="*/ 152458 h 171288"/>
              <a:gd name="connsiteX10" fmla="*/ 101034 w 101034"/>
              <a:gd name="connsiteY10" fmla="*/ 171289 h 171288"/>
              <a:gd name="connsiteX11" fmla="*/ 0 w 101034"/>
              <a:gd name="connsiteY11" fmla="*/ 171289 h 171288"/>
              <a:gd name="connsiteX12" fmla="*/ 0 w 101034"/>
              <a:gd name="connsiteY12" fmla="*/ 154450 h 171288"/>
              <a:gd name="connsiteX13" fmla="*/ 16839 w 101034"/>
              <a:gd name="connsiteY13" fmla="*/ 126747 h 171288"/>
              <a:gd name="connsiteX14" fmla="*/ 57398 w 101034"/>
              <a:gd name="connsiteY14" fmla="*/ 82204 h 171288"/>
              <a:gd name="connsiteX15" fmla="*/ 74237 w 101034"/>
              <a:gd name="connsiteY15" fmla="*/ 44542 h 171288"/>
              <a:gd name="connsiteX16" fmla="*/ 66270 w 101034"/>
              <a:gd name="connsiteY16" fmla="*/ 24806 h 171288"/>
              <a:gd name="connsiteX17" fmla="*/ 51422 w 101034"/>
              <a:gd name="connsiteY17" fmla="*/ 18831 h 171288"/>
              <a:gd name="connsiteX18" fmla="*/ 37480 w 101034"/>
              <a:gd name="connsiteY18" fmla="*/ 24806 h 171288"/>
              <a:gd name="connsiteX19" fmla="*/ 26616 w 101034"/>
              <a:gd name="connsiteY19" fmla="*/ 59390 h 171288"/>
              <a:gd name="connsiteX20" fmla="*/ 3802 w 101034"/>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4" h="171288">
                <a:moveTo>
                  <a:pt x="4164" y="59390"/>
                </a:moveTo>
                <a:cubicBezTo>
                  <a:pt x="4164" y="38929"/>
                  <a:pt x="9415" y="23357"/>
                  <a:pt x="20098" y="12856"/>
                </a:cubicBezTo>
                <a:cubicBezTo>
                  <a:pt x="28608" y="4345"/>
                  <a:pt x="38929"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0" y="108278"/>
                  <a:pt x="54681" y="118780"/>
                </a:cubicBezTo>
                <a:cubicBezTo>
                  <a:pt x="49431" y="124755"/>
                  <a:pt x="44180" y="130730"/>
                  <a:pt x="38747" y="136524"/>
                </a:cubicBezTo>
                <a:cubicBezTo>
                  <a:pt x="34040" y="141775"/>
                  <a:pt x="30238" y="147026"/>
                  <a:pt x="26798" y="152458"/>
                </a:cubicBezTo>
                <a:lnTo>
                  <a:pt x="101034" y="152458"/>
                </a:lnTo>
                <a:lnTo>
                  <a:pt x="101034" y="171289"/>
                </a:lnTo>
                <a:lnTo>
                  <a:pt x="0" y="171289"/>
                </a:lnTo>
                <a:lnTo>
                  <a:pt x="0" y="154450"/>
                </a:lnTo>
                <a:cubicBezTo>
                  <a:pt x="1266" y="147931"/>
                  <a:pt x="6880" y="138516"/>
                  <a:pt x="16839" y="126747"/>
                </a:cubicBezTo>
                <a:cubicBezTo>
                  <a:pt x="33316" y="109002"/>
                  <a:pt x="46896" y="94155"/>
                  <a:pt x="57398" y="82204"/>
                </a:cubicBezTo>
                <a:cubicBezTo>
                  <a:pt x="68624" y="70254"/>
                  <a:pt x="74237" y="57760"/>
                  <a:pt x="74237" y="44542"/>
                </a:cubicBezTo>
                <a:cubicBezTo>
                  <a:pt x="74237" y="36575"/>
                  <a:pt x="71520" y="30057"/>
                  <a:pt x="66270" y="24806"/>
                </a:cubicBezTo>
                <a:cubicBezTo>
                  <a:pt x="62287" y="20823"/>
                  <a:pt x="57398" y="18831"/>
                  <a:pt x="51422" y="18831"/>
                </a:cubicBezTo>
                <a:cubicBezTo>
                  <a:pt x="46172" y="18831"/>
                  <a:pt x="41464" y="20823"/>
                  <a:pt x="37480" y="24806"/>
                </a:cubicBezTo>
                <a:cubicBezTo>
                  <a:pt x="30238" y="32049"/>
                  <a:pt x="26616" y="43637"/>
                  <a:pt x="26616" y="59390"/>
                </a:cubicBezTo>
                <a:lnTo>
                  <a:pt x="3802" y="59390"/>
                </a:lnTo>
                <a:close/>
              </a:path>
            </a:pathLst>
          </a:custGeom>
          <a:solidFill>
            <a:srgbClr val="FFFFFF"/>
          </a:solidFill>
          <a:ln w="18102" cap="flat">
            <a:noFill/>
            <a:prstDash val="solid"/>
            <a:miter/>
          </a:ln>
        </p:spPr>
        <p:txBody>
          <a:bodyPr rtlCol="0" anchor="ctr"/>
          <a:lstStyle/>
          <a:p>
            <a:endParaRPr lang="ja-JP" altLang="en-US" sz="1200"/>
          </a:p>
        </p:txBody>
      </p:sp>
      <p:sp>
        <p:nvSpPr>
          <p:cNvPr id="1002" name="フリーフォーム: 図形 1001">
            <a:extLst>
              <a:ext uri="{FF2B5EF4-FFF2-40B4-BE49-F238E27FC236}">
                <a16:creationId xmlns:a16="http://schemas.microsoft.com/office/drawing/2014/main" id="{E256F99D-4B4C-FD3D-7151-B374D913B8B7}"/>
              </a:ext>
            </a:extLst>
          </p:cNvPr>
          <p:cNvSpPr/>
          <p:nvPr/>
        </p:nvSpPr>
        <p:spPr>
          <a:xfrm>
            <a:off x="9859130" y="2137794"/>
            <a:ext cx="67356" cy="114192"/>
          </a:xfrm>
          <a:custGeom>
            <a:avLst/>
            <a:gdLst>
              <a:gd name="connsiteX0" fmla="*/ 4164 w 101034"/>
              <a:gd name="connsiteY0" fmla="*/ 59390 h 171288"/>
              <a:gd name="connsiteX1" fmla="*/ 20098 w 101034"/>
              <a:gd name="connsiteY1" fmla="*/ 12856 h 171288"/>
              <a:gd name="connsiteX2" fmla="*/ 50880 w 101034"/>
              <a:gd name="connsiteY2" fmla="*/ 0 h 171288"/>
              <a:gd name="connsiteX3" fmla="*/ 85463 w 101034"/>
              <a:gd name="connsiteY3" fmla="*/ 12856 h 171288"/>
              <a:gd name="connsiteX4" fmla="*/ 98319 w 101034"/>
              <a:gd name="connsiteY4" fmla="*/ 44542 h 171288"/>
              <a:gd name="connsiteX5" fmla="*/ 83471 w 101034"/>
              <a:gd name="connsiteY5" fmla="*/ 86188 h 171288"/>
              <a:gd name="connsiteX6" fmla="*/ 54681 w 101034"/>
              <a:gd name="connsiteY6" fmla="*/ 118780 h 171288"/>
              <a:gd name="connsiteX7" fmla="*/ 38747 w 101034"/>
              <a:gd name="connsiteY7" fmla="*/ 136524 h 171288"/>
              <a:gd name="connsiteX8" fmla="*/ 26798 w 101034"/>
              <a:gd name="connsiteY8" fmla="*/ 152458 h 171288"/>
              <a:gd name="connsiteX9" fmla="*/ 101034 w 101034"/>
              <a:gd name="connsiteY9" fmla="*/ 152458 h 171288"/>
              <a:gd name="connsiteX10" fmla="*/ 101034 w 101034"/>
              <a:gd name="connsiteY10" fmla="*/ 171289 h 171288"/>
              <a:gd name="connsiteX11" fmla="*/ 0 w 101034"/>
              <a:gd name="connsiteY11" fmla="*/ 171289 h 171288"/>
              <a:gd name="connsiteX12" fmla="*/ 0 w 101034"/>
              <a:gd name="connsiteY12" fmla="*/ 154450 h 171288"/>
              <a:gd name="connsiteX13" fmla="*/ 16839 w 101034"/>
              <a:gd name="connsiteY13" fmla="*/ 126747 h 171288"/>
              <a:gd name="connsiteX14" fmla="*/ 57398 w 101034"/>
              <a:gd name="connsiteY14" fmla="*/ 82204 h 171288"/>
              <a:gd name="connsiteX15" fmla="*/ 74237 w 101034"/>
              <a:gd name="connsiteY15" fmla="*/ 44542 h 171288"/>
              <a:gd name="connsiteX16" fmla="*/ 66270 w 101034"/>
              <a:gd name="connsiteY16" fmla="*/ 24806 h 171288"/>
              <a:gd name="connsiteX17" fmla="*/ 51422 w 101034"/>
              <a:gd name="connsiteY17" fmla="*/ 18831 h 171288"/>
              <a:gd name="connsiteX18" fmla="*/ 37480 w 101034"/>
              <a:gd name="connsiteY18" fmla="*/ 24806 h 171288"/>
              <a:gd name="connsiteX19" fmla="*/ 26616 w 101034"/>
              <a:gd name="connsiteY19" fmla="*/ 59390 h 171288"/>
              <a:gd name="connsiteX20" fmla="*/ 3802 w 101034"/>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4" h="171288">
                <a:moveTo>
                  <a:pt x="4164" y="59390"/>
                </a:moveTo>
                <a:cubicBezTo>
                  <a:pt x="4164" y="38929"/>
                  <a:pt x="9415" y="23357"/>
                  <a:pt x="20098" y="12856"/>
                </a:cubicBezTo>
                <a:cubicBezTo>
                  <a:pt x="28608" y="4345"/>
                  <a:pt x="38929"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0" y="108278"/>
                  <a:pt x="54681" y="118780"/>
                </a:cubicBezTo>
                <a:cubicBezTo>
                  <a:pt x="49431" y="124755"/>
                  <a:pt x="44180" y="130730"/>
                  <a:pt x="38747" y="136524"/>
                </a:cubicBezTo>
                <a:cubicBezTo>
                  <a:pt x="34040" y="141775"/>
                  <a:pt x="30238" y="147026"/>
                  <a:pt x="26798" y="152458"/>
                </a:cubicBezTo>
                <a:lnTo>
                  <a:pt x="101034" y="152458"/>
                </a:lnTo>
                <a:lnTo>
                  <a:pt x="101034" y="171289"/>
                </a:lnTo>
                <a:lnTo>
                  <a:pt x="0" y="171289"/>
                </a:lnTo>
                <a:lnTo>
                  <a:pt x="0" y="154450"/>
                </a:lnTo>
                <a:cubicBezTo>
                  <a:pt x="1266" y="147931"/>
                  <a:pt x="6880" y="138516"/>
                  <a:pt x="16839" y="126747"/>
                </a:cubicBezTo>
                <a:cubicBezTo>
                  <a:pt x="33316" y="109002"/>
                  <a:pt x="46896" y="94155"/>
                  <a:pt x="57398" y="82204"/>
                </a:cubicBezTo>
                <a:cubicBezTo>
                  <a:pt x="68624" y="70254"/>
                  <a:pt x="74237" y="57760"/>
                  <a:pt x="74237" y="44542"/>
                </a:cubicBezTo>
                <a:cubicBezTo>
                  <a:pt x="74237" y="36575"/>
                  <a:pt x="71520" y="30057"/>
                  <a:pt x="66270" y="24806"/>
                </a:cubicBezTo>
                <a:cubicBezTo>
                  <a:pt x="62287" y="20823"/>
                  <a:pt x="57398" y="18831"/>
                  <a:pt x="51422" y="18831"/>
                </a:cubicBezTo>
                <a:cubicBezTo>
                  <a:pt x="46172" y="18831"/>
                  <a:pt x="41464" y="20823"/>
                  <a:pt x="37480" y="24806"/>
                </a:cubicBezTo>
                <a:cubicBezTo>
                  <a:pt x="30238" y="32049"/>
                  <a:pt x="26616" y="43637"/>
                  <a:pt x="26616" y="59390"/>
                </a:cubicBezTo>
                <a:lnTo>
                  <a:pt x="3802" y="59390"/>
                </a:lnTo>
                <a:close/>
              </a:path>
            </a:pathLst>
          </a:custGeom>
          <a:noFill/>
          <a:ln w="0" cap="sq">
            <a:solidFill>
              <a:srgbClr val="FFFFFF"/>
            </a:solidFill>
            <a:prstDash val="solid"/>
            <a:miter/>
          </a:ln>
        </p:spPr>
        <p:txBody>
          <a:bodyPr rtlCol="0" anchor="ctr"/>
          <a:lstStyle/>
          <a:p>
            <a:endParaRPr lang="ja-JP" altLang="en-US" sz="1200"/>
          </a:p>
        </p:txBody>
      </p:sp>
      <p:sp>
        <p:nvSpPr>
          <p:cNvPr id="1003" name="フリーフォーム: 図形 1002">
            <a:extLst>
              <a:ext uri="{FF2B5EF4-FFF2-40B4-BE49-F238E27FC236}">
                <a16:creationId xmlns:a16="http://schemas.microsoft.com/office/drawing/2014/main" id="{B5144658-4850-2D54-748F-126FD65204A8}"/>
              </a:ext>
            </a:extLst>
          </p:cNvPr>
          <p:cNvSpPr/>
          <p:nvPr/>
        </p:nvSpPr>
        <p:spPr>
          <a:xfrm>
            <a:off x="9941092" y="2137070"/>
            <a:ext cx="72427" cy="115641"/>
          </a:xfrm>
          <a:custGeom>
            <a:avLst/>
            <a:gdLst>
              <a:gd name="connsiteX0" fmla="*/ 0 w 108640"/>
              <a:gd name="connsiteY0" fmla="*/ 77316 h 173461"/>
              <a:gd name="connsiteX1" fmla="*/ 19736 w 108640"/>
              <a:gd name="connsiteY1" fmla="*/ 13942 h 173461"/>
              <a:gd name="connsiteX2" fmla="*/ 54320 w 108640"/>
              <a:gd name="connsiteY2" fmla="*/ 0 h 173461"/>
              <a:gd name="connsiteX3" fmla="*/ 88903 w 108640"/>
              <a:gd name="connsiteY3" fmla="*/ 13942 h 173461"/>
              <a:gd name="connsiteX4" fmla="*/ 108640 w 108640"/>
              <a:gd name="connsiteY4" fmla="*/ 77316 h 173461"/>
              <a:gd name="connsiteX5" fmla="*/ 108640 w 108640"/>
              <a:gd name="connsiteY5" fmla="*/ 97052 h 173461"/>
              <a:gd name="connsiteX6" fmla="*/ 88903 w 108640"/>
              <a:gd name="connsiteY6" fmla="*/ 159520 h 173461"/>
              <a:gd name="connsiteX7" fmla="*/ 54320 w 108640"/>
              <a:gd name="connsiteY7" fmla="*/ 173462 h 173461"/>
              <a:gd name="connsiteX8" fmla="*/ 19736 w 108640"/>
              <a:gd name="connsiteY8" fmla="*/ 159520 h 173461"/>
              <a:gd name="connsiteX9" fmla="*/ 0 w 108640"/>
              <a:gd name="connsiteY9" fmla="*/ 97052 h 173461"/>
              <a:gd name="connsiteX10" fmla="*/ 0 w 108640"/>
              <a:gd name="connsiteY10" fmla="*/ 77316 h 173461"/>
              <a:gd name="connsiteX11" fmla="*/ 54501 w 108640"/>
              <a:gd name="connsiteY11" fmla="*/ 18831 h 173461"/>
              <a:gd name="connsiteX12" fmla="*/ 36756 w 108640"/>
              <a:gd name="connsiteY12" fmla="*/ 26798 h 173461"/>
              <a:gd name="connsiteX13" fmla="*/ 23901 w 108640"/>
              <a:gd name="connsiteY13" fmla="*/ 75324 h 173461"/>
              <a:gd name="connsiteX14" fmla="*/ 23901 w 108640"/>
              <a:gd name="connsiteY14" fmla="*/ 98138 h 173461"/>
              <a:gd name="connsiteX15" fmla="*/ 37842 w 108640"/>
              <a:gd name="connsiteY15" fmla="*/ 146664 h 173461"/>
              <a:gd name="connsiteX16" fmla="*/ 54683 w 108640"/>
              <a:gd name="connsiteY16" fmla="*/ 154631 h 173461"/>
              <a:gd name="connsiteX17" fmla="*/ 72427 w 108640"/>
              <a:gd name="connsiteY17" fmla="*/ 146664 h 173461"/>
              <a:gd name="connsiteX18" fmla="*/ 85283 w 108640"/>
              <a:gd name="connsiteY18" fmla="*/ 98138 h 173461"/>
              <a:gd name="connsiteX19" fmla="*/ 85283 w 108640"/>
              <a:gd name="connsiteY19" fmla="*/ 75324 h 173461"/>
              <a:gd name="connsiteX20" fmla="*/ 72427 w 108640"/>
              <a:gd name="connsiteY20" fmla="*/ 26798 h 173461"/>
              <a:gd name="connsiteX21" fmla="*/ 54683 w 108640"/>
              <a:gd name="connsiteY21" fmla="*/ 18831 h 173461"/>
              <a:gd name="connsiteX22" fmla="*/ 54683 w 108640"/>
              <a:gd name="connsiteY22" fmla="*/ 18831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40" h="173461">
                <a:moveTo>
                  <a:pt x="0" y="77316"/>
                </a:moveTo>
                <a:cubicBezTo>
                  <a:pt x="0" y="48345"/>
                  <a:pt x="6518" y="27160"/>
                  <a:pt x="19736" y="13942"/>
                </a:cubicBezTo>
                <a:cubicBezTo>
                  <a:pt x="28970" y="4708"/>
                  <a:pt x="40559" y="0"/>
                  <a:pt x="54320" y="0"/>
                </a:cubicBezTo>
                <a:cubicBezTo>
                  <a:pt x="68081" y="0"/>
                  <a:pt x="79670" y="4708"/>
                  <a:pt x="88903" y="13942"/>
                </a:cubicBezTo>
                <a:cubicBezTo>
                  <a:pt x="102122" y="27160"/>
                  <a:pt x="108640" y="48345"/>
                  <a:pt x="108640" y="77316"/>
                </a:cubicBezTo>
                <a:lnTo>
                  <a:pt x="108640" y="97052"/>
                </a:lnTo>
                <a:cubicBezTo>
                  <a:pt x="108640" y="125479"/>
                  <a:pt x="102122" y="146302"/>
                  <a:pt x="88903" y="159520"/>
                </a:cubicBezTo>
                <a:cubicBezTo>
                  <a:pt x="79670" y="168754"/>
                  <a:pt x="68081" y="173462"/>
                  <a:pt x="54320" y="173462"/>
                </a:cubicBezTo>
                <a:cubicBezTo>
                  <a:pt x="40559" y="173462"/>
                  <a:pt x="28970" y="168935"/>
                  <a:pt x="19736" y="159520"/>
                </a:cubicBezTo>
                <a:cubicBezTo>
                  <a:pt x="6518" y="146302"/>
                  <a:pt x="0" y="125479"/>
                  <a:pt x="0" y="97052"/>
                </a:cubicBezTo>
                <a:lnTo>
                  <a:pt x="0" y="77316"/>
                </a:lnTo>
                <a:close/>
                <a:moveTo>
                  <a:pt x="54501" y="18831"/>
                </a:moveTo>
                <a:cubicBezTo>
                  <a:pt x="47983" y="18831"/>
                  <a:pt x="42008" y="21547"/>
                  <a:pt x="36756" y="26798"/>
                </a:cubicBezTo>
                <a:cubicBezTo>
                  <a:pt x="28246" y="35308"/>
                  <a:pt x="23901" y="51604"/>
                  <a:pt x="23901" y="75324"/>
                </a:cubicBezTo>
                <a:lnTo>
                  <a:pt x="23901" y="98138"/>
                </a:lnTo>
                <a:cubicBezTo>
                  <a:pt x="23901" y="121315"/>
                  <a:pt x="28428" y="137430"/>
                  <a:pt x="37842" y="146664"/>
                </a:cubicBezTo>
                <a:cubicBezTo>
                  <a:pt x="43094" y="151915"/>
                  <a:pt x="48707" y="154631"/>
                  <a:pt x="54683" y="154631"/>
                </a:cubicBezTo>
                <a:cubicBezTo>
                  <a:pt x="61201" y="154631"/>
                  <a:pt x="67176" y="151915"/>
                  <a:pt x="72427" y="146664"/>
                </a:cubicBezTo>
                <a:cubicBezTo>
                  <a:pt x="80936" y="138154"/>
                  <a:pt x="85283" y="121858"/>
                  <a:pt x="85283" y="98138"/>
                </a:cubicBezTo>
                <a:lnTo>
                  <a:pt x="85283" y="75324"/>
                </a:lnTo>
                <a:cubicBezTo>
                  <a:pt x="85283" y="51604"/>
                  <a:pt x="80936" y="35308"/>
                  <a:pt x="72427" y="26798"/>
                </a:cubicBezTo>
                <a:cubicBezTo>
                  <a:pt x="67176" y="21547"/>
                  <a:pt x="61201" y="18831"/>
                  <a:pt x="54683" y="18831"/>
                </a:cubicBezTo>
                <a:lnTo>
                  <a:pt x="54683" y="18831"/>
                </a:lnTo>
                <a:close/>
              </a:path>
            </a:pathLst>
          </a:custGeom>
          <a:solidFill>
            <a:srgbClr val="FFFFFF"/>
          </a:solidFill>
          <a:ln w="18102" cap="flat">
            <a:noFill/>
            <a:prstDash val="solid"/>
            <a:miter/>
          </a:ln>
        </p:spPr>
        <p:txBody>
          <a:bodyPr rtlCol="0" anchor="ctr"/>
          <a:lstStyle/>
          <a:p>
            <a:endParaRPr lang="ja-JP" altLang="en-US" sz="1200"/>
          </a:p>
        </p:txBody>
      </p:sp>
      <p:sp>
        <p:nvSpPr>
          <p:cNvPr id="1004" name="フリーフォーム: 図形 1003">
            <a:extLst>
              <a:ext uri="{FF2B5EF4-FFF2-40B4-BE49-F238E27FC236}">
                <a16:creationId xmlns:a16="http://schemas.microsoft.com/office/drawing/2014/main" id="{B0EA7170-BCA3-8AF5-A2E9-A03231641186}"/>
              </a:ext>
            </a:extLst>
          </p:cNvPr>
          <p:cNvSpPr/>
          <p:nvPr/>
        </p:nvSpPr>
        <p:spPr>
          <a:xfrm>
            <a:off x="9941092" y="2137070"/>
            <a:ext cx="72427" cy="115641"/>
          </a:xfrm>
          <a:custGeom>
            <a:avLst/>
            <a:gdLst>
              <a:gd name="connsiteX0" fmla="*/ 0 w 108640"/>
              <a:gd name="connsiteY0" fmla="*/ 77316 h 173461"/>
              <a:gd name="connsiteX1" fmla="*/ 19736 w 108640"/>
              <a:gd name="connsiteY1" fmla="*/ 13942 h 173461"/>
              <a:gd name="connsiteX2" fmla="*/ 54320 w 108640"/>
              <a:gd name="connsiteY2" fmla="*/ 0 h 173461"/>
              <a:gd name="connsiteX3" fmla="*/ 88903 w 108640"/>
              <a:gd name="connsiteY3" fmla="*/ 13942 h 173461"/>
              <a:gd name="connsiteX4" fmla="*/ 108640 w 108640"/>
              <a:gd name="connsiteY4" fmla="*/ 77316 h 173461"/>
              <a:gd name="connsiteX5" fmla="*/ 108640 w 108640"/>
              <a:gd name="connsiteY5" fmla="*/ 97052 h 173461"/>
              <a:gd name="connsiteX6" fmla="*/ 88903 w 108640"/>
              <a:gd name="connsiteY6" fmla="*/ 159520 h 173461"/>
              <a:gd name="connsiteX7" fmla="*/ 54320 w 108640"/>
              <a:gd name="connsiteY7" fmla="*/ 173462 h 173461"/>
              <a:gd name="connsiteX8" fmla="*/ 19736 w 108640"/>
              <a:gd name="connsiteY8" fmla="*/ 159520 h 173461"/>
              <a:gd name="connsiteX9" fmla="*/ 0 w 108640"/>
              <a:gd name="connsiteY9" fmla="*/ 97052 h 173461"/>
              <a:gd name="connsiteX10" fmla="*/ 0 w 108640"/>
              <a:gd name="connsiteY10" fmla="*/ 77316 h 173461"/>
              <a:gd name="connsiteX11" fmla="*/ 54501 w 108640"/>
              <a:gd name="connsiteY11" fmla="*/ 18831 h 173461"/>
              <a:gd name="connsiteX12" fmla="*/ 36756 w 108640"/>
              <a:gd name="connsiteY12" fmla="*/ 26798 h 173461"/>
              <a:gd name="connsiteX13" fmla="*/ 23901 w 108640"/>
              <a:gd name="connsiteY13" fmla="*/ 75324 h 173461"/>
              <a:gd name="connsiteX14" fmla="*/ 23901 w 108640"/>
              <a:gd name="connsiteY14" fmla="*/ 98138 h 173461"/>
              <a:gd name="connsiteX15" fmla="*/ 37842 w 108640"/>
              <a:gd name="connsiteY15" fmla="*/ 146664 h 173461"/>
              <a:gd name="connsiteX16" fmla="*/ 54683 w 108640"/>
              <a:gd name="connsiteY16" fmla="*/ 154631 h 173461"/>
              <a:gd name="connsiteX17" fmla="*/ 72427 w 108640"/>
              <a:gd name="connsiteY17" fmla="*/ 146664 h 173461"/>
              <a:gd name="connsiteX18" fmla="*/ 85283 w 108640"/>
              <a:gd name="connsiteY18" fmla="*/ 98138 h 173461"/>
              <a:gd name="connsiteX19" fmla="*/ 85283 w 108640"/>
              <a:gd name="connsiteY19" fmla="*/ 75324 h 173461"/>
              <a:gd name="connsiteX20" fmla="*/ 72427 w 108640"/>
              <a:gd name="connsiteY20" fmla="*/ 26798 h 173461"/>
              <a:gd name="connsiteX21" fmla="*/ 54683 w 108640"/>
              <a:gd name="connsiteY21" fmla="*/ 18831 h 173461"/>
              <a:gd name="connsiteX22" fmla="*/ 54683 w 108640"/>
              <a:gd name="connsiteY22" fmla="*/ 18831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40" h="173461">
                <a:moveTo>
                  <a:pt x="0" y="77316"/>
                </a:moveTo>
                <a:cubicBezTo>
                  <a:pt x="0" y="48345"/>
                  <a:pt x="6518" y="27160"/>
                  <a:pt x="19736" y="13942"/>
                </a:cubicBezTo>
                <a:cubicBezTo>
                  <a:pt x="28970" y="4708"/>
                  <a:pt x="40559" y="0"/>
                  <a:pt x="54320" y="0"/>
                </a:cubicBezTo>
                <a:cubicBezTo>
                  <a:pt x="68081" y="0"/>
                  <a:pt x="79670" y="4708"/>
                  <a:pt x="88903" y="13942"/>
                </a:cubicBezTo>
                <a:cubicBezTo>
                  <a:pt x="102122" y="27160"/>
                  <a:pt x="108640" y="48345"/>
                  <a:pt x="108640" y="77316"/>
                </a:cubicBezTo>
                <a:lnTo>
                  <a:pt x="108640" y="97052"/>
                </a:lnTo>
                <a:cubicBezTo>
                  <a:pt x="108640" y="125479"/>
                  <a:pt x="102122" y="146302"/>
                  <a:pt x="88903" y="159520"/>
                </a:cubicBezTo>
                <a:cubicBezTo>
                  <a:pt x="79670" y="168754"/>
                  <a:pt x="68081" y="173462"/>
                  <a:pt x="54320" y="173462"/>
                </a:cubicBezTo>
                <a:cubicBezTo>
                  <a:pt x="40559" y="173462"/>
                  <a:pt x="28970" y="168935"/>
                  <a:pt x="19736" y="159520"/>
                </a:cubicBezTo>
                <a:cubicBezTo>
                  <a:pt x="6518" y="146302"/>
                  <a:pt x="0" y="125479"/>
                  <a:pt x="0" y="97052"/>
                </a:cubicBezTo>
                <a:lnTo>
                  <a:pt x="0" y="77316"/>
                </a:lnTo>
                <a:close/>
                <a:moveTo>
                  <a:pt x="54501" y="18831"/>
                </a:moveTo>
                <a:cubicBezTo>
                  <a:pt x="47983" y="18831"/>
                  <a:pt x="42008" y="21547"/>
                  <a:pt x="36756" y="26798"/>
                </a:cubicBezTo>
                <a:cubicBezTo>
                  <a:pt x="28246" y="35308"/>
                  <a:pt x="23901" y="51604"/>
                  <a:pt x="23901" y="75324"/>
                </a:cubicBezTo>
                <a:lnTo>
                  <a:pt x="23901" y="98138"/>
                </a:lnTo>
                <a:cubicBezTo>
                  <a:pt x="23901" y="121315"/>
                  <a:pt x="28428" y="137430"/>
                  <a:pt x="37842" y="146664"/>
                </a:cubicBezTo>
                <a:cubicBezTo>
                  <a:pt x="43094" y="151915"/>
                  <a:pt x="48707" y="154631"/>
                  <a:pt x="54683" y="154631"/>
                </a:cubicBezTo>
                <a:cubicBezTo>
                  <a:pt x="61201" y="154631"/>
                  <a:pt x="67176" y="151915"/>
                  <a:pt x="72427" y="146664"/>
                </a:cubicBezTo>
                <a:cubicBezTo>
                  <a:pt x="80936" y="138154"/>
                  <a:pt x="85283" y="121858"/>
                  <a:pt x="85283" y="98138"/>
                </a:cubicBezTo>
                <a:lnTo>
                  <a:pt x="85283" y="75324"/>
                </a:lnTo>
                <a:cubicBezTo>
                  <a:pt x="85283" y="51604"/>
                  <a:pt x="80936" y="35308"/>
                  <a:pt x="72427" y="26798"/>
                </a:cubicBezTo>
                <a:cubicBezTo>
                  <a:pt x="67176" y="21547"/>
                  <a:pt x="61201" y="18831"/>
                  <a:pt x="54683" y="18831"/>
                </a:cubicBezTo>
                <a:lnTo>
                  <a:pt x="54683" y="18831"/>
                </a:lnTo>
                <a:close/>
              </a:path>
            </a:pathLst>
          </a:custGeom>
          <a:noFill/>
          <a:ln w="0" cap="sq">
            <a:solidFill>
              <a:srgbClr val="FFFFFF"/>
            </a:solidFill>
            <a:prstDash val="solid"/>
            <a:miter/>
          </a:ln>
        </p:spPr>
        <p:txBody>
          <a:bodyPr rtlCol="0" anchor="ctr"/>
          <a:lstStyle/>
          <a:p>
            <a:endParaRPr lang="ja-JP" altLang="en-US" sz="1200"/>
          </a:p>
        </p:txBody>
      </p:sp>
      <p:sp>
        <p:nvSpPr>
          <p:cNvPr id="1005" name="フリーフォーム: 図形 1004">
            <a:extLst>
              <a:ext uri="{FF2B5EF4-FFF2-40B4-BE49-F238E27FC236}">
                <a16:creationId xmlns:a16="http://schemas.microsoft.com/office/drawing/2014/main" id="{8457939C-83BD-A366-E427-7CA940B09057}"/>
              </a:ext>
            </a:extLst>
          </p:cNvPr>
          <p:cNvSpPr/>
          <p:nvPr/>
        </p:nvSpPr>
        <p:spPr>
          <a:xfrm>
            <a:off x="10037541" y="2137191"/>
            <a:ext cx="35006" cy="114192"/>
          </a:xfrm>
          <a:custGeom>
            <a:avLst/>
            <a:gdLst>
              <a:gd name="connsiteX0" fmla="*/ 30600 w 52509"/>
              <a:gd name="connsiteY0" fmla="*/ 19736 h 171288"/>
              <a:gd name="connsiteX1" fmla="*/ 40559 w 52509"/>
              <a:gd name="connsiteY1" fmla="*/ 0 h 171288"/>
              <a:gd name="connsiteX2" fmla="*/ 52510 w 52509"/>
              <a:gd name="connsiteY2" fmla="*/ 0 h 171288"/>
              <a:gd name="connsiteX3" fmla="*/ 52510 w 52509"/>
              <a:gd name="connsiteY3" fmla="*/ 171289 h 171288"/>
              <a:gd name="connsiteX4" fmla="*/ 29695 w 52509"/>
              <a:gd name="connsiteY4" fmla="*/ 171289 h 171288"/>
              <a:gd name="connsiteX5" fmla="*/ 29695 w 52509"/>
              <a:gd name="connsiteY5" fmla="*/ 39654 h 171288"/>
              <a:gd name="connsiteX6" fmla="*/ 0 w 52509"/>
              <a:gd name="connsiteY6" fmla="*/ 39654 h 171288"/>
              <a:gd name="connsiteX7" fmla="*/ 0 w 52509"/>
              <a:gd name="connsiteY7" fmla="*/ 27703 h 171288"/>
              <a:gd name="connsiteX8" fmla="*/ 8872 w 52509"/>
              <a:gd name="connsiteY8" fmla="*/ 27703 h 171288"/>
              <a:gd name="connsiteX9" fmla="*/ 30600 w 52509"/>
              <a:gd name="connsiteY9" fmla="*/ 19736 h 171288"/>
              <a:gd name="connsiteX10" fmla="*/ 30600 w 52509"/>
              <a:gd name="connsiteY10" fmla="*/ 19736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09" h="171288">
                <a:moveTo>
                  <a:pt x="30600" y="19736"/>
                </a:moveTo>
                <a:cubicBezTo>
                  <a:pt x="36576" y="13761"/>
                  <a:pt x="39835" y="7243"/>
                  <a:pt x="40559" y="0"/>
                </a:cubicBezTo>
                <a:lnTo>
                  <a:pt x="52510" y="0"/>
                </a:lnTo>
                <a:lnTo>
                  <a:pt x="52510" y="171289"/>
                </a:lnTo>
                <a:lnTo>
                  <a:pt x="29695" y="171289"/>
                </a:lnTo>
                <a:lnTo>
                  <a:pt x="29695" y="39654"/>
                </a:lnTo>
                <a:lnTo>
                  <a:pt x="0" y="39654"/>
                </a:lnTo>
                <a:lnTo>
                  <a:pt x="0" y="27703"/>
                </a:lnTo>
                <a:lnTo>
                  <a:pt x="8872" y="27703"/>
                </a:lnTo>
                <a:cubicBezTo>
                  <a:pt x="18107" y="27703"/>
                  <a:pt x="25350" y="24987"/>
                  <a:pt x="30600" y="19736"/>
                </a:cubicBezTo>
                <a:lnTo>
                  <a:pt x="30600" y="19736"/>
                </a:lnTo>
                <a:close/>
              </a:path>
            </a:pathLst>
          </a:custGeom>
          <a:solidFill>
            <a:srgbClr val="FFFFFF"/>
          </a:solidFill>
          <a:ln w="18102" cap="flat">
            <a:noFill/>
            <a:prstDash val="solid"/>
            <a:miter/>
          </a:ln>
        </p:spPr>
        <p:txBody>
          <a:bodyPr rtlCol="0" anchor="ctr"/>
          <a:lstStyle/>
          <a:p>
            <a:endParaRPr lang="ja-JP" altLang="en-US" sz="1200"/>
          </a:p>
        </p:txBody>
      </p:sp>
      <p:sp>
        <p:nvSpPr>
          <p:cNvPr id="1006" name="フリーフォーム: 図形 1005">
            <a:extLst>
              <a:ext uri="{FF2B5EF4-FFF2-40B4-BE49-F238E27FC236}">
                <a16:creationId xmlns:a16="http://schemas.microsoft.com/office/drawing/2014/main" id="{5E4D4585-ACC5-7059-8FAC-D24B222FA9B6}"/>
              </a:ext>
            </a:extLst>
          </p:cNvPr>
          <p:cNvSpPr/>
          <p:nvPr/>
        </p:nvSpPr>
        <p:spPr>
          <a:xfrm>
            <a:off x="10037541" y="2137191"/>
            <a:ext cx="35006" cy="114192"/>
          </a:xfrm>
          <a:custGeom>
            <a:avLst/>
            <a:gdLst>
              <a:gd name="connsiteX0" fmla="*/ 30600 w 52509"/>
              <a:gd name="connsiteY0" fmla="*/ 19736 h 171288"/>
              <a:gd name="connsiteX1" fmla="*/ 40559 w 52509"/>
              <a:gd name="connsiteY1" fmla="*/ 0 h 171288"/>
              <a:gd name="connsiteX2" fmla="*/ 52510 w 52509"/>
              <a:gd name="connsiteY2" fmla="*/ 0 h 171288"/>
              <a:gd name="connsiteX3" fmla="*/ 52510 w 52509"/>
              <a:gd name="connsiteY3" fmla="*/ 171289 h 171288"/>
              <a:gd name="connsiteX4" fmla="*/ 29695 w 52509"/>
              <a:gd name="connsiteY4" fmla="*/ 171289 h 171288"/>
              <a:gd name="connsiteX5" fmla="*/ 29695 w 52509"/>
              <a:gd name="connsiteY5" fmla="*/ 39654 h 171288"/>
              <a:gd name="connsiteX6" fmla="*/ 0 w 52509"/>
              <a:gd name="connsiteY6" fmla="*/ 39654 h 171288"/>
              <a:gd name="connsiteX7" fmla="*/ 0 w 52509"/>
              <a:gd name="connsiteY7" fmla="*/ 27703 h 171288"/>
              <a:gd name="connsiteX8" fmla="*/ 8872 w 52509"/>
              <a:gd name="connsiteY8" fmla="*/ 27703 h 171288"/>
              <a:gd name="connsiteX9" fmla="*/ 30600 w 52509"/>
              <a:gd name="connsiteY9" fmla="*/ 19736 h 171288"/>
              <a:gd name="connsiteX10" fmla="*/ 30600 w 52509"/>
              <a:gd name="connsiteY10" fmla="*/ 19736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509" h="171288">
                <a:moveTo>
                  <a:pt x="30600" y="19736"/>
                </a:moveTo>
                <a:cubicBezTo>
                  <a:pt x="36576" y="13761"/>
                  <a:pt x="39835" y="7243"/>
                  <a:pt x="40559" y="0"/>
                </a:cubicBezTo>
                <a:lnTo>
                  <a:pt x="52510" y="0"/>
                </a:lnTo>
                <a:lnTo>
                  <a:pt x="52510" y="171289"/>
                </a:lnTo>
                <a:lnTo>
                  <a:pt x="29695" y="171289"/>
                </a:lnTo>
                <a:lnTo>
                  <a:pt x="29695" y="39654"/>
                </a:lnTo>
                <a:lnTo>
                  <a:pt x="0" y="39654"/>
                </a:lnTo>
                <a:lnTo>
                  <a:pt x="0" y="27703"/>
                </a:lnTo>
                <a:lnTo>
                  <a:pt x="8872" y="27703"/>
                </a:lnTo>
                <a:cubicBezTo>
                  <a:pt x="18107" y="27703"/>
                  <a:pt x="25350" y="24987"/>
                  <a:pt x="30600" y="19736"/>
                </a:cubicBezTo>
                <a:lnTo>
                  <a:pt x="30600" y="19736"/>
                </a:lnTo>
                <a:close/>
              </a:path>
            </a:pathLst>
          </a:custGeom>
          <a:noFill/>
          <a:ln w="0" cap="sq">
            <a:solidFill>
              <a:srgbClr val="FFFFFF"/>
            </a:solidFill>
            <a:prstDash val="solid"/>
            <a:miter/>
          </a:ln>
        </p:spPr>
        <p:txBody>
          <a:bodyPr rtlCol="0" anchor="ctr"/>
          <a:lstStyle/>
          <a:p>
            <a:endParaRPr lang="ja-JP" altLang="en-US" sz="1200"/>
          </a:p>
        </p:txBody>
      </p:sp>
      <p:sp>
        <p:nvSpPr>
          <p:cNvPr id="1007" name="フリーフォーム: 図形 1006">
            <a:extLst>
              <a:ext uri="{FF2B5EF4-FFF2-40B4-BE49-F238E27FC236}">
                <a16:creationId xmlns:a16="http://schemas.microsoft.com/office/drawing/2014/main" id="{DA7F53B8-5C26-601F-F2B5-E3893721E6E4}"/>
              </a:ext>
            </a:extLst>
          </p:cNvPr>
          <p:cNvSpPr/>
          <p:nvPr/>
        </p:nvSpPr>
        <p:spPr>
          <a:xfrm>
            <a:off x="10111899" y="2137794"/>
            <a:ext cx="68805" cy="115520"/>
          </a:xfrm>
          <a:custGeom>
            <a:avLst/>
            <a:gdLst>
              <a:gd name="connsiteX0" fmla="*/ 5251 w 103207"/>
              <a:gd name="connsiteY0" fmla="*/ 47620 h 173280"/>
              <a:gd name="connsiteX1" fmla="*/ 19193 w 103207"/>
              <a:gd name="connsiteY1" fmla="*/ 11950 h 173280"/>
              <a:gd name="connsiteX2" fmla="*/ 51785 w 103207"/>
              <a:gd name="connsiteY2" fmla="*/ 0 h 173280"/>
              <a:gd name="connsiteX3" fmla="*/ 85463 w 103207"/>
              <a:gd name="connsiteY3" fmla="*/ 12856 h 173280"/>
              <a:gd name="connsiteX4" fmla="*/ 98319 w 103207"/>
              <a:gd name="connsiteY4" fmla="*/ 47439 h 173280"/>
              <a:gd name="connsiteX5" fmla="*/ 86368 w 103207"/>
              <a:gd name="connsiteY5" fmla="*/ 76229 h 173280"/>
              <a:gd name="connsiteX6" fmla="*/ 74418 w 103207"/>
              <a:gd name="connsiteY6" fmla="*/ 83110 h 173280"/>
              <a:gd name="connsiteX7" fmla="*/ 74418 w 103207"/>
              <a:gd name="connsiteY7" fmla="*/ 85101 h 173280"/>
              <a:gd name="connsiteX8" fmla="*/ 91257 w 103207"/>
              <a:gd name="connsiteY8" fmla="*/ 95060 h 173280"/>
              <a:gd name="connsiteX9" fmla="*/ 103207 w 103207"/>
              <a:gd name="connsiteY9" fmla="*/ 126747 h 173280"/>
              <a:gd name="connsiteX10" fmla="*/ 89266 w 103207"/>
              <a:gd name="connsiteY10" fmla="*/ 160425 h 173280"/>
              <a:gd name="connsiteX11" fmla="*/ 51604 w 103207"/>
              <a:gd name="connsiteY11" fmla="*/ 173281 h 173280"/>
              <a:gd name="connsiteX12" fmla="*/ 13941 w 103207"/>
              <a:gd name="connsiteY12" fmla="*/ 160425 h 173280"/>
              <a:gd name="connsiteX13" fmla="*/ 0 w 103207"/>
              <a:gd name="connsiteY13" fmla="*/ 126747 h 173280"/>
              <a:gd name="connsiteX14" fmla="*/ 11950 w 103207"/>
              <a:gd name="connsiteY14" fmla="*/ 95060 h 173280"/>
              <a:gd name="connsiteX15" fmla="*/ 28789 w 103207"/>
              <a:gd name="connsiteY15" fmla="*/ 85101 h 173280"/>
              <a:gd name="connsiteX16" fmla="*/ 28789 w 103207"/>
              <a:gd name="connsiteY16" fmla="*/ 83110 h 173280"/>
              <a:gd name="connsiteX17" fmla="*/ 15933 w 103207"/>
              <a:gd name="connsiteY17" fmla="*/ 74237 h 173280"/>
              <a:gd name="connsiteX18" fmla="*/ 5069 w 103207"/>
              <a:gd name="connsiteY18" fmla="*/ 47439 h 173280"/>
              <a:gd name="connsiteX19" fmla="*/ 5069 w 103207"/>
              <a:gd name="connsiteY19" fmla="*/ 47439 h 173280"/>
              <a:gd name="connsiteX20" fmla="*/ 51785 w 103207"/>
              <a:gd name="connsiteY20" fmla="*/ 93249 h 173280"/>
              <a:gd name="connsiteX21" fmla="*/ 30962 w 103207"/>
              <a:gd name="connsiteY21" fmla="*/ 101216 h 173280"/>
              <a:gd name="connsiteX22" fmla="*/ 22995 w 103207"/>
              <a:gd name="connsiteY22" fmla="*/ 124031 h 173280"/>
              <a:gd name="connsiteX23" fmla="*/ 31867 w 103207"/>
              <a:gd name="connsiteY23" fmla="*/ 147750 h 173280"/>
              <a:gd name="connsiteX24" fmla="*/ 51604 w 103207"/>
              <a:gd name="connsiteY24" fmla="*/ 155717 h 173280"/>
              <a:gd name="connsiteX25" fmla="*/ 71339 w 103207"/>
              <a:gd name="connsiteY25" fmla="*/ 147750 h 173280"/>
              <a:gd name="connsiteX26" fmla="*/ 80212 w 103207"/>
              <a:gd name="connsiteY26" fmla="*/ 124031 h 173280"/>
              <a:gd name="connsiteX27" fmla="*/ 71339 w 103207"/>
              <a:gd name="connsiteY27" fmla="*/ 100311 h 173280"/>
              <a:gd name="connsiteX28" fmla="*/ 51604 w 103207"/>
              <a:gd name="connsiteY28" fmla="*/ 93430 h 173280"/>
              <a:gd name="connsiteX29" fmla="*/ 51604 w 103207"/>
              <a:gd name="connsiteY29" fmla="*/ 93430 h 173280"/>
              <a:gd name="connsiteX30" fmla="*/ 51785 w 103207"/>
              <a:gd name="connsiteY30" fmla="*/ 17925 h 173280"/>
              <a:gd name="connsiteX31" fmla="*/ 34946 w 103207"/>
              <a:gd name="connsiteY31" fmla="*/ 24806 h 173280"/>
              <a:gd name="connsiteX32" fmla="*/ 26979 w 103207"/>
              <a:gd name="connsiteY32" fmla="*/ 47620 h 173280"/>
              <a:gd name="connsiteX33" fmla="*/ 34946 w 103207"/>
              <a:gd name="connsiteY33" fmla="*/ 69348 h 173280"/>
              <a:gd name="connsiteX34" fmla="*/ 50880 w 103207"/>
              <a:gd name="connsiteY34" fmla="*/ 76229 h 173280"/>
              <a:gd name="connsiteX35" fmla="*/ 68624 w 103207"/>
              <a:gd name="connsiteY35" fmla="*/ 70254 h 173280"/>
              <a:gd name="connsiteX36" fmla="*/ 76591 w 103207"/>
              <a:gd name="connsiteY36" fmla="*/ 47439 h 173280"/>
              <a:gd name="connsiteX37" fmla="*/ 68624 w 103207"/>
              <a:gd name="connsiteY37" fmla="*/ 24625 h 173280"/>
              <a:gd name="connsiteX38" fmla="*/ 51785 w 103207"/>
              <a:gd name="connsiteY38" fmla="*/ 17744 h 173280"/>
              <a:gd name="connsiteX39" fmla="*/ 51785 w 103207"/>
              <a:gd name="connsiteY39" fmla="*/ 17744 h 1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207" h="173280">
                <a:moveTo>
                  <a:pt x="5251" y="47620"/>
                </a:moveTo>
                <a:cubicBezTo>
                  <a:pt x="5251" y="33135"/>
                  <a:pt x="9777" y="21185"/>
                  <a:pt x="19193" y="11950"/>
                </a:cubicBezTo>
                <a:cubicBezTo>
                  <a:pt x="27160" y="3983"/>
                  <a:pt x="38024" y="0"/>
                  <a:pt x="51785" y="0"/>
                </a:cubicBezTo>
                <a:cubicBezTo>
                  <a:pt x="65546" y="0"/>
                  <a:pt x="76953" y="4345"/>
                  <a:pt x="85463" y="12856"/>
                </a:cubicBezTo>
                <a:cubicBezTo>
                  <a:pt x="93973" y="21366"/>
                  <a:pt x="98319" y="32954"/>
                  <a:pt x="98319" y="47439"/>
                </a:cubicBezTo>
                <a:cubicBezTo>
                  <a:pt x="98319" y="58665"/>
                  <a:pt x="94335" y="68262"/>
                  <a:pt x="86368" y="76229"/>
                </a:cubicBezTo>
                <a:cubicBezTo>
                  <a:pt x="83109" y="79488"/>
                  <a:pt x="79126" y="81842"/>
                  <a:pt x="74418" y="83110"/>
                </a:cubicBezTo>
                <a:lnTo>
                  <a:pt x="74418" y="85101"/>
                </a:lnTo>
                <a:cubicBezTo>
                  <a:pt x="80393" y="86369"/>
                  <a:pt x="86007" y="89809"/>
                  <a:pt x="91257" y="95060"/>
                </a:cubicBezTo>
                <a:cubicBezTo>
                  <a:pt x="99224" y="103027"/>
                  <a:pt x="103207" y="113529"/>
                  <a:pt x="103207" y="126747"/>
                </a:cubicBezTo>
                <a:cubicBezTo>
                  <a:pt x="103207" y="139965"/>
                  <a:pt x="98499" y="151191"/>
                  <a:pt x="89266" y="160425"/>
                </a:cubicBezTo>
                <a:cubicBezTo>
                  <a:pt x="80755" y="168935"/>
                  <a:pt x="68080" y="173281"/>
                  <a:pt x="51604" y="173281"/>
                </a:cubicBezTo>
                <a:cubicBezTo>
                  <a:pt x="35126" y="173281"/>
                  <a:pt x="22633" y="168935"/>
                  <a:pt x="13941" y="160425"/>
                </a:cubicBezTo>
                <a:cubicBezTo>
                  <a:pt x="4707" y="151191"/>
                  <a:pt x="0" y="139965"/>
                  <a:pt x="0" y="126747"/>
                </a:cubicBezTo>
                <a:cubicBezTo>
                  <a:pt x="0" y="113529"/>
                  <a:pt x="3983" y="103027"/>
                  <a:pt x="11950" y="95060"/>
                </a:cubicBezTo>
                <a:cubicBezTo>
                  <a:pt x="17200" y="89809"/>
                  <a:pt x="22813" y="86550"/>
                  <a:pt x="28789" y="85101"/>
                </a:cubicBezTo>
                <a:lnTo>
                  <a:pt x="28789" y="83110"/>
                </a:lnTo>
                <a:cubicBezTo>
                  <a:pt x="24806" y="81842"/>
                  <a:pt x="20460" y="78764"/>
                  <a:pt x="15933" y="74237"/>
                </a:cubicBezTo>
                <a:cubicBezTo>
                  <a:pt x="8691" y="66995"/>
                  <a:pt x="5069" y="58122"/>
                  <a:pt x="5069" y="47439"/>
                </a:cubicBezTo>
                <a:lnTo>
                  <a:pt x="5069" y="47439"/>
                </a:lnTo>
                <a:close/>
                <a:moveTo>
                  <a:pt x="51785" y="93249"/>
                </a:moveTo>
                <a:cubicBezTo>
                  <a:pt x="43274" y="93249"/>
                  <a:pt x="36213" y="95965"/>
                  <a:pt x="30962" y="101216"/>
                </a:cubicBezTo>
                <a:cubicBezTo>
                  <a:pt x="25711" y="106467"/>
                  <a:pt x="22995" y="114072"/>
                  <a:pt x="22995" y="124031"/>
                </a:cubicBezTo>
                <a:cubicBezTo>
                  <a:pt x="22995" y="133989"/>
                  <a:pt x="25892" y="141775"/>
                  <a:pt x="31867" y="147750"/>
                </a:cubicBezTo>
                <a:cubicBezTo>
                  <a:pt x="37118" y="153001"/>
                  <a:pt x="43818" y="155717"/>
                  <a:pt x="51604" y="155717"/>
                </a:cubicBezTo>
                <a:cubicBezTo>
                  <a:pt x="59389" y="155717"/>
                  <a:pt x="66089" y="153001"/>
                  <a:pt x="71339" y="147750"/>
                </a:cubicBezTo>
                <a:cubicBezTo>
                  <a:pt x="77315" y="141775"/>
                  <a:pt x="80212" y="133808"/>
                  <a:pt x="80212" y="124031"/>
                </a:cubicBezTo>
                <a:cubicBezTo>
                  <a:pt x="80212" y="114253"/>
                  <a:pt x="77315" y="106286"/>
                  <a:pt x="71339" y="100311"/>
                </a:cubicBezTo>
                <a:cubicBezTo>
                  <a:pt x="66632" y="95784"/>
                  <a:pt x="60113" y="93430"/>
                  <a:pt x="51604" y="93430"/>
                </a:cubicBezTo>
                <a:lnTo>
                  <a:pt x="51604" y="93430"/>
                </a:lnTo>
                <a:close/>
                <a:moveTo>
                  <a:pt x="51785" y="17925"/>
                </a:moveTo>
                <a:cubicBezTo>
                  <a:pt x="45267" y="17925"/>
                  <a:pt x="39472" y="20279"/>
                  <a:pt x="34946" y="24806"/>
                </a:cubicBezTo>
                <a:cubicBezTo>
                  <a:pt x="29694" y="30057"/>
                  <a:pt x="26979" y="37662"/>
                  <a:pt x="26979" y="47620"/>
                </a:cubicBezTo>
                <a:cubicBezTo>
                  <a:pt x="26979" y="56855"/>
                  <a:pt x="29694" y="64098"/>
                  <a:pt x="34946" y="69348"/>
                </a:cubicBezTo>
                <a:cubicBezTo>
                  <a:pt x="39472" y="74056"/>
                  <a:pt x="44904" y="76229"/>
                  <a:pt x="50880" y="76229"/>
                </a:cubicBezTo>
                <a:cubicBezTo>
                  <a:pt x="58847" y="76229"/>
                  <a:pt x="64821" y="74237"/>
                  <a:pt x="68624" y="70254"/>
                </a:cubicBezTo>
                <a:cubicBezTo>
                  <a:pt x="73874" y="65003"/>
                  <a:pt x="76591" y="57398"/>
                  <a:pt x="76591" y="47439"/>
                </a:cubicBezTo>
                <a:cubicBezTo>
                  <a:pt x="76591" y="37481"/>
                  <a:pt x="73874" y="29876"/>
                  <a:pt x="68624" y="24625"/>
                </a:cubicBezTo>
                <a:cubicBezTo>
                  <a:pt x="63916" y="20098"/>
                  <a:pt x="58303" y="17744"/>
                  <a:pt x="51785" y="17744"/>
                </a:cubicBezTo>
                <a:lnTo>
                  <a:pt x="51785" y="17744"/>
                </a:lnTo>
                <a:close/>
              </a:path>
            </a:pathLst>
          </a:custGeom>
          <a:solidFill>
            <a:srgbClr val="FFFFFF"/>
          </a:solidFill>
          <a:ln w="18102" cap="flat">
            <a:noFill/>
            <a:prstDash val="solid"/>
            <a:miter/>
          </a:ln>
        </p:spPr>
        <p:txBody>
          <a:bodyPr rtlCol="0" anchor="ctr"/>
          <a:lstStyle/>
          <a:p>
            <a:endParaRPr lang="ja-JP" altLang="en-US" sz="1200"/>
          </a:p>
        </p:txBody>
      </p:sp>
      <p:sp>
        <p:nvSpPr>
          <p:cNvPr id="1008" name="フリーフォーム: 図形 1007">
            <a:extLst>
              <a:ext uri="{FF2B5EF4-FFF2-40B4-BE49-F238E27FC236}">
                <a16:creationId xmlns:a16="http://schemas.microsoft.com/office/drawing/2014/main" id="{53DBC91E-FE72-584E-F82D-C5FC52666F15}"/>
              </a:ext>
            </a:extLst>
          </p:cNvPr>
          <p:cNvSpPr/>
          <p:nvPr/>
        </p:nvSpPr>
        <p:spPr>
          <a:xfrm>
            <a:off x="10111899" y="2137794"/>
            <a:ext cx="68805" cy="115520"/>
          </a:xfrm>
          <a:custGeom>
            <a:avLst/>
            <a:gdLst>
              <a:gd name="connsiteX0" fmla="*/ 5251 w 103207"/>
              <a:gd name="connsiteY0" fmla="*/ 47620 h 173280"/>
              <a:gd name="connsiteX1" fmla="*/ 19193 w 103207"/>
              <a:gd name="connsiteY1" fmla="*/ 11950 h 173280"/>
              <a:gd name="connsiteX2" fmla="*/ 51785 w 103207"/>
              <a:gd name="connsiteY2" fmla="*/ 0 h 173280"/>
              <a:gd name="connsiteX3" fmla="*/ 85463 w 103207"/>
              <a:gd name="connsiteY3" fmla="*/ 12856 h 173280"/>
              <a:gd name="connsiteX4" fmla="*/ 98319 w 103207"/>
              <a:gd name="connsiteY4" fmla="*/ 47439 h 173280"/>
              <a:gd name="connsiteX5" fmla="*/ 86368 w 103207"/>
              <a:gd name="connsiteY5" fmla="*/ 76229 h 173280"/>
              <a:gd name="connsiteX6" fmla="*/ 74418 w 103207"/>
              <a:gd name="connsiteY6" fmla="*/ 83110 h 173280"/>
              <a:gd name="connsiteX7" fmla="*/ 74418 w 103207"/>
              <a:gd name="connsiteY7" fmla="*/ 85101 h 173280"/>
              <a:gd name="connsiteX8" fmla="*/ 91257 w 103207"/>
              <a:gd name="connsiteY8" fmla="*/ 95060 h 173280"/>
              <a:gd name="connsiteX9" fmla="*/ 103207 w 103207"/>
              <a:gd name="connsiteY9" fmla="*/ 126747 h 173280"/>
              <a:gd name="connsiteX10" fmla="*/ 89266 w 103207"/>
              <a:gd name="connsiteY10" fmla="*/ 160425 h 173280"/>
              <a:gd name="connsiteX11" fmla="*/ 51604 w 103207"/>
              <a:gd name="connsiteY11" fmla="*/ 173281 h 173280"/>
              <a:gd name="connsiteX12" fmla="*/ 13941 w 103207"/>
              <a:gd name="connsiteY12" fmla="*/ 160425 h 173280"/>
              <a:gd name="connsiteX13" fmla="*/ 0 w 103207"/>
              <a:gd name="connsiteY13" fmla="*/ 126747 h 173280"/>
              <a:gd name="connsiteX14" fmla="*/ 11950 w 103207"/>
              <a:gd name="connsiteY14" fmla="*/ 95060 h 173280"/>
              <a:gd name="connsiteX15" fmla="*/ 28789 w 103207"/>
              <a:gd name="connsiteY15" fmla="*/ 85101 h 173280"/>
              <a:gd name="connsiteX16" fmla="*/ 28789 w 103207"/>
              <a:gd name="connsiteY16" fmla="*/ 83110 h 173280"/>
              <a:gd name="connsiteX17" fmla="*/ 15933 w 103207"/>
              <a:gd name="connsiteY17" fmla="*/ 74237 h 173280"/>
              <a:gd name="connsiteX18" fmla="*/ 5069 w 103207"/>
              <a:gd name="connsiteY18" fmla="*/ 47439 h 173280"/>
              <a:gd name="connsiteX19" fmla="*/ 5069 w 103207"/>
              <a:gd name="connsiteY19" fmla="*/ 47439 h 173280"/>
              <a:gd name="connsiteX20" fmla="*/ 51785 w 103207"/>
              <a:gd name="connsiteY20" fmla="*/ 93249 h 173280"/>
              <a:gd name="connsiteX21" fmla="*/ 30962 w 103207"/>
              <a:gd name="connsiteY21" fmla="*/ 101216 h 173280"/>
              <a:gd name="connsiteX22" fmla="*/ 22995 w 103207"/>
              <a:gd name="connsiteY22" fmla="*/ 124031 h 173280"/>
              <a:gd name="connsiteX23" fmla="*/ 31867 w 103207"/>
              <a:gd name="connsiteY23" fmla="*/ 147750 h 173280"/>
              <a:gd name="connsiteX24" fmla="*/ 51604 w 103207"/>
              <a:gd name="connsiteY24" fmla="*/ 155717 h 173280"/>
              <a:gd name="connsiteX25" fmla="*/ 71339 w 103207"/>
              <a:gd name="connsiteY25" fmla="*/ 147750 h 173280"/>
              <a:gd name="connsiteX26" fmla="*/ 80212 w 103207"/>
              <a:gd name="connsiteY26" fmla="*/ 124031 h 173280"/>
              <a:gd name="connsiteX27" fmla="*/ 71339 w 103207"/>
              <a:gd name="connsiteY27" fmla="*/ 100311 h 173280"/>
              <a:gd name="connsiteX28" fmla="*/ 51604 w 103207"/>
              <a:gd name="connsiteY28" fmla="*/ 93430 h 173280"/>
              <a:gd name="connsiteX29" fmla="*/ 51604 w 103207"/>
              <a:gd name="connsiteY29" fmla="*/ 93430 h 173280"/>
              <a:gd name="connsiteX30" fmla="*/ 51785 w 103207"/>
              <a:gd name="connsiteY30" fmla="*/ 17925 h 173280"/>
              <a:gd name="connsiteX31" fmla="*/ 34946 w 103207"/>
              <a:gd name="connsiteY31" fmla="*/ 24806 h 173280"/>
              <a:gd name="connsiteX32" fmla="*/ 26979 w 103207"/>
              <a:gd name="connsiteY32" fmla="*/ 47620 h 173280"/>
              <a:gd name="connsiteX33" fmla="*/ 34946 w 103207"/>
              <a:gd name="connsiteY33" fmla="*/ 69348 h 173280"/>
              <a:gd name="connsiteX34" fmla="*/ 50880 w 103207"/>
              <a:gd name="connsiteY34" fmla="*/ 76229 h 173280"/>
              <a:gd name="connsiteX35" fmla="*/ 68624 w 103207"/>
              <a:gd name="connsiteY35" fmla="*/ 70254 h 173280"/>
              <a:gd name="connsiteX36" fmla="*/ 76591 w 103207"/>
              <a:gd name="connsiteY36" fmla="*/ 47439 h 173280"/>
              <a:gd name="connsiteX37" fmla="*/ 68624 w 103207"/>
              <a:gd name="connsiteY37" fmla="*/ 24625 h 173280"/>
              <a:gd name="connsiteX38" fmla="*/ 51785 w 103207"/>
              <a:gd name="connsiteY38" fmla="*/ 17744 h 173280"/>
              <a:gd name="connsiteX39" fmla="*/ 51785 w 103207"/>
              <a:gd name="connsiteY39" fmla="*/ 17744 h 1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207" h="173280">
                <a:moveTo>
                  <a:pt x="5251" y="47620"/>
                </a:moveTo>
                <a:cubicBezTo>
                  <a:pt x="5251" y="33135"/>
                  <a:pt x="9777" y="21185"/>
                  <a:pt x="19193" y="11950"/>
                </a:cubicBezTo>
                <a:cubicBezTo>
                  <a:pt x="27160" y="3983"/>
                  <a:pt x="38024" y="0"/>
                  <a:pt x="51785" y="0"/>
                </a:cubicBezTo>
                <a:cubicBezTo>
                  <a:pt x="65546" y="0"/>
                  <a:pt x="76953" y="4345"/>
                  <a:pt x="85463" y="12856"/>
                </a:cubicBezTo>
                <a:cubicBezTo>
                  <a:pt x="93973" y="21366"/>
                  <a:pt x="98319" y="32954"/>
                  <a:pt x="98319" y="47439"/>
                </a:cubicBezTo>
                <a:cubicBezTo>
                  <a:pt x="98319" y="58665"/>
                  <a:pt x="94335" y="68262"/>
                  <a:pt x="86368" y="76229"/>
                </a:cubicBezTo>
                <a:cubicBezTo>
                  <a:pt x="83109" y="79488"/>
                  <a:pt x="79126" y="81842"/>
                  <a:pt x="74418" y="83110"/>
                </a:cubicBezTo>
                <a:lnTo>
                  <a:pt x="74418" y="85101"/>
                </a:lnTo>
                <a:cubicBezTo>
                  <a:pt x="80393" y="86369"/>
                  <a:pt x="86007" y="89809"/>
                  <a:pt x="91257" y="95060"/>
                </a:cubicBezTo>
                <a:cubicBezTo>
                  <a:pt x="99224" y="103027"/>
                  <a:pt x="103207" y="113529"/>
                  <a:pt x="103207" y="126747"/>
                </a:cubicBezTo>
                <a:cubicBezTo>
                  <a:pt x="103207" y="139965"/>
                  <a:pt x="98499" y="151191"/>
                  <a:pt x="89266" y="160425"/>
                </a:cubicBezTo>
                <a:cubicBezTo>
                  <a:pt x="80755" y="168935"/>
                  <a:pt x="68080" y="173281"/>
                  <a:pt x="51604" y="173281"/>
                </a:cubicBezTo>
                <a:cubicBezTo>
                  <a:pt x="35126" y="173281"/>
                  <a:pt x="22633" y="168935"/>
                  <a:pt x="13941" y="160425"/>
                </a:cubicBezTo>
                <a:cubicBezTo>
                  <a:pt x="4707" y="151191"/>
                  <a:pt x="0" y="139965"/>
                  <a:pt x="0" y="126747"/>
                </a:cubicBezTo>
                <a:cubicBezTo>
                  <a:pt x="0" y="113529"/>
                  <a:pt x="3983" y="103027"/>
                  <a:pt x="11950" y="95060"/>
                </a:cubicBezTo>
                <a:cubicBezTo>
                  <a:pt x="17200" y="89809"/>
                  <a:pt x="22813" y="86550"/>
                  <a:pt x="28789" y="85101"/>
                </a:cubicBezTo>
                <a:lnTo>
                  <a:pt x="28789" y="83110"/>
                </a:lnTo>
                <a:cubicBezTo>
                  <a:pt x="24806" y="81842"/>
                  <a:pt x="20460" y="78764"/>
                  <a:pt x="15933" y="74237"/>
                </a:cubicBezTo>
                <a:cubicBezTo>
                  <a:pt x="8691" y="66995"/>
                  <a:pt x="5069" y="58122"/>
                  <a:pt x="5069" y="47439"/>
                </a:cubicBezTo>
                <a:lnTo>
                  <a:pt x="5069" y="47439"/>
                </a:lnTo>
                <a:close/>
                <a:moveTo>
                  <a:pt x="51785" y="93249"/>
                </a:moveTo>
                <a:cubicBezTo>
                  <a:pt x="43274" y="93249"/>
                  <a:pt x="36213" y="95965"/>
                  <a:pt x="30962" y="101216"/>
                </a:cubicBezTo>
                <a:cubicBezTo>
                  <a:pt x="25711" y="106467"/>
                  <a:pt x="22995" y="114072"/>
                  <a:pt x="22995" y="124031"/>
                </a:cubicBezTo>
                <a:cubicBezTo>
                  <a:pt x="22995" y="133989"/>
                  <a:pt x="25892" y="141775"/>
                  <a:pt x="31867" y="147750"/>
                </a:cubicBezTo>
                <a:cubicBezTo>
                  <a:pt x="37118" y="153001"/>
                  <a:pt x="43818" y="155717"/>
                  <a:pt x="51604" y="155717"/>
                </a:cubicBezTo>
                <a:cubicBezTo>
                  <a:pt x="59389" y="155717"/>
                  <a:pt x="66089" y="153001"/>
                  <a:pt x="71339" y="147750"/>
                </a:cubicBezTo>
                <a:cubicBezTo>
                  <a:pt x="77315" y="141775"/>
                  <a:pt x="80212" y="133808"/>
                  <a:pt x="80212" y="124031"/>
                </a:cubicBezTo>
                <a:cubicBezTo>
                  <a:pt x="80212" y="114253"/>
                  <a:pt x="77315" y="106286"/>
                  <a:pt x="71339" y="100311"/>
                </a:cubicBezTo>
                <a:cubicBezTo>
                  <a:pt x="66632" y="95784"/>
                  <a:pt x="60113" y="93430"/>
                  <a:pt x="51604" y="93430"/>
                </a:cubicBezTo>
                <a:lnTo>
                  <a:pt x="51604" y="93430"/>
                </a:lnTo>
                <a:close/>
                <a:moveTo>
                  <a:pt x="51785" y="17925"/>
                </a:moveTo>
                <a:cubicBezTo>
                  <a:pt x="45267" y="17925"/>
                  <a:pt x="39472" y="20279"/>
                  <a:pt x="34946" y="24806"/>
                </a:cubicBezTo>
                <a:cubicBezTo>
                  <a:pt x="29694" y="30057"/>
                  <a:pt x="26979" y="37662"/>
                  <a:pt x="26979" y="47620"/>
                </a:cubicBezTo>
                <a:cubicBezTo>
                  <a:pt x="26979" y="56855"/>
                  <a:pt x="29694" y="64098"/>
                  <a:pt x="34946" y="69348"/>
                </a:cubicBezTo>
                <a:cubicBezTo>
                  <a:pt x="39472" y="74056"/>
                  <a:pt x="44904" y="76229"/>
                  <a:pt x="50880" y="76229"/>
                </a:cubicBezTo>
                <a:cubicBezTo>
                  <a:pt x="58847" y="76229"/>
                  <a:pt x="64821" y="74237"/>
                  <a:pt x="68624" y="70254"/>
                </a:cubicBezTo>
                <a:cubicBezTo>
                  <a:pt x="73874" y="65003"/>
                  <a:pt x="76591" y="57398"/>
                  <a:pt x="76591" y="47439"/>
                </a:cubicBezTo>
                <a:cubicBezTo>
                  <a:pt x="76591" y="37481"/>
                  <a:pt x="73874" y="29876"/>
                  <a:pt x="68624" y="24625"/>
                </a:cubicBezTo>
                <a:cubicBezTo>
                  <a:pt x="63916" y="20098"/>
                  <a:pt x="58303" y="17744"/>
                  <a:pt x="51785" y="17744"/>
                </a:cubicBezTo>
                <a:lnTo>
                  <a:pt x="51785" y="17744"/>
                </a:lnTo>
                <a:close/>
              </a:path>
            </a:pathLst>
          </a:custGeom>
          <a:noFill/>
          <a:ln w="0" cap="sq">
            <a:solidFill>
              <a:srgbClr val="FFFFFF"/>
            </a:solidFill>
            <a:prstDash val="solid"/>
            <a:miter/>
          </a:ln>
        </p:spPr>
        <p:txBody>
          <a:bodyPr rtlCol="0" anchor="ctr"/>
          <a:lstStyle/>
          <a:p>
            <a:endParaRPr lang="ja-JP" altLang="en-US" sz="1200"/>
          </a:p>
        </p:txBody>
      </p:sp>
      <p:sp>
        <p:nvSpPr>
          <p:cNvPr id="1009" name="フリーフォーム: 図形 1008">
            <a:extLst>
              <a:ext uri="{FF2B5EF4-FFF2-40B4-BE49-F238E27FC236}">
                <a16:creationId xmlns:a16="http://schemas.microsoft.com/office/drawing/2014/main" id="{970B345C-A428-54A0-DA07-BADDE47DDEA7}"/>
              </a:ext>
            </a:extLst>
          </p:cNvPr>
          <p:cNvSpPr/>
          <p:nvPr/>
        </p:nvSpPr>
        <p:spPr>
          <a:xfrm>
            <a:off x="10201225" y="2118118"/>
            <a:ext cx="145215" cy="149802"/>
          </a:xfrm>
          <a:custGeom>
            <a:avLst/>
            <a:gdLst>
              <a:gd name="connsiteX0" fmla="*/ 60477 w 217823"/>
              <a:gd name="connsiteY0" fmla="*/ 49431 h 224703"/>
              <a:gd name="connsiteX1" fmla="*/ 13942 w 217823"/>
              <a:gd name="connsiteY1" fmla="*/ 103932 h 224703"/>
              <a:gd name="connsiteX2" fmla="*/ 0 w 217823"/>
              <a:gd name="connsiteY2" fmla="*/ 86188 h 224703"/>
              <a:gd name="connsiteX3" fmla="*/ 55406 w 217823"/>
              <a:gd name="connsiteY3" fmla="*/ 0 h 224703"/>
              <a:gd name="connsiteX4" fmla="*/ 78221 w 217823"/>
              <a:gd name="connsiteY4" fmla="*/ 5975 h 224703"/>
              <a:gd name="connsiteX5" fmla="*/ 75324 w 217823"/>
              <a:gd name="connsiteY5" fmla="*/ 10864 h 224703"/>
              <a:gd name="connsiteX6" fmla="*/ 67357 w 217823"/>
              <a:gd name="connsiteY6" fmla="*/ 30600 h 224703"/>
              <a:gd name="connsiteX7" fmla="*/ 206959 w 217823"/>
              <a:gd name="connsiteY7" fmla="*/ 30600 h 224703"/>
              <a:gd name="connsiteX8" fmla="*/ 206959 w 217823"/>
              <a:gd name="connsiteY8" fmla="*/ 49431 h 224703"/>
              <a:gd name="connsiteX9" fmla="*/ 134714 w 217823"/>
              <a:gd name="connsiteY9" fmla="*/ 49431 h 224703"/>
              <a:gd name="connsiteX10" fmla="*/ 134714 w 217823"/>
              <a:gd name="connsiteY10" fmla="*/ 83110 h 224703"/>
              <a:gd name="connsiteX11" fmla="*/ 194104 w 217823"/>
              <a:gd name="connsiteY11" fmla="*/ 83110 h 224703"/>
              <a:gd name="connsiteX12" fmla="*/ 194104 w 217823"/>
              <a:gd name="connsiteY12" fmla="*/ 101941 h 224703"/>
              <a:gd name="connsiteX13" fmla="*/ 134714 w 217823"/>
              <a:gd name="connsiteY13" fmla="*/ 101941 h 224703"/>
              <a:gd name="connsiteX14" fmla="*/ 134714 w 217823"/>
              <a:gd name="connsiteY14" fmla="*/ 146483 h 224703"/>
              <a:gd name="connsiteX15" fmla="*/ 217824 w 217823"/>
              <a:gd name="connsiteY15" fmla="*/ 146483 h 224703"/>
              <a:gd name="connsiteX16" fmla="*/ 217824 w 217823"/>
              <a:gd name="connsiteY16" fmla="*/ 165314 h 224703"/>
              <a:gd name="connsiteX17" fmla="*/ 134714 w 217823"/>
              <a:gd name="connsiteY17" fmla="*/ 165314 h 224703"/>
              <a:gd name="connsiteX18" fmla="*/ 134714 w 217823"/>
              <a:gd name="connsiteY18" fmla="*/ 224704 h 224703"/>
              <a:gd name="connsiteX19" fmla="*/ 114978 w 217823"/>
              <a:gd name="connsiteY19" fmla="*/ 224704 h 224703"/>
              <a:gd name="connsiteX20" fmla="*/ 114978 w 217823"/>
              <a:gd name="connsiteY20" fmla="*/ 165314 h 224703"/>
              <a:gd name="connsiteX21" fmla="*/ 1086 w 217823"/>
              <a:gd name="connsiteY21" fmla="*/ 165314 h 224703"/>
              <a:gd name="connsiteX22" fmla="*/ 1086 w 217823"/>
              <a:gd name="connsiteY22" fmla="*/ 146483 h 224703"/>
              <a:gd name="connsiteX23" fmla="*/ 45629 w 217823"/>
              <a:gd name="connsiteY23" fmla="*/ 146483 h 224703"/>
              <a:gd name="connsiteX24" fmla="*/ 45629 w 217823"/>
              <a:gd name="connsiteY24" fmla="*/ 83110 h 224703"/>
              <a:gd name="connsiteX25" fmla="*/ 114978 w 217823"/>
              <a:gd name="connsiteY25" fmla="*/ 83110 h 224703"/>
              <a:gd name="connsiteX26" fmla="*/ 114978 w 217823"/>
              <a:gd name="connsiteY26" fmla="*/ 49431 h 224703"/>
              <a:gd name="connsiteX27" fmla="*/ 60477 w 217823"/>
              <a:gd name="connsiteY27" fmla="*/ 49431 h 224703"/>
              <a:gd name="connsiteX28" fmla="*/ 65365 w 217823"/>
              <a:gd name="connsiteY28" fmla="*/ 146483 h 224703"/>
              <a:gd name="connsiteX29" fmla="*/ 114797 w 217823"/>
              <a:gd name="connsiteY29" fmla="*/ 146483 h 224703"/>
              <a:gd name="connsiteX30" fmla="*/ 114797 w 217823"/>
              <a:gd name="connsiteY30" fmla="*/ 101941 h 224703"/>
              <a:gd name="connsiteX31" fmla="*/ 65365 w 217823"/>
              <a:gd name="connsiteY31" fmla="*/ 101941 h 224703"/>
              <a:gd name="connsiteX32" fmla="*/ 65365 w 217823"/>
              <a:gd name="connsiteY32" fmla="*/ 146483 h 2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7823" h="224703">
                <a:moveTo>
                  <a:pt x="60477" y="49431"/>
                </a:moveTo>
                <a:cubicBezTo>
                  <a:pt x="47983" y="71159"/>
                  <a:pt x="32411" y="89447"/>
                  <a:pt x="13942" y="103932"/>
                </a:cubicBezTo>
                <a:lnTo>
                  <a:pt x="0" y="86188"/>
                </a:lnTo>
                <a:cubicBezTo>
                  <a:pt x="26979" y="66451"/>
                  <a:pt x="45629" y="37662"/>
                  <a:pt x="55406" y="0"/>
                </a:cubicBezTo>
                <a:lnTo>
                  <a:pt x="78221" y="5975"/>
                </a:lnTo>
                <a:cubicBezTo>
                  <a:pt x="80937" y="8691"/>
                  <a:pt x="79851" y="10321"/>
                  <a:pt x="75324" y="10864"/>
                </a:cubicBezTo>
                <a:lnTo>
                  <a:pt x="67357" y="30600"/>
                </a:lnTo>
                <a:lnTo>
                  <a:pt x="206959" y="30600"/>
                </a:lnTo>
                <a:lnTo>
                  <a:pt x="206959" y="49431"/>
                </a:lnTo>
                <a:lnTo>
                  <a:pt x="134714" y="49431"/>
                </a:lnTo>
                <a:lnTo>
                  <a:pt x="134714" y="83110"/>
                </a:lnTo>
                <a:lnTo>
                  <a:pt x="194104" y="83110"/>
                </a:lnTo>
                <a:lnTo>
                  <a:pt x="194104" y="101941"/>
                </a:lnTo>
                <a:lnTo>
                  <a:pt x="134714" y="101941"/>
                </a:lnTo>
                <a:lnTo>
                  <a:pt x="134714" y="146483"/>
                </a:lnTo>
                <a:lnTo>
                  <a:pt x="217824" y="146483"/>
                </a:lnTo>
                <a:lnTo>
                  <a:pt x="217824" y="165314"/>
                </a:lnTo>
                <a:lnTo>
                  <a:pt x="134714" y="165314"/>
                </a:lnTo>
                <a:lnTo>
                  <a:pt x="134714" y="224704"/>
                </a:lnTo>
                <a:lnTo>
                  <a:pt x="114978" y="224704"/>
                </a:lnTo>
                <a:lnTo>
                  <a:pt x="114978" y="165314"/>
                </a:lnTo>
                <a:lnTo>
                  <a:pt x="1086" y="165314"/>
                </a:lnTo>
                <a:lnTo>
                  <a:pt x="1086" y="146483"/>
                </a:lnTo>
                <a:lnTo>
                  <a:pt x="45629" y="146483"/>
                </a:lnTo>
                <a:lnTo>
                  <a:pt x="45629" y="83110"/>
                </a:lnTo>
                <a:lnTo>
                  <a:pt x="114978" y="83110"/>
                </a:lnTo>
                <a:lnTo>
                  <a:pt x="114978" y="49431"/>
                </a:lnTo>
                <a:lnTo>
                  <a:pt x="60477" y="49431"/>
                </a:lnTo>
                <a:close/>
                <a:moveTo>
                  <a:pt x="65365" y="146483"/>
                </a:moveTo>
                <a:lnTo>
                  <a:pt x="114797" y="146483"/>
                </a:lnTo>
                <a:lnTo>
                  <a:pt x="114797" y="101941"/>
                </a:lnTo>
                <a:lnTo>
                  <a:pt x="65365" y="101941"/>
                </a:lnTo>
                <a:lnTo>
                  <a:pt x="65365" y="146483"/>
                </a:lnTo>
                <a:close/>
              </a:path>
            </a:pathLst>
          </a:custGeom>
          <a:solidFill>
            <a:srgbClr val="FFFFFF"/>
          </a:solidFill>
          <a:ln w="18102" cap="flat">
            <a:noFill/>
            <a:prstDash val="solid"/>
            <a:miter/>
          </a:ln>
        </p:spPr>
        <p:txBody>
          <a:bodyPr rtlCol="0" anchor="ctr"/>
          <a:lstStyle/>
          <a:p>
            <a:endParaRPr lang="ja-JP" altLang="en-US" sz="1200"/>
          </a:p>
        </p:txBody>
      </p:sp>
      <p:sp>
        <p:nvSpPr>
          <p:cNvPr id="1010" name="フリーフォーム: 図形 1009">
            <a:extLst>
              <a:ext uri="{FF2B5EF4-FFF2-40B4-BE49-F238E27FC236}">
                <a16:creationId xmlns:a16="http://schemas.microsoft.com/office/drawing/2014/main" id="{F23A0646-CF7E-0CC8-1038-4AF80D8963D2}"/>
              </a:ext>
            </a:extLst>
          </p:cNvPr>
          <p:cNvSpPr/>
          <p:nvPr/>
        </p:nvSpPr>
        <p:spPr>
          <a:xfrm>
            <a:off x="10201225" y="2118118"/>
            <a:ext cx="145215" cy="149802"/>
          </a:xfrm>
          <a:custGeom>
            <a:avLst/>
            <a:gdLst>
              <a:gd name="connsiteX0" fmla="*/ 60477 w 217823"/>
              <a:gd name="connsiteY0" fmla="*/ 49431 h 224703"/>
              <a:gd name="connsiteX1" fmla="*/ 13942 w 217823"/>
              <a:gd name="connsiteY1" fmla="*/ 103932 h 224703"/>
              <a:gd name="connsiteX2" fmla="*/ 0 w 217823"/>
              <a:gd name="connsiteY2" fmla="*/ 86188 h 224703"/>
              <a:gd name="connsiteX3" fmla="*/ 55406 w 217823"/>
              <a:gd name="connsiteY3" fmla="*/ 0 h 224703"/>
              <a:gd name="connsiteX4" fmla="*/ 78221 w 217823"/>
              <a:gd name="connsiteY4" fmla="*/ 5975 h 224703"/>
              <a:gd name="connsiteX5" fmla="*/ 75324 w 217823"/>
              <a:gd name="connsiteY5" fmla="*/ 10864 h 224703"/>
              <a:gd name="connsiteX6" fmla="*/ 67357 w 217823"/>
              <a:gd name="connsiteY6" fmla="*/ 30600 h 224703"/>
              <a:gd name="connsiteX7" fmla="*/ 206959 w 217823"/>
              <a:gd name="connsiteY7" fmla="*/ 30600 h 224703"/>
              <a:gd name="connsiteX8" fmla="*/ 206959 w 217823"/>
              <a:gd name="connsiteY8" fmla="*/ 49431 h 224703"/>
              <a:gd name="connsiteX9" fmla="*/ 134714 w 217823"/>
              <a:gd name="connsiteY9" fmla="*/ 49431 h 224703"/>
              <a:gd name="connsiteX10" fmla="*/ 134714 w 217823"/>
              <a:gd name="connsiteY10" fmla="*/ 83110 h 224703"/>
              <a:gd name="connsiteX11" fmla="*/ 194104 w 217823"/>
              <a:gd name="connsiteY11" fmla="*/ 83110 h 224703"/>
              <a:gd name="connsiteX12" fmla="*/ 194104 w 217823"/>
              <a:gd name="connsiteY12" fmla="*/ 101941 h 224703"/>
              <a:gd name="connsiteX13" fmla="*/ 134714 w 217823"/>
              <a:gd name="connsiteY13" fmla="*/ 101941 h 224703"/>
              <a:gd name="connsiteX14" fmla="*/ 134714 w 217823"/>
              <a:gd name="connsiteY14" fmla="*/ 146483 h 224703"/>
              <a:gd name="connsiteX15" fmla="*/ 217824 w 217823"/>
              <a:gd name="connsiteY15" fmla="*/ 146483 h 224703"/>
              <a:gd name="connsiteX16" fmla="*/ 217824 w 217823"/>
              <a:gd name="connsiteY16" fmla="*/ 165314 h 224703"/>
              <a:gd name="connsiteX17" fmla="*/ 134714 w 217823"/>
              <a:gd name="connsiteY17" fmla="*/ 165314 h 224703"/>
              <a:gd name="connsiteX18" fmla="*/ 134714 w 217823"/>
              <a:gd name="connsiteY18" fmla="*/ 224704 h 224703"/>
              <a:gd name="connsiteX19" fmla="*/ 114978 w 217823"/>
              <a:gd name="connsiteY19" fmla="*/ 224704 h 224703"/>
              <a:gd name="connsiteX20" fmla="*/ 114978 w 217823"/>
              <a:gd name="connsiteY20" fmla="*/ 165314 h 224703"/>
              <a:gd name="connsiteX21" fmla="*/ 1086 w 217823"/>
              <a:gd name="connsiteY21" fmla="*/ 165314 h 224703"/>
              <a:gd name="connsiteX22" fmla="*/ 1086 w 217823"/>
              <a:gd name="connsiteY22" fmla="*/ 146483 h 224703"/>
              <a:gd name="connsiteX23" fmla="*/ 45629 w 217823"/>
              <a:gd name="connsiteY23" fmla="*/ 146483 h 224703"/>
              <a:gd name="connsiteX24" fmla="*/ 45629 w 217823"/>
              <a:gd name="connsiteY24" fmla="*/ 83110 h 224703"/>
              <a:gd name="connsiteX25" fmla="*/ 114978 w 217823"/>
              <a:gd name="connsiteY25" fmla="*/ 83110 h 224703"/>
              <a:gd name="connsiteX26" fmla="*/ 114978 w 217823"/>
              <a:gd name="connsiteY26" fmla="*/ 49431 h 224703"/>
              <a:gd name="connsiteX27" fmla="*/ 60477 w 217823"/>
              <a:gd name="connsiteY27" fmla="*/ 49431 h 224703"/>
              <a:gd name="connsiteX28" fmla="*/ 65365 w 217823"/>
              <a:gd name="connsiteY28" fmla="*/ 146483 h 224703"/>
              <a:gd name="connsiteX29" fmla="*/ 114797 w 217823"/>
              <a:gd name="connsiteY29" fmla="*/ 146483 h 224703"/>
              <a:gd name="connsiteX30" fmla="*/ 114797 w 217823"/>
              <a:gd name="connsiteY30" fmla="*/ 101941 h 224703"/>
              <a:gd name="connsiteX31" fmla="*/ 65365 w 217823"/>
              <a:gd name="connsiteY31" fmla="*/ 101941 h 224703"/>
              <a:gd name="connsiteX32" fmla="*/ 65365 w 217823"/>
              <a:gd name="connsiteY32" fmla="*/ 146483 h 2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7823" h="224703">
                <a:moveTo>
                  <a:pt x="60477" y="49431"/>
                </a:moveTo>
                <a:cubicBezTo>
                  <a:pt x="47983" y="71159"/>
                  <a:pt x="32411" y="89447"/>
                  <a:pt x="13942" y="103932"/>
                </a:cubicBezTo>
                <a:lnTo>
                  <a:pt x="0" y="86188"/>
                </a:lnTo>
                <a:cubicBezTo>
                  <a:pt x="26979" y="66451"/>
                  <a:pt x="45629" y="37662"/>
                  <a:pt x="55406" y="0"/>
                </a:cubicBezTo>
                <a:lnTo>
                  <a:pt x="78221" y="5975"/>
                </a:lnTo>
                <a:cubicBezTo>
                  <a:pt x="80937" y="8691"/>
                  <a:pt x="79851" y="10321"/>
                  <a:pt x="75324" y="10864"/>
                </a:cubicBezTo>
                <a:lnTo>
                  <a:pt x="67357" y="30600"/>
                </a:lnTo>
                <a:lnTo>
                  <a:pt x="206959" y="30600"/>
                </a:lnTo>
                <a:lnTo>
                  <a:pt x="206959" y="49431"/>
                </a:lnTo>
                <a:lnTo>
                  <a:pt x="134714" y="49431"/>
                </a:lnTo>
                <a:lnTo>
                  <a:pt x="134714" y="83110"/>
                </a:lnTo>
                <a:lnTo>
                  <a:pt x="194104" y="83110"/>
                </a:lnTo>
                <a:lnTo>
                  <a:pt x="194104" y="101941"/>
                </a:lnTo>
                <a:lnTo>
                  <a:pt x="134714" y="101941"/>
                </a:lnTo>
                <a:lnTo>
                  <a:pt x="134714" y="146483"/>
                </a:lnTo>
                <a:lnTo>
                  <a:pt x="217824" y="146483"/>
                </a:lnTo>
                <a:lnTo>
                  <a:pt x="217824" y="165314"/>
                </a:lnTo>
                <a:lnTo>
                  <a:pt x="134714" y="165314"/>
                </a:lnTo>
                <a:lnTo>
                  <a:pt x="134714" y="224704"/>
                </a:lnTo>
                <a:lnTo>
                  <a:pt x="114978" y="224704"/>
                </a:lnTo>
                <a:lnTo>
                  <a:pt x="114978" y="165314"/>
                </a:lnTo>
                <a:lnTo>
                  <a:pt x="1086" y="165314"/>
                </a:lnTo>
                <a:lnTo>
                  <a:pt x="1086" y="146483"/>
                </a:lnTo>
                <a:lnTo>
                  <a:pt x="45629" y="146483"/>
                </a:lnTo>
                <a:lnTo>
                  <a:pt x="45629" y="83110"/>
                </a:lnTo>
                <a:lnTo>
                  <a:pt x="114978" y="83110"/>
                </a:lnTo>
                <a:lnTo>
                  <a:pt x="114978" y="49431"/>
                </a:lnTo>
                <a:lnTo>
                  <a:pt x="60477" y="49431"/>
                </a:lnTo>
                <a:close/>
                <a:moveTo>
                  <a:pt x="65365" y="146483"/>
                </a:moveTo>
                <a:lnTo>
                  <a:pt x="114797" y="146483"/>
                </a:lnTo>
                <a:lnTo>
                  <a:pt x="114797" y="101941"/>
                </a:lnTo>
                <a:lnTo>
                  <a:pt x="65365" y="101941"/>
                </a:lnTo>
                <a:lnTo>
                  <a:pt x="65365" y="146483"/>
                </a:lnTo>
                <a:close/>
              </a:path>
            </a:pathLst>
          </a:custGeom>
          <a:noFill/>
          <a:ln w="0" cap="sq">
            <a:solidFill>
              <a:srgbClr val="FFFFFF"/>
            </a:solidFill>
            <a:prstDash val="solid"/>
            <a:miter/>
          </a:ln>
        </p:spPr>
        <p:txBody>
          <a:bodyPr rtlCol="0" anchor="ctr"/>
          <a:lstStyle/>
          <a:p>
            <a:endParaRPr lang="ja-JP" altLang="en-US" sz="1200"/>
          </a:p>
        </p:txBody>
      </p:sp>
      <p:sp>
        <p:nvSpPr>
          <p:cNvPr id="1011" name="フリーフォーム: 図形 1010">
            <a:extLst>
              <a:ext uri="{FF2B5EF4-FFF2-40B4-BE49-F238E27FC236}">
                <a16:creationId xmlns:a16="http://schemas.microsoft.com/office/drawing/2014/main" id="{2A1119F9-F051-FA03-FFB3-42D70381A41D}"/>
              </a:ext>
            </a:extLst>
          </p:cNvPr>
          <p:cNvSpPr/>
          <p:nvPr/>
        </p:nvSpPr>
        <p:spPr>
          <a:xfrm>
            <a:off x="9828107" y="2347349"/>
            <a:ext cx="128436" cy="131575"/>
          </a:xfrm>
          <a:custGeom>
            <a:avLst/>
            <a:gdLst>
              <a:gd name="connsiteX0" fmla="*/ 15209 w 192654"/>
              <a:gd name="connsiteY0" fmla="*/ 196095 h 197362"/>
              <a:gd name="connsiteX1" fmla="*/ 11769 w 192654"/>
              <a:gd name="connsiteY1" fmla="*/ 179980 h 197362"/>
              <a:gd name="connsiteX2" fmla="*/ 26254 w 192654"/>
              <a:gd name="connsiteY2" fmla="*/ 179980 h 197362"/>
              <a:gd name="connsiteX3" fmla="*/ 29694 w 192654"/>
              <a:gd name="connsiteY3" fmla="*/ 176540 h 197362"/>
              <a:gd name="connsiteX4" fmla="*/ 29694 w 192654"/>
              <a:gd name="connsiteY4" fmla="*/ 123850 h 197362"/>
              <a:gd name="connsiteX5" fmla="*/ 7604 w 192654"/>
              <a:gd name="connsiteY5" fmla="*/ 128919 h 197362"/>
              <a:gd name="connsiteX6" fmla="*/ 3440 w 192654"/>
              <a:gd name="connsiteY6" fmla="*/ 131454 h 197362"/>
              <a:gd name="connsiteX7" fmla="*/ 0 w 192654"/>
              <a:gd name="connsiteY7" fmla="*/ 111899 h 197362"/>
              <a:gd name="connsiteX8" fmla="*/ 29694 w 192654"/>
              <a:gd name="connsiteY8" fmla="*/ 105924 h 197362"/>
              <a:gd name="connsiteX9" fmla="*/ 29694 w 192654"/>
              <a:gd name="connsiteY9" fmla="*/ 61019 h 197362"/>
              <a:gd name="connsiteX10" fmla="*/ 3440 w 192654"/>
              <a:gd name="connsiteY10" fmla="*/ 61019 h 197362"/>
              <a:gd name="connsiteX11" fmla="*/ 3440 w 192654"/>
              <a:gd name="connsiteY11" fmla="*/ 44904 h 197362"/>
              <a:gd name="connsiteX12" fmla="*/ 29694 w 192654"/>
              <a:gd name="connsiteY12" fmla="*/ 44904 h 197362"/>
              <a:gd name="connsiteX13" fmla="*/ 29694 w 192654"/>
              <a:gd name="connsiteY13" fmla="*/ 1630 h 197362"/>
              <a:gd name="connsiteX14" fmla="*/ 45809 w 192654"/>
              <a:gd name="connsiteY14" fmla="*/ 1630 h 197362"/>
              <a:gd name="connsiteX15" fmla="*/ 46714 w 192654"/>
              <a:gd name="connsiteY15" fmla="*/ 6699 h 197362"/>
              <a:gd name="connsiteX16" fmla="*/ 46714 w 192654"/>
              <a:gd name="connsiteY16" fmla="*/ 44904 h 197362"/>
              <a:gd name="connsiteX17" fmla="*/ 68805 w 192654"/>
              <a:gd name="connsiteY17" fmla="*/ 44904 h 197362"/>
              <a:gd name="connsiteX18" fmla="*/ 68805 w 192654"/>
              <a:gd name="connsiteY18" fmla="*/ 61019 h 197362"/>
              <a:gd name="connsiteX19" fmla="*/ 46714 w 192654"/>
              <a:gd name="connsiteY19" fmla="*/ 61019 h 197362"/>
              <a:gd name="connsiteX20" fmla="*/ 46714 w 192654"/>
              <a:gd name="connsiteY20" fmla="*/ 102665 h 197362"/>
              <a:gd name="connsiteX21" fmla="*/ 68805 w 192654"/>
              <a:gd name="connsiteY21" fmla="*/ 96690 h 197362"/>
              <a:gd name="connsiteX22" fmla="*/ 71340 w 192654"/>
              <a:gd name="connsiteY22" fmla="*/ 111899 h 197362"/>
              <a:gd name="connsiteX23" fmla="*/ 46714 w 192654"/>
              <a:gd name="connsiteY23" fmla="*/ 119504 h 197362"/>
              <a:gd name="connsiteX24" fmla="*/ 46714 w 192654"/>
              <a:gd name="connsiteY24" fmla="*/ 182334 h 197362"/>
              <a:gd name="connsiteX25" fmla="*/ 33134 w 192654"/>
              <a:gd name="connsiteY25" fmla="*/ 195914 h 197362"/>
              <a:gd name="connsiteX26" fmla="*/ 15390 w 192654"/>
              <a:gd name="connsiteY26" fmla="*/ 195914 h 197362"/>
              <a:gd name="connsiteX27" fmla="*/ 57579 w 192654"/>
              <a:gd name="connsiteY27" fmla="*/ 76410 h 197362"/>
              <a:gd name="connsiteX28" fmla="*/ 100854 w 192654"/>
              <a:gd name="connsiteY28" fmla="*/ 0 h 197362"/>
              <a:gd name="connsiteX29" fmla="*/ 117875 w 192654"/>
              <a:gd name="connsiteY29" fmla="*/ 5070 h 197362"/>
              <a:gd name="connsiteX30" fmla="*/ 116245 w 192654"/>
              <a:gd name="connsiteY30" fmla="*/ 9234 h 197362"/>
              <a:gd name="connsiteX31" fmla="*/ 102665 w 192654"/>
              <a:gd name="connsiteY31" fmla="*/ 40559 h 197362"/>
              <a:gd name="connsiteX32" fmla="*/ 128194 w 192654"/>
              <a:gd name="connsiteY32" fmla="*/ 40559 h 197362"/>
              <a:gd name="connsiteX33" fmla="*/ 142681 w 192654"/>
              <a:gd name="connsiteY33" fmla="*/ 5794 h 197362"/>
              <a:gd name="connsiteX34" fmla="*/ 158795 w 192654"/>
              <a:gd name="connsiteY34" fmla="*/ 11769 h 197362"/>
              <a:gd name="connsiteX35" fmla="*/ 156261 w 192654"/>
              <a:gd name="connsiteY35" fmla="*/ 15934 h 197362"/>
              <a:gd name="connsiteX36" fmla="*/ 144310 w 192654"/>
              <a:gd name="connsiteY36" fmla="*/ 40559 h 197362"/>
              <a:gd name="connsiteX37" fmla="*/ 187585 w 192654"/>
              <a:gd name="connsiteY37" fmla="*/ 40559 h 197362"/>
              <a:gd name="connsiteX38" fmla="*/ 187585 w 192654"/>
              <a:gd name="connsiteY38" fmla="*/ 56674 h 197362"/>
              <a:gd name="connsiteX39" fmla="*/ 144310 w 192654"/>
              <a:gd name="connsiteY39" fmla="*/ 56674 h 197362"/>
              <a:gd name="connsiteX40" fmla="*/ 144310 w 192654"/>
              <a:gd name="connsiteY40" fmla="*/ 82928 h 197362"/>
              <a:gd name="connsiteX41" fmla="*/ 179074 w 192654"/>
              <a:gd name="connsiteY41" fmla="*/ 82928 h 197362"/>
              <a:gd name="connsiteX42" fmla="*/ 179074 w 192654"/>
              <a:gd name="connsiteY42" fmla="*/ 99043 h 197362"/>
              <a:gd name="connsiteX43" fmla="*/ 144310 w 192654"/>
              <a:gd name="connsiteY43" fmla="*/ 99043 h 197362"/>
              <a:gd name="connsiteX44" fmla="*/ 144310 w 192654"/>
              <a:gd name="connsiteY44" fmla="*/ 126203 h 197362"/>
              <a:gd name="connsiteX45" fmla="*/ 179074 w 192654"/>
              <a:gd name="connsiteY45" fmla="*/ 126203 h 197362"/>
              <a:gd name="connsiteX46" fmla="*/ 179074 w 192654"/>
              <a:gd name="connsiteY46" fmla="*/ 142318 h 197362"/>
              <a:gd name="connsiteX47" fmla="*/ 144310 w 192654"/>
              <a:gd name="connsiteY47" fmla="*/ 142318 h 197362"/>
              <a:gd name="connsiteX48" fmla="*/ 144310 w 192654"/>
              <a:gd name="connsiteY48" fmla="*/ 173643 h 197362"/>
              <a:gd name="connsiteX49" fmla="*/ 192654 w 192654"/>
              <a:gd name="connsiteY49" fmla="*/ 173643 h 197362"/>
              <a:gd name="connsiteX50" fmla="*/ 192654 w 192654"/>
              <a:gd name="connsiteY50" fmla="*/ 189758 h 197362"/>
              <a:gd name="connsiteX51" fmla="*/ 99224 w 192654"/>
              <a:gd name="connsiteY51" fmla="*/ 189758 h 197362"/>
              <a:gd name="connsiteX52" fmla="*/ 99224 w 192654"/>
              <a:gd name="connsiteY52" fmla="*/ 197363 h 197362"/>
              <a:gd name="connsiteX53" fmla="*/ 82204 w 192654"/>
              <a:gd name="connsiteY53" fmla="*/ 197363 h 197362"/>
              <a:gd name="connsiteX54" fmla="*/ 82204 w 192654"/>
              <a:gd name="connsiteY54" fmla="*/ 74237 h 197362"/>
              <a:gd name="connsiteX55" fmla="*/ 69529 w 192654"/>
              <a:gd name="connsiteY55" fmla="*/ 89447 h 197362"/>
              <a:gd name="connsiteX56" fmla="*/ 57579 w 192654"/>
              <a:gd name="connsiteY56" fmla="*/ 75867 h 197362"/>
              <a:gd name="connsiteX57" fmla="*/ 99224 w 192654"/>
              <a:gd name="connsiteY57" fmla="*/ 83291 h 197362"/>
              <a:gd name="connsiteX58" fmla="*/ 127289 w 192654"/>
              <a:gd name="connsiteY58" fmla="*/ 83291 h 197362"/>
              <a:gd name="connsiteX59" fmla="*/ 127289 w 192654"/>
              <a:gd name="connsiteY59" fmla="*/ 57036 h 197362"/>
              <a:gd name="connsiteX60" fmla="*/ 99224 w 192654"/>
              <a:gd name="connsiteY60" fmla="*/ 57036 h 197362"/>
              <a:gd name="connsiteX61" fmla="*/ 99224 w 192654"/>
              <a:gd name="connsiteY61" fmla="*/ 83291 h 197362"/>
              <a:gd name="connsiteX62" fmla="*/ 99224 w 192654"/>
              <a:gd name="connsiteY62" fmla="*/ 126565 h 197362"/>
              <a:gd name="connsiteX63" fmla="*/ 127289 w 192654"/>
              <a:gd name="connsiteY63" fmla="*/ 126565 h 197362"/>
              <a:gd name="connsiteX64" fmla="*/ 127289 w 192654"/>
              <a:gd name="connsiteY64" fmla="*/ 99405 h 197362"/>
              <a:gd name="connsiteX65" fmla="*/ 99224 w 192654"/>
              <a:gd name="connsiteY65" fmla="*/ 99405 h 197362"/>
              <a:gd name="connsiteX66" fmla="*/ 99224 w 192654"/>
              <a:gd name="connsiteY66" fmla="*/ 126565 h 197362"/>
              <a:gd name="connsiteX67" fmla="*/ 99224 w 192654"/>
              <a:gd name="connsiteY67" fmla="*/ 174005 h 197362"/>
              <a:gd name="connsiteX68" fmla="*/ 127289 w 192654"/>
              <a:gd name="connsiteY68" fmla="*/ 174005 h 197362"/>
              <a:gd name="connsiteX69" fmla="*/ 127289 w 192654"/>
              <a:gd name="connsiteY69" fmla="*/ 142680 h 197362"/>
              <a:gd name="connsiteX70" fmla="*/ 99224 w 192654"/>
              <a:gd name="connsiteY70" fmla="*/ 142680 h 197362"/>
              <a:gd name="connsiteX71" fmla="*/ 99224 w 192654"/>
              <a:gd name="connsiteY71" fmla="*/ 174005 h 1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2654" h="197362">
                <a:moveTo>
                  <a:pt x="15209" y="196095"/>
                </a:moveTo>
                <a:lnTo>
                  <a:pt x="11769" y="179980"/>
                </a:lnTo>
                <a:lnTo>
                  <a:pt x="26254" y="179980"/>
                </a:lnTo>
                <a:cubicBezTo>
                  <a:pt x="28428" y="179980"/>
                  <a:pt x="29694" y="178894"/>
                  <a:pt x="29694" y="176540"/>
                </a:cubicBezTo>
                <a:lnTo>
                  <a:pt x="29694" y="123850"/>
                </a:lnTo>
                <a:lnTo>
                  <a:pt x="7604" y="128919"/>
                </a:lnTo>
                <a:cubicBezTo>
                  <a:pt x="7061" y="132903"/>
                  <a:pt x="5613" y="133808"/>
                  <a:pt x="3440" y="131454"/>
                </a:cubicBezTo>
                <a:lnTo>
                  <a:pt x="0" y="111899"/>
                </a:lnTo>
                <a:lnTo>
                  <a:pt x="29694" y="105924"/>
                </a:lnTo>
                <a:lnTo>
                  <a:pt x="29694" y="61019"/>
                </a:lnTo>
                <a:lnTo>
                  <a:pt x="3440" y="61019"/>
                </a:lnTo>
                <a:lnTo>
                  <a:pt x="3440" y="44904"/>
                </a:lnTo>
                <a:lnTo>
                  <a:pt x="29694" y="44904"/>
                </a:lnTo>
                <a:lnTo>
                  <a:pt x="29694" y="1630"/>
                </a:lnTo>
                <a:lnTo>
                  <a:pt x="45809" y="1630"/>
                </a:lnTo>
                <a:cubicBezTo>
                  <a:pt x="50336" y="2173"/>
                  <a:pt x="50698" y="3983"/>
                  <a:pt x="46714" y="6699"/>
                </a:cubicBezTo>
                <a:lnTo>
                  <a:pt x="46714" y="44904"/>
                </a:lnTo>
                <a:lnTo>
                  <a:pt x="68805" y="44904"/>
                </a:lnTo>
                <a:lnTo>
                  <a:pt x="68805" y="61019"/>
                </a:lnTo>
                <a:lnTo>
                  <a:pt x="46714" y="61019"/>
                </a:lnTo>
                <a:lnTo>
                  <a:pt x="46714" y="102665"/>
                </a:lnTo>
                <a:lnTo>
                  <a:pt x="68805" y="96690"/>
                </a:lnTo>
                <a:lnTo>
                  <a:pt x="71340" y="111899"/>
                </a:lnTo>
                <a:lnTo>
                  <a:pt x="46714" y="119504"/>
                </a:lnTo>
                <a:lnTo>
                  <a:pt x="46714" y="182334"/>
                </a:lnTo>
                <a:cubicBezTo>
                  <a:pt x="46714" y="191387"/>
                  <a:pt x="42188" y="195914"/>
                  <a:pt x="33134" y="195914"/>
                </a:cubicBezTo>
                <a:lnTo>
                  <a:pt x="15390" y="195914"/>
                </a:lnTo>
                <a:close/>
                <a:moveTo>
                  <a:pt x="57579" y="76410"/>
                </a:moveTo>
                <a:cubicBezTo>
                  <a:pt x="76228" y="58847"/>
                  <a:pt x="90715" y="33497"/>
                  <a:pt x="100854" y="0"/>
                </a:cubicBezTo>
                <a:lnTo>
                  <a:pt x="117875" y="5070"/>
                </a:lnTo>
                <a:cubicBezTo>
                  <a:pt x="120771" y="7424"/>
                  <a:pt x="120047" y="8691"/>
                  <a:pt x="116245" y="9234"/>
                </a:cubicBezTo>
                <a:cubicBezTo>
                  <a:pt x="111718" y="20642"/>
                  <a:pt x="107191" y="30962"/>
                  <a:pt x="102665" y="40559"/>
                </a:cubicBezTo>
                <a:lnTo>
                  <a:pt x="128194" y="40559"/>
                </a:lnTo>
                <a:cubicBezTo>
                  <a:pt x="134351" y="27522"/>
                  <a:pt x="139240" y="15934"/>
                  <a:pt x="142681" y="5794"/>
                </a:cubicBezTo>
                <a:lnTo>
                  <a:pt x="158795" y="11769"/>
                </a:lnTo>
                <a:cubicBezTo>
                  <a:pt x="160967" y="14123"/>
                  <a:pt x="160244" y="15391"/>
                  <a:pt x="156261" y="15934"/>
                </a:cubicBezTo>
                <a:cubicBezTo>
                  <a:pt x="152277" y="24987"/>
                  <a:pt x="148294" y="33135"/>
                  <a:pt x="144310" y="40559"/>
                </a:cubicBezTo>
                <a:lnTo>
                  <a:pt x="187585" y="40559"/>
                </a:lnTo>
                <a:lnTo>
                  <a:pt x="187585" y="56674"/>
                </a:lnTo>
                <a:lnTo>
                  <a:pt x="144310" y="56674"/>
                </a:lnTo>
                <a:lnTo>
                  <a:pt x="144310" y="82928"/>
                </a:lnTo>
                <a:lnTo>
                  <a:pt x="179074" y="82928"/>
                </a:lnTo>
                <a:lnTo>
                  <a:pt x="179074" y="99043"/>
                </a:lnTo>
                <a:lnTo>
                  <a:pt x="144310" y="99043"/>
                </a:lnTo>
                <a:lnTo>
                  <a:pt x="144310" y="126203"/>
                </a:lnTo>
                <a:lnTo>
                  <a:pt x="179074" y="126203"/>
                </a:lnTo>
                <a:lnTo>
                  <a:pt x="179074" y="142318"/>
                </a:lnTo>
                <a:lnTo>
                  <a:pt x="144310" y="142318"/>
                </a:lnTo>
                <a:lnTo>
                  <a:pt x="144310" y="173643"/>
                </a:lnTo>
                <a:lnTo>
                  <a:pt x="192654" y="173643"/>
                </a:lnTo>
                <a:lnTo>
                  <a:pt x="192654" y="189758"/>
                </a:lnTo>
                <a:lnTo>
                  <a:pt x="99224" y="189758"/>
                </a:lnTo>
                <a:lnTo>
                  <a:pt x="99224" y="197363"/>
                </a:lnTo>
                <a:lnTo>
                  <a:pt x="82204" y="197363"/>
                </a:lnTo>
                <a:lnTo>
                  <a:pt x="82204" y="74237"/>
                </a:lnTo>
                <a:cubicBezTo>
                  <a:pt x="78221" y="79850"/>
                  <a:pt x="74056" y="84920"/>
                  <a:pt x="69529" y="89447"/>
                </a:cubicBezTo>
                <a:lnTo>
                  <a:pt x="57579" y="75867"/>
                </a:lnTo>
                <a:close/>
                <a:moveTo>
                  <a:pt x="99224" y="83291"/>
                </a:moveTo>
                <a:lnTo>
                  <a:pt x="127289" y="83291"/>
                </a:lnTo>
                <a:lnTo>
                  <a:pt x="127289" y="57036"/>
                </a:lnTo>
                <a:lnTo>
                  <a:pt x="99224" y="57036"/>
                </a:lnTo>
                <a:lnTo>
                  <a:pt x="99224" y="83291"/>
                </a:lnTo>
                <a:close/>
                <a:moveTo>
                  <a:pt x="99224" y="126565"/>
                </a:moveTo>
                <a:lnTo>
                  <a:pt x="127289" y="126565"/>
                </a:lnTo>
                <a:lnTo>
                  <a:pt x="127289" y="99405"/>
                </a:lnTo>
                <a:lnTo>
                  <a:pt x="99224" y="99405"/>
                </a:lnTo>
                <a:lnTo>
                  <a:pt x="99224" y="126565"/>
                </a:lnTo>
                <a:close/>
                <a:moveTo>
                  <a:pt x="99224" y="174005"/>
                </a:moveTo>
                <a:lnTo>
                  <a:pt x="127289" y="174005"/>
                </a:lnTo>
                <a:lnTo>
                  <a:pt x="127289" y="142680"/>
                </a:lnTo>
                <a:lnTo>
                  <a:pt x="99224" y="142680"/>
                </a:lnTo>
                <a:lnTo>
                  <a:pt x="99224" y="174005"/>
                </a:lnTo>
                <a:close/>
              </a:path>
            </a:pathLst>
          </a:custGeom>
          <a:solidFill>
            <a:srgbClr val="FFFFFF"/>
          </a:solidFill>
          <a:ln w="18102" cap="flat">
            <a:noFill/>
            <a:prstDash val="solid"/>
            <a:miter/>
          </a:ln>
        </p:spPr>
        <p:txBody>
          <a:bodyPr rtlCol="0" anchor="ctr"/>
          <a:lstStyle/>
          <a:p>
            <a:endParaRPr lang="ja-JP" altLang="en-US" sz="1200"/>
          </a:p>
        </p:txBody>
      </p:sp>
      <p:sp>
        <p:nvSpPr>
          <p:cNvPr id="1012" name="フリーフォーム: 図形 1011">
            <a:extLst>
              <a:ext uri="{FF2B5EF4-FFF2-40B4-BE49-F238E27FC236}">
                <a16:creationId xmlns:a16="http://schemas.microsoft.com/office/drawing/2014/main" id="{479E5310-DEE7-1E7F-169D-474090556560}"/>
              </a:ext>
            </a:extLst>
          </p:cNvPr>
          <p:cNvSpPr/>
          <p:nvPr/>
        </p:nvSpPr>
        <p:spPr>
          <a:xfrm>
            <a:off x="9828107" y="2347349"/>
            <a:ext cx="128436" cy="131575"/>
          </a:xfrm>
          <a:custGeom>
            <a:avLst/>
            <a:gdLst>
              <a:gd name="connsiteX0" fmla="*/ 15209 w 192654"/>
              <a:gd name="connsiteY0" fmla="*/ 196095 h 197362"/>
              <a:gd name="connsiteX1" fmla="*/ 11769 w 192654"/>
              <a:gd name="connsiteY1" fmla="*/ 179980 h 197362"/>
              <a:gd name="connsiteX2" fmla="*/ 26254 w 192654"/>
              <a:gd name="connsiteY2" fmla="*/ 179980 h 197362"/>
              <a:gd name="connsiteX3" fmla="*/ 29694 w 192654"/>
              <a:gd name="connsiteY3" fmla="*/ 176540 h 197362"/>
              <a:gd name="connsiteX4" fmla="*/ 29694 w 192654"/>
              <a:gd name="connsiteY4" fmla="*/ 123850 h 197362"/>
              <a:gd name="connsiteX5" fmla="*/ 7604 w 192654"/>
              <a:gd name="connsiteY5" fmla="*/ 128919 h 197362"/>
              <a:gd name="connsiteX6" fmla="*/ 3440 w 192654"/>
              <a:gd name="connsiteY6" fmla="*/ 131454 h 197362"/>
              <a:gd name="connsiteX7" fmla="*/ 0 w 192654"/>
              <a:gd name="connsiteY7" fmla="*/ 111899 h 197362"/>
              <a:gd name="connsiteX8" fmla="*/ 29694 w 192654"/>
              <a:gd name="connsiteY8" fmla="*/ 105924 h 197362"/>
              <a:gd name="connsiteX9" fmla="*/ 29694 w 192654"/>
              <a:gd name="connsiteY9" fmla="*/ 61019 h 197362"/>
              <a:gd name="connsiteX10" fmla="*/ 3440 w 192654"/>
              <a:gd name="connsiteY10" fmla="*/ 61019 h 197362"/>
              <a:gd name="connsiteX11" fmla="*/ 3440 w 192654"/>
              <a:gd name="connsiteY11" fmla="*/ 44904 h 197362"/>
              <a:gd name="connsiteX12" fmla="*/ 29694 w 192654"/>
              <a:gd name="connsiteY12" fmla="*/ 44904 h 197362"/>
              <a:gd name="connsiteX13" fmla="*/ 29694 w 192654"/>
              <a:gd name="connsiteY13" fmla="*/ 1630 h 197362"/>
              <a:gd name="connsiteX14" fmla="*/ 45809 w 192654"/>
              <a:gd name="connsiteY14" fmla="*/ 1630 h 197362"/>
              <a:gd name="connsiteX15" fmla="*/ 46714 w 192654"/>
              <a:gd name="connsiteY15" fmla="*/ 6699 h 197362"/>
              <a:gd name="connsiteX16" fmla="*/ 46714 w 192654"/>
              <a:gd name="connsiteY16" fmla="*/ 44904 h 197362"/>
              <a:gd name="connsiteX17" fmla="*/ 68805 w 192654"/>
              <a:gd name="connsiteY17" fmla="*/ 44904 h 197362"/>
              <a:gd name="connsiteX18" fmla="*/ 68805 w 192654"/>
              <a:gd name="connsiteY18" fmla="*/ 61019 h 197362"/>
              <a:gd name="connsiteX19" fmla="*/ 46714 w 192654"/>
              <a:gd name="connsiteY19" fmla="*/ 61019 h 197362"/>
              <a:gd name="connsiteX20" fmla="*/ 46714 w 192654"/>
              <a:gd name="connsiteY20" fmla="*/ 102665 h 197362"/>
              <a:gd name="connsiteX21" fmla="*/ 68805 w 192654"/>
              <a:gd name="connsiteY21" fmla="*/ 96690 h 197362"/>
              <a:gd name="connsiteX22" fmla="*/ 71340 w 192654"/>
              <a:gd name="connsiteY22" fmla="*/ 111899 h 197362"/>
              <a:gd name="connsiteX23" fmla="*/ 46714 w 192654"/>
              <a:gd name="connsiteY23" fmla="*/ 119504 h 197362"/>
              <a:gd name="connsiteX24" fmla="*/ 46714 w 192654"/>
              <a:gd name="connsiteY24" fmla="*/ 182334 h 197362"/>
              <a:gd name="connsiteX25" fmla="*/ 33134 w 192654"/>
              <a:gd name="connsiteY25" fmla="*/ 195914 h 197362"/>
              <a:gd name="connsiteX26" fmla="*/ 15390 w 192654"/>
              <a:gd name="connsiteY26" fmla="*/ 195914 h 197362"/>
              <a:gd name="connsiteX27" fmla="*/ 57579 w 192654"/>
              <a:gd name="connsiteY27" fmla="*/ 76410 h 197362"/>
              <a:gd name="connsiteX28" fmla="*/ 100854 w 192654"/>
              <a:gd name="connsiteY28" fmla="*/ 0 h 197362"/>
              <a:gd name="connsiteX29" fmla="*/ 117875 w 192654"/>
              <a:gd name="connsiteY29" fmla="*/ 5070 h 197362"/>
              <a:gd name="connsiteX30" fmla="*/ 116245 w 192654"/>
              <a:gd name="connsiteY30" fmla="*/ 9234 h 197362"/>
              <a:gd name="connsiteX31" fmla="*/ 102665 w 192654"/>
              <a:gd name="connsiteY31" fmla="*/ 40559 h 197362"/>
              <a:gd name="connsiteX32" fmla="*/ 128194 w 192654"/>
              <a:gd name="connsiteY32" fmla="*/ 40559 h 197362"/>
              <a:gd name="connsiteX33" fmla="*/ 142681 w 192654"/>
              <a:gd name="connsiteY33" fmla="*/ 5794 h 197362"/>
              <a:gd name="connsiteX34" fmla="*/ 158795 w 192654"/>
              <a:gd name="connsiteY34" fmla="*/ 11769 h 197362"/>
              <a:gd name="connsiteX35" fmla="*/ 156261 w 192654"/>
              <a:gd name="connsiteY35" fmla="*/ 15934 h 197362"/>
              <a:gd name="connsiteX36" fmla="*/ 144310 w 192654"/>
              <a:gd name="connsiteY36" fmla="*/ 40559 h 197362"/>
              <a:gd name="connsiteX37" fmla="*/ 187585 w 192654"/>
              <a:gd name="connsiteY37" fmla="*/ 40559 h 197362"/>
              <a:gd name="connsiteX38" fmla="*/ 187585 w 192654"/>
              <a:gd name="connsiteY38" fmla="*/ 56674 h 197362"/>
              <a:gd name="connsiteX39" fmla="*/ 144310 w 192654"/>
              <a:gd name="connsiteY39" fmla="*/ 56674 h 197362"/>
              <a:gd name="connsiteX40" fmla="*/ 144310 w 192654"/>
              <a:gd name="connsiteY40" fmla="*/ 82928 h 197362"/>
              <a:gd name="connsiteX41" fmla="*/ 179074 w 192654"/>
              <a:gd name="connsiteY41" fmla="*/ 82928 h 197362"/>
              <a:gd name="connsiteX42" fmla="*/ 179074 w 192654"/>
              <a:gd name="connsiteY42" fmla="*/ 99043 h 197362"/>
              <a:gd name="connsiteX43" fmla="*/ 144310 w 192654"/>
              <a:gd name="connsiteY43" fmla="*/ 99043 h 197362"/>
              <a:gd name="connsiteX44" fmla="*/ 144310 w 192654"/>
              <a:gd name="connsiteY44" fmla="*/ 126203 h 197362"/>
              <a:gd name="connsiteX45" fmla="*/ 179074 w 192654"/>
              <a:gd name="connsiteY45" fmla="*/ 126203 h 197362"/>
              <a:gd name="connsiteX46" fmla="*/ 179074 w 192654"/>
              <a:gd name="connsiteY46" fmla="*/ 142318 h 197362"/>
              <a:gd name="connsiteX47" fmla="*/ 144310 w 192654"/>
              <a:gd name="connsiteY47" fmla="*/ 142318 h 197362"/>
              <a:gd name="connsiteX48" fmla="*/ 144310 w 192654"/>
              <a:gd name="connsiteY48" fmla="*/ 173643 h 197362"/>
              <a:gd name="connsiteX49" fmla="*/ 192654 w 192654"/>
              <a:gd name="connsiteY49" fmla="*/ 173643 h 197362"/>
              <a:gd name="connsiteX50" fmla="*/ 192654 w 192654"/>
              <a:gd name="connsiteY50" fmla="*/ 189758 h 197362"/>
              <a:gd name="connsiteX51" fmla="*/ 99224 w 192654"/>
              <a:gd name="connsiteY51" fmla="*/ 189758 h 197362"/>
              <a:gd name="connsiteX52" fmla="*/ 99224 w 192654"/>
              <a:gd name="connsiteY52" fmla="*/ 197363 h 197362"/>
              <a:gd name="connsiteX53" fmla="*/ 82204 w 192654"/>
              <a:gd name="connsiteY53" fmla="*/ 197363 h 197362"/>
              <a:gd name="connsiteX54" fmla="*/ 82204 w 192654"/>
              <a:gd name="connsiteY54" fmla="*/ 74237 h 197362"/>
              <a:gd name="connsiteX55" fmla="*/ 69529 w 192654"/>
              <a:gd name="connsiteY55" fmla="*/ 89447 h 197362"/>
              <a:gd name="connsiteX56" fmla="*/ 57579 w 192654"/>
              <a:gd name="connsiteY56" fmla="*/ 75867 h 197362"/>
              <a:gd name="connsiteX57" fmla="*/ 99224 w 192654"/>
              <a:gd name="connsiteY57" fmla="*/ 83291 h 197362"/>
              <a:gd name="connsiteX58" fmla="*/ 127289 w 192654"/>
              <a:gd name="connsiteY58" fmla="*/ 83291 h 197362"/>
              <a:gd name="connsiteX59" fmla="*/ 127289 w 192654"/>
              <a:gd name="connsiteY59" fmla="*/ 57036 h 197362"/>
              <a:gd name="connsiteX60" fmla="*/ 99224 w 192654"/>
              <a:gd name="connsiteY60" fmla="*/ 57036 h 197362"/>
              <a:gd name="connsiteX61" fmla="*/ 99224 w 192654"/>
              <a:gd name="connsiteY61" fmla="*/ 83291 h 197362"/>
              <a:gd name="connsiteX62" fmla="*/ 99224 w 192654"/>
              <a:gd name="connsiteY62" fmla="*/ 126565 h 197362"/>
              <a:gd name="connsiteX63" fmla="*/ 127289 w 192654"/>
              <a:gd name="connsiteY63" fmla="*/ 126565 h 197362"/>
              <a:gd name="connsiteX64" fmla="*/ 127289 w 192654"/>
              <a:gd name="connsiteY64" fmla="*/ 99405 h 197362"/>
              <a:gd name="connsiteX65" fmla="*/ 99224 w 192654"/>
              <a:gd name="connsiteY65" fmla="*/ 99405 h 197362"/>
              <a:gd name="connsiteX66" fmla="*/ 99224 w 192654"/>
              <a:gd name="connsiteY66" fmla="*/ 126565 h 197362"/>
              <a:gd name="connsiteX67" fmla="*/ 99224 w 192654"/>
              <a:gd name="connsiteY67" fmla="*/ 174005 h 197362"/>
              <a:gd name="connsiteX68" fmla="*/ 127289 w 192654"/>
              <a:gd name="connsiteY68" fmla="*/ 174005 h 197362"/>
              <a:gd name="connsiteX69" fmla="*/ 127289 w 192654"/>
              <a:gd name="connsiteY69" fmla="*/ 142680 h 197362"/>
              <a:gd name="connsiteX70" fmla="*/ 99224 w 192654"/>
              <a:gd name="connsiteY70" fmla="*/ 142680 h 197362"/>
              <a:gd name="connsiteX71" fmla="*/ 99224 w 192654"/>
              <a:gd name="connsiteY71" fmla="*/ 174005 h 1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2654" h="197362">
                <a:moveTo>
                  <a:pt x="15209" y="196095"/>
                </a:moveTo>
                <a:lnTo>
                  <a:pt x="11769" y="179980"/>
                </a:lnTo>
                <a:lnTo>
                  <a:pt x="26254" y="179980"/>
                </a:lnTo>
                <a:cubicBezTo>
                  <a:pt x="28428" y="179980"/>
                  <a:pt x="29694" y="178894"/>
                  <a:pt x="29694" y="176540"/>
                </a:cubicBezTo>
                <a:lnTo>
                  <a:pt x="29694" y="123850"/>
                </a:lnTo>
                <a:lnTo>
                  <a:pt x="7604" y="128919"/>
                </a:lnTo>
                <a:cubicBezTo>
                  <a:pt x="7061" y="132903"/>
                  <a:pt x="5613" y="133808"/>
                  <a:pt x="3440" y="131454"/>
                </a:cubicBezTo>
                <a:lnTo>
                  <a:pt x="0" y="111899"/>
                </a:lnTo>
                <a:lnTo>
                  <a:pt x="29694" y="105924"/>
                </a:lnTo>
                <a:lnTo>
                  <a:pt x="29694" y="61019"/>
                </a:lnTo>
                <a:lnTo>
                  <a:pt x="3440" y="61019"/>
                </a:lnTo>
                <a:lnTo>
                  <a:pt x="3440" y="44904"/>
                </a:lnTo>
                <a:lnTo>
                  <a:pt x="29694" y="44904"/>
                </a:lnTo>
                <a:lnTo>
                  <a:pt x="29694" y="1630"/>
                </a:lnTo>
                <a:lnTo>
                  <a:pt x="45809" y="1630"/>
                </a:lnTo>
                <a:cubicBezTo>
                  <a:pt x="50336" y="2173"/>
                  <a:pt x="50698" y="3983"/>
                  <a:pt x="46714" y="6699"/>
                </a:cubicBezTo>
                <a:lnTo>
                  <a:pt x="46714" y="44904"/>
                </a:lnTo>
                <a:lnTo>
                  <a:pt x="68805" y="44904"/>
                </a:lnTo>
                <a:lnTo>
                  <a:pt x="68805" y="61019"/>
                </a:lnTo>
                <a:lnTo>
                  <a:pt x="46714" y="61019"/>
                </a:lnTo>
                <a:lnTo>
                  <a:pt x="46714" y="102665"/>
                </a:lnTo>
                <a:lnTo>
                  <a:pt x="68805" y="96690"/>
                </a:lnTo>
                <a:lnTo>
                  <a:pt x="71340" y="111899"/>
                </a:lnTo>
                <a:lnTo>
                  <a:pt x="46714" y="119504"/>
                </a:lnTo>
                <a:lnTo>
                  <a:pt x="46714" y="182334"/>
                </a:lnTo>
                <a:cubicBezTo>
                  <a:pt x="46714" y="191387"/>
                  <a:pt x="42188" y="195914"/>
                  <a:pt x="33134" y="195914"/>
                </a:cubicBezTo>
                <a:lnTo>
                  <a:pt x="15390" y="195914"/>
                </a:lnTo>
                <a:close/>
                <a:moveTo>
                  <a:pt x="57579" y="76410"/>
                </a:moveTo>
                <a:cubicBezTo>
                  <a:pt x="76228" y="58847"/>
                  <a:pt x="90715" y="33497"/>
                  <a:pt x="100854" y="0"/>
                </a:cubicBezTo>
                <a:lnTo>
                  <a:pt x="117875" y="5070"/>
                </a:lnTo>
                <a:cubicBezTo>
                  <a:pt x="120771" y="7424"/>
                  <a:pt x="120047" y="8691"/>
                  <a:pt x="116245" y="9234"/>
                </a:cubicBezTo>
                <a:cubicBezTo>
                  <a:pt x="111718" y="20642"/>
                  <a:pt x="107191" y="30962"/>
                  <a:pt x="102665" y="40559"/>
                </a:cubicBezTo>
                <a:lnTo>
                  <a:pt x="128194" y="40559"/>
                </a:lnTo>
                <a:cubicBezTo>
                  <a:pt x="134351" y="27522"/>
                  <a:pt x="139240" y="15934"/>
                  <a:pt x="142681" y="5794"/>
                </a:cubicBezTo>
                <a:lnTo>
                  <a:pt x="158795" y="11769"/>
                </a:lnTo>
                <a:cubicBezTo>
                  <a:pt x="160967" y="14123"/>
                  <a:pt x="160244" y="15391"/>
                  <a:pt x="156261" y="15934"/>
                </a:cubicBezTo>
                <a:cubicBezTo>
                  <a:pt x="152277" y="24987"/>
                  <a:pt x="148294" y="33135"/>
                  <a:pt x="144310" y="40559"/>
                </a:cubicBezTo>
                <a:lnTo>
                  <a:pt x="187585" y="40559"/>
                </a:lnTo>
                <a:lnTo>
                  <a:pt x="187585" y="56674"/>
                </a:lnTo>
                <a:lnTo>
                  <a:pt x="144310" y="56674"/>
                </a:lnTo>
                <a:lnTo>
                  <a:pt x="144310" y="82928"/>
                </a:lnTo>
                <a:lnTo>
                  <a:pt x="179074" y="82928"/>
                </a:lnTo>
                <a:lnTo>
                  <a:pt x="179074" y="99043"/>
                </a:lnTo>
                <a:lnTo>
                  <a:pt x="144310" y="99043"/>
                </a:lnTo>
                <a:lnTo>
                  <a:pt x="144310" y="126203"/>
                </a:lnTo>
                <a:lnTo>
                  <a:pt x="179074" y="126203"/>
                </a:lnTo>
                <a:lnTo>
                  <a:pt x="179074" y="142318"/>
                </a:lnTo>
                <a:lnTo>
                  <a:pt x="144310" y="142318"/>
                </a:lnTo>
                <a:lnTo>
                  <a:pt x="144310" y="173643"/>
                </a:lnTo>
                <a:lnTo>
                  <a:pt x="192654" y="173643"/>
                </a:lnTo>
                <a:lnTo>
                  <a:pt x="192654" y="189758"/>
                </a:lnTo>
                <a:lnTo>
                  <a:pt x="99224" y="189758"/>
                </a:lnTo>
                <a:lnTo>
                  <a:pt x="99224" y="197363"/>
                </a:lnTo>
                <a:lnTo>
                  <a:pt x="82204" y="197363"/>
                </a:lnTo>
                <a:lnTo>
                  <a:pt x="82204" y="74237"/>
                </a:lnTo>
                <a:cubicBezTo>
                  <a:pt x="78221" y="79850"/>
                  <a:pt x="74056" y="84920"/>
                  <a:pt x="69529" y="89447"/>
                </a:cubicBezTo>
                <a:lnTo>
                  <a:pt x="57579" y="75867"/>
                </a:lnTo>
                <a:close/>
                <a:moveTo>
                  <a:pt x="99224" y="83291"/>
                </a:moveTo>
                <a:lnTo>
                  <a:pt x="127289" y="83291"/>
                </a:lnTo>
                <a:lnTo>
                  <a:pt x="127289" y="57036"/>
                </a:lnTo>
                <a:lnTo>
                  <a:pt x="99224" y="57036"/>
                </a:lnTo>
                <a:lnTo>
                  <a:pt x="99224" y="83291"/>
                </a:lnTo>
                <a:close/>
                <a:moveTo>
                  <a:pt x="99224" y="126565"/>
                </a:moveTo>
                <a:lnTo>
                  <a:pt x="127289" y="126565"/>
                </a:lnTo>
                <a:lnTo>
                  <a:pt x="127289" y="99405"/>
                </a:lnTo>
                <a:lnTo>
                  <a:pt x="99224" y="99405"/>
                </a:lnTo>
                <a:lnTo>
                  <a:pt x="99224" y="126565"/>
                </a:lnTo>
                <a:close/>
                <a:moveTo>
                  <a:pt x="99224" y="174005"/>
                </a:moveTo>
                <a:lnTo>
                  <a:pt x="127289" y="174005"/>
                </a:lnTo>
                <a:lnTo>
                  <a:pt x="127289" y="142680"/>
                </a:lnTo>
                <a:lnTo>
                  <a:pt x="99224" y="142680"/>
                </a:lnTo>
                <a:lnTo>
                  <a:pt x="99224" y="174005"/>
                </a:lnTo>
                <a:close/>
              </a:path>
            </a:pathLst>
          </a:custGeom>
          <a:noFill/>
          <a:ln w="0" cap="sq">
            <a:solidFill>
              <a:srgbClr val="FFFFFF"/>
            </a:solidFill>
            <a:prstDash val="solid"/>
            <a:miter/>
          </a:ln>
        </p:spPr>
        <p:txBody>
          <a:bodyPr rtlCol="0" anchor="ctr"/>
          <a:lstStyle/>
          <a:p>
            <a:endParaRPr lang="ja-JP" altLang="en-US" sz="1200"/>
          </a:p>
        </p:txBody>
      </p:sp>
      <p:sp>
        <p:nvSpPr>
          <p:cNvPr id="1013" name="フリーフォーム: 図形 1012">
            <a:extLst>
              <a:ext uri="{FF2B5EF4-FFF2-40B4-BE49-F238E27FC236}">
                <a16:creationId xmlns:a16="http://schemas.microsoft.com/office/drawing/2014/main" id="{24997C62-085A-2DA5-E71B-4879D1885A14}"/>
              </a:ext>
            </a:extLst>
          </p:cNvPr>
          <p:cNvSpPr/>
          <p:nvPr/>
        </p:nvSpPr>
        <p:spPr>
          <a:xfrm>
            <a:off x="9971753" y="2350126"/>
            <a:ext cx="128557" cy="126867"/>
          </a:xfrm>
          <a:custGeom>
            <a:avLst/>
            <a:gdLst>
              <a:gd name="connsiteX0" fmla="*/ 0 w 192836"/>
              <a:gd name="connsiteY0" fmla="*/ 35851 h 190301"/>
              <a:gd name="connsiteX1" fmla="*/ 89991 w 192836"/>
              <a:gd name="connsiteY1" fmla="*/ 35851 h 190301"/>
              <a:gd name="connsiteX2" fmla="*/ 89991 w 192836"/>
              <a:gd name="connsiteY2" fmla="*/ 51966 h 190301"/>
              <a:gd name="connsiteX3" fmla="*/ 0 w 192836"/>
              <a:gd name="connsiteY3" fmla="*/ 51966 h 190301"/>
              <a:gd name="connsiteX4" fmla="*/ 0 w 192836"/>
              <a:gd name="connsiteY4" fmla="*/ 35851 h 190301"/>
              <a:gd name="connsiteX5" fmla="*/ 79851 w 192836"/>
              <a:gd name="connsiteY5" fmla="*/ 186861 h 190301"/>
              <a:gd name="connsiteX6" fmla="*/ 62831 w 192836"/>
              <a:gd name="connsiteY6" fmla="*/ 186861 h 190301"/>
              <a:gd name="connsiteX7" fmla="*/ 62831 w 192836"/>
              <a:gd name="connsiteY7" fmla="*/ 178351 h 190301"/>
              <a:gd name="connsiteX8" fmla="*/ 28065 w 192836"/>
              <a:gd name="connsiteY8" fmla="*/ 178351 h 190301"/>
              <a:gd name="connsiteX9" fmla="*/ 28065 w 192836"/>
              <a:gd name="connsiteY9" fmla="*/ 190301 h 190301"/>
              <a:gd name="connsiteX10" fmla="*/ 11046 w 192836"/>
              <a:gd name="connsiteY10" fmla="*/ 190301 h 190301"/>
              <a:gd name="connsiteX11" fmla="*/ 11046 w 192836"/>
              <a:gd name="connsiteY11" fmla="*/ 120771 h 190301"/>
              <a:gd name="connsiteX12" fmla="*/ 79851 w 192836"/>
              <a:gd name="connsiteY12" fmla="*/ 120771 h 190301"/>
              <a:gd name="connsiteX13" fmla="*/ 79851 w 192836"/>
              <a:gd name="connsiteY13" fmla="*/ 187042 h 190301"/>
              <a:gd name="connsiteX14" fmla="*/ 74781 w 192836"/>
              <a:gd name="connsiteY14" fmla="*/ 5251 h 190301"/>
              <a:gd name="connsiteX15" fmla="*/ 74781 w 192836"/>
              <a:gd name="connsiteY15" fmla="*/ 21366 h 190301"/>
              <a:gd name="connsiteX16" fmla="*/ 16296 w 192836"/>
              <a:gd name="connsiteY16" fmla="*/ 21366 h 190301"/>
              <a:gd name="connsiteX17" fmla="*/ 16296 w 192836"/>
              <a:gd name="connsiteY17" fmla="*/ 5251 h 190301"/>
              <a:gd name="connsiteX18" fmla="*/ 74781 w 192836"/>
              <a:gd name="connsiteY18" fmla="*/ 5251 h 190301"/>
              <a:gd name="connsiteX19" fmla="*/ 16296 w 192836"/>
              <a:gd name="connsiteY19" fmla="*/ 63736 h 190301"/>
              <a:gd name="connsiteX20" fmla="*/ 74781 w 192836"/>
              <a:gd name="connsiteY20" fmla="*/ 63736 h 190301"/>
              <a:gd name="connsiteX21" fmla="*/ 74781 w 192836"/>
              <a:gd name="connsiteY21" fmla="*/ 79850 h 190301"/>
              <a:gd name="connsiteX22" fmla="*/ 16296 w 192836"/>
              <a:gd name="connsiteY22" fmla="*/ 79850 h 190301"/>
              <a:gd name="connsiteX23" fmla="*/ 16296 w 192836"/>
              <a:gd name="connsiteY23" fmla="*/ 63736 h 190301"/>
              <a:gd name="connsiteX24" fmla="*/ 74781 w 192836"/>
              <a:gd name="connsiteY24" fmla="*/ 91801 h 190301"/>
              <a:gd name="connsiteX25" fmla="*/ 74781 w 192836"/>
              <a:gd name="connsiteY25" fmla="*/ 107916 h 190301"/>
              <a:gd name="connsiteX26" fmla="*/ 16296 w 192836"/>
              <a:gd name="connsiteY26" fmla="*/ 107916 h 190301"/>
              <a:gd name="connsiteX27" fmla="*/ 16296 w 192836"/>
              <a:gd name="connsiteY27" fmla="*/ 91801 h 190301"/>
              <a:gd name="connsiteX28" fmla="*/ 74781 w 192836"/>
              <a:gd name="connsiteY28" fmla="*/ 91801 h 190301"/>
              <a:gd name="connsiteX29" fmla="*/ 28065 w 192836"/>
              <a:gd name="connsiteY29" fmla="*/ 134171 h 190301"/>
              <a:gd name="connsiteX30" fmla="*/ 28065 w 192836"/>
              <a:gd name="connsiteY30" fmla="*/ 164771 h 190301"/>
              <a:gd name="connsiteX31" fmla="*/ 62831 w 192836"/>
              <a:gd name="connsiteY31" fmla="*/ 164771 h 190301"/>
              <a:gd name="connsiteX32" fmla="*/ 62831 w 192836"/>
              <a:gd name="connsiteY32" fmla="*/ 134171 h 190301"/>
              <a:gd name="connsiteX33" fmla="*/ 28065 w 192836"/>
              <a:gd name="connsiteY33" fmla="*/ 134171 h 190301"/>
              <a:gd name="connsiteX34" fmla="*/ 132541 w 192836"/>
              <a:gd name="connsiteY34" fmla="*/ 67900 h 190301"/>
              <a:gd name="connsiteX35" fmla="*/ 132541 w 192836"/>
              <a:gd name="connsiteY35" fmla="*/ 0 h 190301"/>
              <a:gd name="connsiteX36" fmla="*/ 148656 w 192836"/>
              <a:gd name="connsiteY36" fmla="*/ 0 h 190301"/>
              <a:gd name="connsiteX37" fmla="*/ 149561 w 192836"/>
              <a:gd name="connsiteY37" fmla="*/ 5975 h 190301"/>
              <a:gd name="connsiteX38" fmla="*/ 149561 w 192836"/>
              <a:gd name="connsiteY38" fmla="*/ 67900 h 190301"/>
              <a:gd name="connsiteX39" fmla="*/ 192837 w 192836"/>
              <a:gd name="connsiteY39" fmla="*/ 67900 h 190301"/>
              <a:gd name="connsiteX40" fmla="*/ 192837 w 192836"/>
              <a:gd name="connsiteY40" fmla="*/ 84015 h 190301"/>
              <a:gd name="connsiteX41" fmla="*/ 149561 w 192836"/>
              <a:gd name="connsiteY41" fmla="*/ 84015 h 190301"/>
              <a:gd name="connsiteX42" fmla="*/ 149561 w 192836"/>
              <a:gd name="connsiteY42" fmla="*/ 189215 h 190301"/>
              <a:gd name="connsiteX43" fmla="*/ 132541 w 192836"/>
              <a:gd name="connsiteY43" fmla="*/ 189215 h 190301"/>
              <a:gd name="connsiteX44" fmla="*/ 132541 w 192836"/>
              <a:gd name="connsiteY44" fmla="*/ 84015 h 190301"/>
              <a:gd name="connsiteX45" fmla="*/ 86732 w 192836"/>
              <a:gd name="connsiteY45" fmla="*/ 84015 h 190301"/>
              <a:gd name="connsiteX46" fmla="*/ 86732 w 192836"/>
              <a:gd name="connsiteY46" fmla="*/ 67900 h 190301"/>
              <a:gd name="connsiteX47" fmla="*/ 132541 w 192836"/>
              <a:gd name="connsiteY47" fmla="*/ 67900 h 19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2836" h="190301">
                <a:moveTo>
                  <a:pt x="0" y="35851"/>
                </a:moveTo>
                <a:lnTo>
                  <a:pt x="89991" y="35851"/>
                </a:lnTo>
                <a:lnTo>
                  <a:pt x="89991" y="51966"/>
                </a:lnTo>
                <a:lnTo>
                  <a:pt x="0" y="51966"/>
                </a:lnTo>
                <a:lnTo>
                  <a:pt x="0" y="35851"/>
                </a:lnTo>
                <a:close/>
                <a:moveTo>
                  <a:pt x="79851" y="186861"/>
                </a:moveTo>
                <a:lnTo>
                  <a:pt x="62831" y="186861"/>
                </a:lnTo>
                <a:lnTo>
                  <a:pt x="62831" y="178351"/>
                </a:lnTo>
                <a:lnTo>
                  <a:pt x="28065" y="178351"/>
                </a:lnTo>
                <a:lnTo>
                  <a:pt x="28065" y="190301"/>
                </a:lnTo>
                <a:lnTo>
                  <a:pt x="11046" y="190301"/>
                </a:lnTo>
                <a:lnTo>
                  <a:pt x="11046" y="120771"/>
                </a:lnTo>
                <a:lnTo>
                  <a:pt x="79851" y="120771"/>
                </a:lnTo>
                <a:lnTo>
                  <a:pt x="79851" y="187042"/>
                </a:lnTo>
                <a:close/>
                <a:moveTo>
                  <a:pt x="74781" y="5251"/>
                </a:moveTo>
                <a:lnTo>
                  <a:pt x="74781" y="21366"/>
                </a:lnTo>
                <a:lnTo>
                  <a:pt x="16296" y="21366"/>
                </a:lnTo>
                <a:lnTo>
                  <a:pt x="16296" y="5251"/>
                </a:lnTo>
                <a:lnTo>
                  <a:pt x="74781" y="5251"/>
                </a:lnTo>
                <a:close/>
                <a:moveTo>
                  <a:pt x="16296" y="63736"/>
                </a:moveTo>
                <a:lnTo>
                  <a:pt x="74781" y="63736"/>
                </a:lnTo>
                <a:lnTo>
                  <a:pt x="74781" y="79850"/>
                </a:lnTo>
                <a:lnTo>
                  <a:pt x="16296" y="79850"/>
                </a:lnTo>
                <a:lnTo>
                  <a:pt x="16296" y="63736"/>
                </a:lnTo>
                <a:close/>
                <a:moveTo>
                  <a:pt x="74781" y="91801"/>
                </a:moveTo>
                <a:lnTo>
                  <a:pt x="74781" y="107916"/>
                </a:lnTo>
                <a:lnTo>
                  <a:pt x="16296" y="107916"/>
                </a:lnTo>
                <a:lnTo>
                  <a:pt x="16296" y="91801"/>
                </a:lnTo>
                <a:lnTo>
                  <a:pt x="74781" y="91801"/>
                </a:lnTo>
                <a:close/>
                <a:moveTo>
                  <a:pt x="28065" y="134171"/>
                </a:moveTo>
                <a:lnTo>
                  <a:pt x="28065" y="164771"/>
                </a:lnTo>
                <a:lnTo>
                  <a:pt x="62831" y="164771"/>
                </a:lnTo>
                <a:lnTo>
                  <a:pt x="62831" y="134171"/>
                </a:lnTo>
                <a:lnTo>
                  <a:pt x="28065" y="134171"/>
                </a:lnTo>
                <a:close/>
                <a:moveTo>
                  <a:pt x="132541" y="67900"/>
                </a:moveTo>
                <a:lnTo>
                  <a:pt x="132541" y="0"/>
                </a:lnTo>
                <a:lnTo>
                  <a:pt x="148656" y="0"/>
                </a:lnTo>
                <a:cubicBezTo>
                  <a:pt x="154269" y="1086"/>
                  <a:pt x="154632" y="3078"/>
                  <a:pt x="149561" y="5975"/>
                </a:cubicBezTo>
                <a:lnTo>
                  <a:pt x="149561" y="67900"/>
                </a:lnTo>
                <a:lnTo>
                  <a:pt x="192837" y="67900"/>
                </a:lnTo>
                <a:lnTo>
                  <a:pt x="192837" y="84015"/>
                </a:lnTo>
                <a:lnTo>
                  <a:pt x="149561" y="84015"/>
                </a:lnTo>
                <a:lnTo>
                  <a:pt x="149561" y="189215"/>
                </a:lnTo>
                <a:lnTo>
                  <a:pt x="132541" y="189215"/>
                </a:lnTo>
                <a:lnTo>
                  <a:pt x="132541" y="84015"/>
                </a:lnTo>
                <a:lnTo>
                  <a:pt x="86732" y="84015"/>
                </a:lnTo>
                <a:lnTo>
                  <a:pt x="86732" y="67900"/>
                </a:lnTo>
                <a:lnTo>
                  <a:pt x="132541" y="67900"/>
                </a:lnTo>
                <a:close/>
              </a:path>
            </a:pathLst>
          </a:custGeom>
          <a:solidFill>
            <a:srgbClr val="FFFFFF"/>
          </a:solidFill>
          <a:ln w="18102" cap="flat">
            <a:noFill/>
            <a:prstDash val="solid"/>
            <a:miter/>
          </a:ln>
        </p:spPr>
        <p:txBody>
          <a:bodyPr rtlCol="0" anchor="ctr"/>
          <a:lstStyle/>
          <a:p>
            <a:endParaRPr lang="ja-JP" altLang="en-US" sz="1200"/>
          </a:p>
        </p:txBody>
      </p:sp>
      <p:sp>
        <p:nvSpPr>
          <p:cNvPr id="1014" name="フリーフォーム: 図形 1013">
            <a:extLst>
              <a:ext uri="{FF2B5EF4-FFF2-40B4-BE49-F238E27FC236}">
                <a16:creationId xmlns:a16="http://schemas.microsoft.com/office/drawing/2014/main" id="{71F2F6E1-F8F7-EF59-F5E6-894C5F1E8136}"/>
              </a:ext>
            </a:extLst>
          </p:cNvPr>
          <p:cNvSpPr/>
          <p:nvPr/>
        </p:nvSpPr>
        <p:spPr>
          <a:xfrm>
            <a:off x="9971753" y="2350126"/>
            <a:ext cx="128557" cy="126867"/>
          </a:xfrm>
          <a:custGeom>
            <a:avLst/>
            <a:gdLst>
              <a:gd name="connsiteX0" fmla="*/ 0 w 192836"/>
              <a:gd name="connsiteY0" fmla="*/ 35851 h 190301"/>
              <a:gd name="connsiteX1" fmla="*/ 89991 w 192836"/>
              <a:gd name="connsiteY1" fmla="*/ 35851 h 190301"/>
              <a:gd name="connsiteX2" fmla="*/ 89991 w 192836"/>
              <a:gd name="connsiteY2" fmla="*/ 51966 h 190301"/>
              <a:gd name="connsiteX3" fmla="*/ 0 w 192836"/>
              <a:gd name="connsiteY3" fmla="*/ 51966 h 190301"/>
              <a:gd name="connsiteX4" fmla="*/ 0 w 192836"/>
              <a:gd name="connsiteY4" fmla="*/ 35851 h 190301"/>
              <a:gd name="connsiteX5" fmla="*/ 79851 w 192836"/>
              <a:gd name="connsiteY5" fmla="*/ 186861 h 190301"/>
              <a:gd name="connsiteX6" fmla="*/ 62831 w 192836"/>
              <a:gd name="connsiteY6" fmla="*/ 186861 h 190301"/>
              <a:gd name="connsiteX7" fmla="*/ 62831 w 192836"/>
              <a:gd name="connsiteY7" fmla="*/ 178351 h 190301"/>
              <a:gd name="connsiteX8" fmla="*/ 28065 w 192836"/>
              <a:gd name="connsiteY8" fmla="*/ 178351 h 190301"/>
              <a:gd name="connsiteX9" fmla="*/ 28065 w 192836"/>
              <a:gd name="connsiteY9" fmla="*/ 190301 h 190301"/>
              <a:gd name="connsiteX10" fmla="*/ 11046 w 192836"/>
              <a:gd name="connsiteY10" fmla="*/ 190301 h 190301"/>
              <a:gd name="connsiteX11" fmla="*/ 11046 w 192836"/>
              <a:gd name="connsiteY11" fmla="*/ 120771 h 190301"/>
              <a:gd name="connsiteX12" fmla="*/ 79851 w 192836"/>
              <a:gd name="connsiteY12" fmla="*/ 120771 h 190301"/>
              <a:gd name="connsiteX13" fmla="*/ 79851 w 192836"/>
              <a:gd name="connsiteY13" fmla="*/ 187042 h 190301"/>
              <a:gd name="connsiteX14" fmla="*/ 74781 w 192836"/>
              <a:gd name="connsiteY14" fmla="*/ 5251 h 190301"/>
              <a:gd name="connsiteX15" fmla="*/ 74781 w 192836"/>
              <a:gd name="connsiteY15" fmla="*/ 21366 h 190301"/>
              <a:gd name="connsiteX16" fmla="*/ 16296 w 192836"/>
              <a:gd name="connsiteY16" fmla="*/ 21366 h 190301"/>
              <a:gd name="connsiteX17" fmla="*/ 16296 w 192836"/>
              <a:gd name="connsiteY17" fmla="*/ 5251 h 190301"/>
              <a:gd name="connsiteX18" fmla="*/ 74781 w 192836"/>
              <a:gd name="connsiteY18" fmla="*/ 5251 h 190301"/>
              <a:gd name="connsiteX19" fmla="*/ 16296 w 192836"/>
              <a:gd name="connsiteY19" fmla="*/ 63736 h 190301"/>
              <a:gd name="connsiteX20" fmla="*/ 74781 w 192836"/>
              <a:gd name="connsiteY20" fmla="*/ 63736 h 190301"/>
              <a:gd name="connsiteX21" fmla="*/ 74781 w 192836"/>
              <a:gd name="connsiteY21" fmla="*/ 79850 h 190301"/>
              <a:gd name="connsiteX22" fmla="*/ 16296 w 192836"/>
              <a:gd name="connsiteY22" fmla="*/ 79850 h 190301"/>
              <a:gd name="connsiteX23" fmla="*/ 16296 w 192836"/>
              <a:gd name="connsiteY23" fmla="*/ 63736 h 190301"/>
              <a:gd name="connsiteX24" fmla="*/ 74781 w 192836"/>
              <a:gd name="connsiteY24" fmla="*/ 91801 h 190301"/>
              <a:gd name="connsiteX25" fmla="*/ 74781 w 192836"/>
              <a:gd name="connsiteY25" fmla="*/ 107916 h 190301"/>
              <a:gd name="connsiteX26" fmla="*/ 16296 w 192836"/>
              <a:gd name="connsiteY26" fmla="*/ 107916 h 190301"/>
              <a:gd name="connsiteX27" fmla="*/ 16296 w 192836"/>
              <a:gd name="connsiteY27" fmla="*/ 91801 h 190301"/>
              <a:gd name="connsiteX28" fmla="*/ 74781 w 192836"/>
              <a:gd name="connsiteY28" fmla="*/ 91801 h 190301"/>
              <a:gd name="connsiteX29" fmla="*/ 28065 w 192836"/>
              <a:gd name="connsiteY29" fmla="*/ 134171 h 190301"/>
              <a:gd name="connsiteX30" fmla="*/ 28065 w 192836"/>
              <a:gd name="connsiteY30" fmla="*/ 164771 h 190301"/>
              <a:gd name="connsiteX31" fmla="*/ 62831 w 192836"/>
              <a:gd name="connsiteY31" fmla="*/ 164771 h 190301"/>
              <a:gd name="connsiteX32" fmla="*/ 62831 w 192836"/>
              <a:gd name="connsiteY32" fmla="*/ 134171 h 190301"/>
              <a:gd name="connsiteX33" fmla="*/ 28065 w 192836"/>
              <a:gd name="connsiteY33" fmla="*/ 134171 h 190301"/>
              <a:gd name="connsiteX34" fmla="*/ 132541 w 192836"/>
              <a:gd name="connsiteY34" fmla="*/ 67900 h 190301"/>
              <a:gd name="connsiteX35" fmla="*/ 132541 w 192836"/>
              <a:gd name="connsiteY35" fmla="*/ 0 h 190301"/>
              <a:gd name="connsiteX36" fmla="*/ 148656 w 192836"/>
              <a:gd name="connsiteY36" fmla="*/ 0 h 190301"/>
              <a:gd name="connsiteX37" fmla="*/ 149561 w 192836"/>
              <a:gd name="connsiteY37" fmla="*/ 5975 h 190301"/>
              <a:gd name="connsiteX38" fmla="*/ 149561 w 192836"/>
              <a:gd name="connsiteY38" fmla="*/ 67900 h 190301"/>
              <a:gd name="connsiteX39" fmla="*/ 192837 w 192836"/>
              <a:gd name="connsiteY39" fmla="*/ 67900 h 190301"/>
              <a:gd name="connsiteX40" fmla="*/ 192837 w 192836"/>
              <a:gd name="connsiteY40" fmla="*/ 84015 h 190301"/>
              <a:gd name="connsiteX41" fmla="*/ 149561 w 192836"/>
              <a:gd name="connsiteY41" fmla="*/ 84015 h 190301"/>
              <a:gd name="connsiteX42" fmla="*/ 149561 w 192836"/>
              <a:gd name="connsiteY42" fmla="*/ 189215 h 190301"/>
              <a:gd name="connsiteX43" fmla="*/ 132541 w 192836"/>
              <a:gd name="connsiteY43" fmla="*/ 189215 h 190301"/>
              <a:gd name="connsiteX44" fmla="*/ 132541 w 192836"/>
              <a:gd name="connsiteY44" fmla="*/ 84015 h 190301"/>
              <a:gd name="connsiteX45" fmla="*/ 86732 w 192836"/>
              <a:gd name="connsiteY45" fmla="*/ 84015 h 190301"/>
              <a:gd name="connsiteX46" fmla="*/ 86732 w 192836"/>
              <a:gd name="connsiteY46" fmla="*/ 67900 h 190301"/>
              <a:gd name="connsiteX47" fmla="*/ 132541 w 192836"/>
              <a:gd name="connsiteY47" fmla="*/ 67900 h 19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2836" h="190301">
                <a:moveTo>
                  <a:pt x="0" y="35851"/>
                </a:moveTo>
                <a:lnTo>
                  <a:pt x="89991" y="35851"/>
                </a:lnTo>
                <a:lnTo>
                  <a:pt x="89991" y="51966"/>
                </a:lnTo>
                <a:lnTo>
                  <a:pt x="0" y="51966"/>
                </a:lnTo>
                <a:lnTo>
                  <a:pt x="0" y="35851"/>
                </a:lnTo>
                <a:close/>
                <a:moveTo>
                  <a:pt x="79851" y="186861"/>
                </a:moveTo>
                <a:lnTo>
                  <a:pt x="62831" y="186861"/>
                </a:lnTo>
                <a:lnTo>
                  <a:pt x="62831" y="178351"/>
                </a:lnTo>
                <a:lnTo>
                  <a:pt x="28065" y="178351"/>
                </a:lnTo>
                <a:lnTo>
                  <a:pt x="28065" y="190301"/>
                </a:lnTo>
                <a:lnTo>
                  <a:pt x="11046" y="190301"/>
                </a:lnTo>
                <a:lnTo>
                  <a:pt x="11046" y="120771"/>
                </a:lnTo>
                <a:lnTo>
                  <a:pt x="79851" y="120771"/>
                </a:lnTo>
                <a:lnTo>
                  <a:pt x="79851" y="187042"/>
                </a:lnTo>
                <a:close/>
                <a:moveTo>
                  <a:pt x="74781" y="5251"/>
                </a:moveTo>
                <a:lnTo>
                  <a:pt x="74781" y="21366"/>
                </a:lnTo>
                <a:lnTo>
                  <a:pt x="16296" y="21366"/>
                </a:lnTo>
                <a:lnTo>
                  <a:pt x="16296" y="5251"/>
                </a:lnTo>
                <a:lnTo>
                  <a:pt x="74781" y="5251"/>
                </a:lnTo>
                <a:close/>
                <a:moveTo>
                  <a:pt x="16296" y="63736"/>
                </a:moveTo>
                <a:lnTo>
                  <a:pt x="74781" y="63736"/>
                </a:lnTo>
                <a:lnTo>
                  <a:pt x="74781" y="79850"/>
                </a:lnTo>
                <a:lnTo>
                  <a:pt x="16296" y="79850"/>
                </a:lnTo>
                <a:lnTo>
                  <a:pt x="16296" y="63736"/>
                </a:lnTo>
                <a:close/>
                <a:moveTo>
                  <a:pt x="74781" y="91801"/>
                </a:moveTo>
                <a:lnTo>
                  <a:pt x="74781" y="107916"/>
                </a:lnTo>
                <a:lnTo>
                  <a:pt x="16296" y="107916"/>
                </a:lnTo>
                <a:lnTo>
                  <a:pt x="16296" y="91801"/>
                </a:lnTo>
                <a:lnTo>
                  <a:pt x="74781" y="91801"/>
                </a:lnTo>
                <a:close/>
                <a:moveTo>
                  <a:pt x="28065" y="134171"/>
                </a:moveTo>
                <a:lnTo>
                  <a:pt x="28065" y="164771"/>
                </a:lnTo>
                <a:lnTo>
                  <a:pt x="62831" y="164771"/>
                </a:lnTo>
                <a:lnTo>
                  <a:pt x="62831" y="134171"/>
                </a:lnTo>
                <a:lnTo>
                  <a:pt x="28065" y="134171"/>
                </a:lnTo>
                <a:close/>
                <a:moveTo>
                  <a:pt x="132541" y="67900"/>
                </a:moveTo>
                <a:lnTo>
                  <a:pt x="132541" y="0"/>
                </a:lnTo>
                <a:lnTo>
                  <a:pt x="148656" y="0"/>
                </a:lnTo>
                <a:cubicBezTo>
                  <a:pt x="154269" y="1086"/>
                  <a:pt x="154632" y="3078"/>
                  <a:pt x="149561" y="5975"/>
                </a:cubicBezTo>
                <a:lnTo>
                  <a:pt x="149561" y="67900"/>
                </a:lnTo>
                <a:lnTo>
                  <a:pt x="192837" y="67900"/>
                </a:lnTo>
                <a:lnTo>
                  <a:pt x="192837" y="84015"/>
                </a:lnTo>
                <a:lnTo>
                  <a:pt x="149561" y="84015"/>
                </a:lnTo>
                <a:lnTo>
                  <a:pt x="149561" y="189215"/>
                </a:lnTo>
                <a:lnTo>
                  <a:pt x="132541" y="189215"/>
                </a:lnTo>
                <a:lnTo>
                  <a:pt x="132541" y="84015"/>
                </a:lnTo>
                <a:lnTo>
                  <a:pt x="86732" y="84015"/>
                </a:lnTo>
                <a:lnTo>
                  <a:pt x="86732" y="67900"/>
                </a:lnTo>
                <a:lnTo>
                  <a:pt x="132541" y="67900"/>
                </a:lnTo>
                <a:close/>
              </a:path>
            </a:pathLst>
          </a:custGeom>
          <a:noFill/>
          <a:ln w="0" cap="sq">
            <a:solidFill>
              <a:srgbClr val="FFFFFF"/>
            </a:solidFill>
            <a:prstDash val="solid"/>
            <a:miter/>
          </a:ln>
        </p:spPr>
        <p:txBody>
          <a:bodyPr rtlCol="0" anchor="ctr"/>
          <a:lstStyle/>
          <a:p>
            <a:endParaRPr lang="ja-JP" altLang="en-US" sz="1200"/>
          </a:p>
        </p:txBody>
      </p:sp>
      <p:sp>
        <p:nvSpPr>
          <p:cNvPr id="1015" name="フリーフォーム: 図形 1014">
            <a:extLst>
              <a:ext uri="{FF2B5EF4-FFF2-40B4-BE49-F238E27FC236}">
                <a16:creationId xmlns:a16="http://schemas.microsoft.com/office/drawing/2014/main" id="{CBDF7427-7E7E-D28E-AD15-C655DD4C920A}"/>
              </a:ext>
            </a:extLst>
          </p:cNvPr>
          <p:cNvSpPr/>
          <p:nvPr/>
        </p:nvSpPr>
        <p:spPr>
          <a:xfrm>
            <a:off x="10119624" y="2354712"/>
            <a:ext cx="124332" cy="119383"/>
          </a:xfrm>
          <a:custGeom>
            <a:avLst/>
            <a:gdLst>
              <a:gd name="connsiteX0" fmla="*/ 80394 w 186498"/>
              <a:gd name="connsiteY0" fmla="*/ 0 h 179074"/>
              <a:gd name="connsiteX1" fmla="*/ 99044 w 186498"/>
              <a:gd name="connsiteY1" fmla="*/ 0 h 179074"/>
              <a:gd name="connsiteX2" fmla="*/ 99949 w 186498"/>
              <a:gd name="connsiteY2" fmla="*/ 6880 h 179074"/>
              <a:gd name="connsiteX3" fmla="*/ 99949 w 186498"/>
              <a:gd name="connsiteY3" fmla="*/ 41645 h 179074"/>
              <a:gd name="connsiteX4" fmla="*/ 186499 w 186498"/>
              <a:gd name="connsiteY4" fmla="*/ 157890 h 179074"/>
              <a:gd name="connsiteX5" fmla="*/ 176359 w 186498"/>
              <a:gd name="connsiteY5" fmla="*/ 179075 h 179074"/>
              <a:gd name="connsiteX6" fmla="*/ 93250 w 186498"/>
              <a:gd name="connsiteY6" fmla="*/ 86550 h 179074"/>
              <a:gd name="connsiteX7" fmla="*/ 12675 w 186498"/>
              <a:gd name="connsiteY7" fmla="*/ 179075 h 179074"/>
              <a:gd name="connsiteX8" fmla="*/ 0 w 186498"/>
              <a:gd name="connsiteY8" fmla="*/ 160425 h 179074"/>
              <a:gd name="connsiteX9" fmla="*/ 80575 w 186498"/>
              <a:gd name="connsiteY9" fmla="*/ 44180 h 179074"/>
              <a:gd name="connsiteX10" fmla="*/ 80575 w 186498"/>
              <a:gd name="connsiteY10" fmla="*/ 0 h 1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98" h="179074">
                <a:moveTo>
                  <a:pt x="80394" y="0"/>
                </a:moveTo>
                <a:lnTo>
                  <a:pt x="99044" y="0"/>
                </a:lnTo>
                <a:cubicBezTo>
                  <a:pt x="104657" y="1086"/>
                  <a:pt x="105018" y="3440"/>
                  <a:pt x="99949" y="6880"/>
                </a:cubicBezTo>
                <a:lnTo>
                  <a:pt x="99949" y="41645"/>
                </a:lnTo>
                <a:cubicBezTo>
                  <a:pt x="103932" y="95965"/>
                  <a:pt x="132722" y="134713"/>
                  <a:pt x="186499" y="157890"/>
                </a:cubicBezTo>
                <a:lnTo>
                  <a:pt x="176359" y="179075"/>
                </a:lnTo>
                <a:cubicBezTo>
                  <a:pt x="137249" y="162055"/>
                  <a:pt x="109545" y="131273"/>
                  <a:pt x="93250" y="86550"/>
                </a:cubicBezTo>
                <a:cubicBezTo>
                  <a:pt x="81299" y="128919"/>
                  <a:pt x="54501" y="159882"/>
                  <a:pt x="12675" y="179075"/>
                </a:cubicBezTo>
                <a:lnTo>
                  <a:pt x="0" y="160425"/>
                </a:lnTo>
                <a:cubicBezTo>
                  <a:pt x="53777" y="139421"/>
                  <a:pt x="80575" y="100673"/>
                  <a:pt x="80575" y="44180"/>
                </a:cubicBezTo>
                <a:lnTo>
                  <a:pt x="80575" y="0"/>
                </a:lnTo>
                <a:close/>
              </a:path>
            </a:pathLst>
          </a:custGeom>
          <a:solidFill>
            <a:srgbClr val="FFFFFF"/>
          </a:solidFill>
          <a:ln w="18102" cap="flat">
            <a:noFill/>
            <a:prstDash val="solid"/>
            <a:miter/>
          </a:ln>
        </p:spPr>
        <p:txBody>
          <a:bodyPr rtlCol="0" anchor="ctr"/>
          <a:lstStyle/>
          <a:p>
            <a:endParaRPr lang="ja-JP" altLang="en-US" sz="1200"/>
          </a:p>
        </p:txBody>
      </p:sp>
      <p:sp>
        <p:nvSpPr>
          <p:cNvPr id="1016" name="フリーフォーム: 図形 1015">
            <a:extLst>
              <a:ext uri="{FF2B5EF4-FFF2-40B4-BE49-F238E27FC236}">
                <a16:creationId xmlns:a16="http://schemas.microsoft.com/office/drawing/2014/main" id="{C1F13C61-6114-6928-DC4D-AD073B039A22}"/>
              </a:ext>
            </a:extLst>
          </p:cNvPr>
          <p:cNvSpPr/>
          <p:nvPr/>
        </p:nvSpPr>
        <p:spPr>
          <a:xfrm>
            <a:off x="10119624" y="2354712"/>
            <a:ext cx="124332" cy="119383"/>
          </a:xfrm>
          <a:custGeom>
            <a:avLst/>
            <a:gdLst>
              <a:gd name="connsiteX0" fmla="*/ 80394 w 186498"/>
              <a:gd name="connsiteY0" fmla="*/ 0 h 179074"/>
              <a:gd name="connsiteX1" fmla="*/ 99044 w 186498"/>
              <a:gd name="connsiteY1" fmla="*/ 0 h 179074"/>
              <a:gd name="connsiteX2" fmla="*/ 99949 w 186498"/>
              <a:gd name="connsiteY2" fmla="*/ 6880 h 179074"/>
              <a:gd name="connsiteX3" fmla="*/ 99949 w 186498"/>
              <a:gd name="connsiteY3" fmla="*/ 41645 h 179074"/>
              <a:gd name="connsiteX4" fmla="*/ 186499 w 186498"/>
              <a:gd name="connsiteY4" fmla="*/ 157890 h 179074"/>
              <a:gd name="connsiteX5" fmla="*/ 176359 w 186498"/>
              <a:gd name="connsiteY5" fmla="*/ 179075 h 179074"/>
              <a:gd name="connsiteX6" fmla="*/ 93250 w 186498"/>
              <a:gd name="connsiteY6" fmla="*/ 86550 h 179074"/>
              <a:gd name="connsiteX7" fmla="*/ 12675 w 186498"/>
              <a:gd name="connsiteY7" fmla="*/ 179075 h 179074"/>
              <a:gd name="connsiteX8" fmla="*/ 0 w 186498"/>
              <a:gd name="connsiteY8" fmla="*/ 160425 h 179074"/>
              <a:gd name="connsiteX9" fmla="*/ 80575 w 186498"/>
              <a:gd name="connsiteY9" fmla="*/ 44180 h 179074"/>
              <a:gd name="connsiteX10" fmla="*/ 80575 w 186498"/>
              <a:gd name="connsiteY10" fmla="*/ 0 h 1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98" h="179074">
                <a:moveTo>
                  <a:pt x="80394" y="0"/>
                </a:moveTo>
                <a:lnTo>
                  <a:pt x="99044" y="0"/>
                </a:lnTo>
                <a:cubicBezTo>
                  <a:pt x="104657" y="1086"/>
                  <a:pt x="105018" y="3440"/>
                  <a:pt x="99949" y="6880"/>
                </a:cubicBezTo>
                <a:lnTo>
                  <a:pt x="99949" y="41645"/>
                </a:lnTo>
                <a:cubicBezTo>
                  <a:pt x="103932" y="95965"/>
                  <a:pt x="132722" y="134713"/>
                  <a:pt x="186499" y="157890"/>
                </a:cubicBezTo>
                <a:lnTo>
                  <a:pt x="176359" y="179075"/>
                </a:lnTo>
                <a:cubicBezTo>
                  <a:pt x="137249" y="162055"/>
                  <a:pt x="109545" y="131273"/>
                  <a:pt x="93250" y="86550"/>
                </a:cubicBezTo>
                <a:cubicBezTo>
                  <a:pt x="81299" y="128919"/>
                  <a:pt x="54501" y="159882"/>
                  <a:pt x="12675" y="179075"/>
                </a:cubicBezTo>
                <a:lnTo>
                  <a:pt x="0" y="160425"/>
                </a:lnTo>
                <a:cubicBezTo>
                  <a:pt x="53777" y="139421"/>
                  <a:pt x="80575" y="100673"/>
                  <a:pt x="80575" y="44180"/>
                </a:cubicBezTo>
                <a:lnTo>
                  <a:pt x="80575" y="0"/>
                </a:lnTo>
                <a:close/>
              </a:path>
            </a:pathLst>
          </a:custGeom>
          <a:noFill/>
          <a:ln w="0" cap="sq">
            <a:solidFill>
              <a:srgbClr val="FFFFFF"/>
            </a:solidFill>
            <a:prstDash val="solid"/>
            <a:miter/>
          </a:ln>
        </p:spPr>
        <p:txBody>
          <a:bodyPr rtlCol="0" anchor="ctr"/>
          <a:lstStyle/>
          <a:p>
            <a:endParaRPr lang="ja-JP" altLang="en-US" sz="1200"/>
          </a:p>
        </p:txBody>
      </p:sp>
      <p:sp>
        <p:nvSpPr>
          <p:cNvPr id="1017" name="フリーフォーム: 図形 1016">
            <a:extLst>
              <a:ext uri="{FF2B5EF4-FFF2-40B4-BE49-F238E27FC236}">
                <a16:creationId xmlns:a16="http://schemas.microsoft.com/office/drawing/2014/main" id="{DD0FE9CF-547B-3720-BC2B-3123F09B995F}"/>
              </a:ext>
            </a:extLst>
          </p:cNvPr>
          <p:cNvSpPr/>
          <p:nvPr/>
        </p:nvSpPr>
        <p:spPr>
          <a:xfrm>
            <a:off x="10261943" y="2349159"/>
            <a:ext cx="129643" cy="131092"/>
          </a:xfrm>
          <a:custGeom>
            <a:avLst/>
            <a:gdLst>
              <a:gd name="connsiteX0" fmla="*/ 48526 w 194465"/>
              <a:gd name="connsiteY0" fmla="*/ 0 h 196638"/>
              <a:gd name="connsiteX1" fmla="*/ 62106 w 194465"/>
              <a:gd name="connsiteY1" fmla="*/ 0 h 196638"/>
              <a:gd name="connsiteX2" fmla="*/ 63011 w 194465"/>
              <a:gd name="connsiteY2" fmla="*/ 5070 h 196638"/>
              <a:gd name="connsiteX3" fmla="*/ 63011 w 194465"/>
              <a:gd name="connsiteY3" fmla="*/ 41645 h 196638"/>
              <a:gd name="connsiteX4" fmla="*/ 106286 w 194465"/>
              <a:gd name="connsiteY4" fmla="*/ 41645 h 196638"/>
              <a:gd name="connsiteX5" fmla="*/ 106286 w 194465"/>
              <a:gd name="connsiteY5" fmla="*/ 55225 h 196638"/>
              <a:gd name="connsiteX6" fmla="*/ 70615 w 194465"/>
              <a:gd name="connsiteY6" fmla="*/ 55225 h 196638"/>
              <a:gd name="connsiteX7" fmla="*/ 99405 w 194465"/>
              <a:gd name="connsiteY7" fmla="*/ 76410 h 196638"/>
              <a:gd name="connsiteX8" fmla="*/ 89990 w 194465"/>
              <a:gd name="connsiteY8" fmla="*/ 90896 h 196638"/>
              <a:gd name="connsiteX9" fmla="*/ 62830 w 194465"/>
              <a:gd name="connsiteY9" fmla="*/ 67176 h 196638"/>
              <a:gd name="connsiteX10" fmla="*/ 62830 w 194465"/>
              <a:gd name="connsiteY10" fmla="*/ 87455 h 196638"/>
              <a:gd name="connsiteX11" fmla="*/ 48345 w 194465"/>
              <a:gd name="connsiteY11" fmla="*/ 87455 h 196638"/>
              <a:gd name="connsiteX12" fmla="*/ 48345 w 194465"/>
              <a:gd name="connsiteY12" fmla="*/ 71340 h 196638"/>
              <a:gd name="connsiteX13" fmla="*/ 11045 w 194465"/>
              <a:gd name="connsiteY13" fmla="*/ 101941 h 196638"/>
              <a:gd name="connsiteX14" fmla="*/ 0 w 194465"/>
              <a:gd name="connsiteY14" fmla="*/ 88361 h 196638"/>
              <a:gd name="connsiteX15" fmla="*/ 43274 w 194465"/>
              <a:gd name="connsiteY15" fmla="*/ 55225 h 196638"/>
              <a:gd name="connsiteX16" fmla="*/ 4164 w 194465"/>
              <a:gd name="connsiteY16" fmla="*/ 55225 h 196638"/>
              <a:gd name="connsiteX17" fmla="*/ 4164 w 194465"/>
              <a:gd name="connsiteY17" fmla="*/ 41645 h 196638"/>
              <a:gd name="connsiteX18" fmla="*/ 48345 w 194465"/>
              <a:gd name="connsiteY18" fmla="*/ 41645 h 196638"/>
              <a:gd name="connsiteX19" fmla="*/ 48345 w 194465"/>
              <a:gd name="connsiteY19" fmla="*/ 0 h 196638"/>
              <a:gd name="connsiteX20" fmla="*/ 31505 w 194465"/>
              <a:gd name="connsiteY20" fmla="*/ 159520 h 196638"/>
              <a:gd name="connsiteX21" fmla="*/ 17925 w 194465"/>
              <a:gd name="connsiteY21" fmla="*/ 151915 h 196638"/>
              <a:gd name="connsiteX22" fmla="*/ 34946 w 194465"/>
              <a:gd name="connsiteY22" fmla="*/ 123125 h 196638"/>
              <a:gd name="connsiteX23" fmla="*/ 2715 w 194465"/>
              <a:gd name="connsiteY23" fmla="*/ 123125 h 196638"/>
              <a:gd name="connsiteX24" fmla="*/ 2715 w 194465"/>
              <a:gd name="connsiteY24" fmla="*/ 109545 h 196638"/>
              <a:gd name="connsiteX25" fmla="*/ 40015 w 194465"/>
              <a:gd name="connsiteY25" fmla="*/ 109545 h 196638"/>
              <a:gd name="connsiteX26" fmla="*/ 47621 w 194465"/>
              <a:gd name="connsiteY26" fmla="*/ 90896 h 196638"/>
              <a:gd name="connsiteX27" fmla="*/ 63735 w 194465"/>
              <a:gd name="connsiteY27" fmla="*/ 95060 h 196638"/>
              <a:gd name="connsiteX28" fmla="*/ 61201 w 194465"/>
              <a:gd name="connsiteY28" fmla="*/ 99224 h 196638"/>
              <a:gd name="connsiteX29" fmla="*/ 56130 w 194465"/>
              <a:gd name="connsiteY29" fmla="*/ 109364 h 196638"/>
              <a:gd name="connsiteX30" fmla="*/ 104475 w 194465"/>
              <a:gd name="connsiteY30" fmla="*/ 109364 h 196638"/>
              <a:gd name="connsiteX31" fmla="*/ 104475 w 194465"/>
              <a:gd name="connsiteY31" fmla="*/ 122944 h 196638"/>
              <a:gd name="connsiteX32" fmla="*/ 91801 w 194465"/>
              <a:gd name="connsiteY32" fmla="*/ 122944 h 196638"/>
              <a:gd name="connsiteX33" fmla="*/ 79126 w 194465"/>
              <a:gd name="connsiteY33" fmla="*/ 151734 h 196638"/>
              <a:gd name="connsiteX34" fmla="*/ 95240 w 194465"/>
              <a:gd name="connsiteY34" fmla="*/ 160244 h 196638"/>
              <a:gd name="connsiteX35" fmla="*/ 87636 w 194465"/>
              <a:gd name="connsiteY35" fmla="*/ 173824 h 196638"/>
              <a:gd name="connsiteX36" fmla="*/ 70615 w 194465"/>
              <a:gd name="connsiteY36" fmla="*/ 164409 h 196638"/>
              <a:gd name="connsiteX37" fmla="*/ 11226 w 194465"/>
              <a:gd name="connsiteY37" fmla="*/ 191569 h 196638"/>
              <a:gd name="connsiteX38" fmla="*/ 5251 w 194465"/>
              <a:gd name="connsiteY38" fmla="*/ 176359 h 196638"/>
              <a:gd name="connsiteX39" fmla="*/ 56130 w 194465"/>
              <a:gd name="connsiteY39" fmla="*/ 157709 h 196638"/>
              <a:gd name="connsiteX40" fmla="*/ 37481 w 194465"/>
              <a:gd name="connsiteY40" fmla="*/ 150104 h 196638"/>
              <a:gd name="connsiteX41" fmla="*/ 31505 w 194465"/>
              <a:gd name="connsiteY41" fmla="*/ 159520 h 196638"/>
              <a:gd name="connsiteX42" fmla="*/ 24625 w 194465"/>
              <a:gd name="connsiteY42" fmla="*/ 38929 h 196638"/>
              <a:gd name="connsiteX43" fmla="*/ 9415 w 194465"/>
              <a:gd name="connsiteY43" fmla="*/ 16839 h 196638"/>
              <a:gd name="connsiteX44" fmla="*/ 22995 w 194465"/>
              <a:gd name="connsiteY44" fmla="*/ 8329 h 196638"/>
              <a:gd name="connsiteX45" fmla="*/ 38205 w 194465"/>
              <a:gd name="connsiteY45" fmla="*/ 29514 h 196638"/>
              <a:gd name="connsiteX46" fmla="*/ 24625 w 194465"/>
              <a:gd name="connsiteY46" fmla="*/ 38929 h 196638"/>
              <a:gd name="connsiteX47" fmla="*/ 24625 w 194465"/>
              <a:gd name="connsiteY47" fmla="*/ 38929 h 196638"/>
              <a:gd name="connsiteX48" fmla="*/ 43274 w 194465"/>
              <a:gd name="connsiteY48" fmla="*/ 138154 h 196638"/>
              <a:gd name="connsiteX49" fmla="*/ 64460 w 194465"/>
              <a:gd name="connsiteY49" fmla="*/ 145759 h 196638"/>
              <a:gd name="connsiteX50" fmla="*/ 75505 w 194465"/>
              <a:gd name="connsiteY50" fmla="*/ 122763 h 196638"/>
              <a:gd name="connsiteX51" fmla="*/ 50880 w 194465"/>
              <a:gd name="connsiteY51" fmla="*/ 122763 h 196638"/>
              <a:gd name="connsiteX52" fmla="*/ 43274 w 194465"/>
              <a:gd name="connsiteY52" fmla="*/ 137973 h 196638"/>
              <a:gd name="connsiteX53" fmla="*/ 43274 w 194465"/>
              <a:gd name="connsiteY53" fmla="*/ 137973 h 196638"/>
              <a:gd name="connsiteX54" fmla="*/ 97594 w 194465"/>
              <a:gd name="connsiteY54" fmla="*/ 18469 h 196638"/>
              <a:gd name="connsiteX55" fmla="*/ 85644 w 194465"/>
              <a:gd name="connsiteY55" fmla="*/ 39654 h 196638"/>
              <a:gd name="connsiteX56" fmla="*/ 72064 w 194465"/>
              <a:gd name="connsiteY56" fmla="*/ 32049 h 196638"/>
              <a:gd name="connsiteX57" fmla="*/ 84739 w 194465"/>
              <a:gd name="connsiteY57" fmla="*/ 6518 h 196638"/>
              <a:gd name="connsiteX58" fmla="*/ 99948 w 194465"/>
              <a:gd name="connsiteY58" fmla="*/ 14123 h 196638"/>
              <a:gd name="connsiteX59" fmla="*/ 97414 w 194465"/>
              <a:gd name="connsiteY59" fmla="*/ 18288 h 196638"/>
              <a:gd name="connsiteX60" fmla="*/ 97414 w 194465"/>
              <a:gd name="connsiteY60" fmla="*/ 18288 h 196638"/>
              <a:gd name="connsiteX61" fmla="*/ 176540 w 194465"/>
              <a:gd name="connsiteY61" fmla="*/ 59209 h 196638"/>
              <a:gd name="connsiteX62" fmla="*/ 156261 w 194465"/>
              <a:gd name="connsiteY62" fmla="*/ 144129 h 196638"/>
              <a:gd name="connsiteX63" fmla="*/ 194465 w 194465"/>
              <a:gd name="connsiteY63" fmla="*/ 173824 h 196638"/>
              <a:gd name="connsiteX64" fmla="*/ 183421 w 194465"/>
              <a:gd name="connsiteY64" fmla="*/ 192474 h 196638"/>
              <a:gd name="connsiteX65" fmla="*/ 145215 w 194465"/>
              <a:gd name="connsiteY65" fmla="*/ 158433 h 196638"/>
              <a:gd name="connsiteX66" fmla="*/ 84920 w 194465"/>
              <a:gd name="connsiteY66" fmla="*/ 196638 h 196638"/>
              <a:gd name="connsiteX67" fmla="*/ 76410 w 194465"/>
              <a:gd name="connsiteY67" fmla="*/ 179618 h 196638"/>
              <a:gd name="connsiteX68" fmla="*/ 134894 w 194465"/>
              <a:gd name="connsiteY68" fmla="*/ 143043 h 196638"/>
              <a:gd name="connsiteX69" fmla="*/ 118780 w 194465"/>
              <a:gd name="connsiteY69" fmla="*/ 87093 h 196638"/>
              <a:gd name="connsiteX70" fmla="*/ 108640 w 194465"/>
              <a:gd name="connsiteY70" fmla="*/ 106648 h 196638"/>
              <a:gd name="connsiteX71" fmla="*/ 94154 w 194465"/>
              <a:gd name="connsiteY71" fmla="*/ 95603 h 196638"/>
              <a:gd name="connsiteX72" fmla="*/ 124754 w 194465"/>
              <a:gd name="connsiteY72" fmla="*/ 3078 h 196638"/>
              <a:gd name="connsiteX73" fmla="*/ 142499 w 194465"/>
              <a:gd name="connsiteY73" fmla="*/ 7243 h 196638"/>
              <a:gd name="connsiteX74" fmla="*/ 139964 w 194465"/>
              <a:gd name="connsiteY74" fmla="*/ 12312 h 196638"/>
              <a:gd name="connsiteX75" fmla="*/ 133084 w 194465"/>
              <a:gd name="connsiteY75" fmla="*/ 42913 h 196638"/>
              <a:gd name="connsiteX76" fmla="*/ 190844 w 194465"/>
              <a:gd name="connsiteY76" fmla="*/ 42913 h 196638"/>
              <a:gd name="connsiteX77" fmla="*/ 190844 w 194465"/>
              <a:gd name="connsiteY77" fmla="*/ 59028 h 196638"/>
              <a:gd name="connsiteX78" fmla="*/ 176359 w 194465"/>
              <a:gd name="connsiteY78" fmla="*/ 59028 h 196638"/>
              <a:gd name="connsiteX79" fmla="*/ 145215 w 194465"/>
              <a:gd name="connsiteY79" fmla="*/ 128738 h 196638"/>
              <a:gd name="connsiteX80" fmla="*/ 159701 w 194465"/>
              <a:gd name="connsiteY80" fmla="*/ 59209 h 196638"/>
              <a:gd name="connsiteX81" fmla="*/ 130911 w 194465"/>
              <a:gd name="connsiteY81" fmla="*/ 59209 h 196638"/>
              <a:gd name="connsiteX82" fmla="*/ 145396 w 194465"/>
              <a:gd name="connsiteY82" fmla="*/ 128738 h 196638"/>
              <a:gd name="connsiteX83" fmla="*/ 145396 w 194465"/>
              <a:gd name="connsiteY83" fmla="*/ 128738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4465" h="196638">
                <a:moveTo>
                  <a:pt x="48526" y="0"/>
                </a:moveTo>
                <a:lnTo>
                  <a:pt x="62106" y="0"/>
                </a:lnTo>
                <a:cubicBezTo>
                  <a:pt x="66632" y="543"/>
                  <a:pt x="66994" y="2354"/>
                  <a:pt x="63011" y="5070"/>
                </a:cubicBezTo>
                <a:lnTo>
                  <a:pt x="63011" y="41645"/>
                </a:lnTo>
                <a:lnTo>
                  <a:pt x="106286" y="41645"/>
                </a:lnTo>
                <a:lnTo>
                  <a:pt x="106286" y="55225"/>
                </a:lnTo>
                <a:lnTo>
                  <a:pt x="70615" y="55225"/>
                </a:lnTo>
                <a:cubicBezTo>
                  <a:pt x="76772" y="62649"/>
                  <a:pt x="86368" y="69711"/>
                  <a:pt x="99405" y="76410"/>
                </a:cubicBezTo>
                <a:lnTo>
                  <a:pt x="89990" y="90896"/>
                </a:lnTo>
                <a:cubicBezTo>
                  <a:pt x="80394" y="85283"/>
                  <a:pt x="71340" y="77316"/>
                  <a:pt x="62830" y="67176"/>
                </a:cubicBezTo>
                <a:lnTo>
                  <a:pt x="62830" y="87455"/>
                </a:lnTo>
                <a:lnTo>
                  <a:pt x="48345" y="87455"/>
                </a:lnTo>
                <a:lnTo>
                  <a:pt x="48345" y="71340"/>
                </a:lnTo>
                <a:cubicBezTo>
                  <a:pt x="39291" y="82747"/>
                  <a:pt x="26798" y="92887"/>
                  <a:pt x="11045" y="101941"/>
                </a:cubicBezTo>
                <a:lnTo>
                  <a:pt x="0" y="88361"/>
                </a:lnTo>
                <a:cubicBezTo>
                  <a:pt x="17563" y="79307"/>
                  <a:pt x="32048" y="68262"/>
                  <a:pt x="43274" y="55225"/>
                </a:cubicBezTo>
                <a:lnTo>
                  <a:pt x="4164" y="55225"/>
                </a:lnTo>
                <a:lnTo>
                  <a:pt x="4164" y="41645"/>
                </a:lnTo>
                <a:lnTo>
                  <a:pt x="48345" y="41645"/>
                </a:lnTo>
                <a:lnTo>
                  <a:pt x="48345" y="0"/>
                </a:lnTo>
                <a:close/>
                <a:moveTo>
                  <a:pt x="31505" y="159520"/>
                </a:moveTo>
                <a:lnTo>
                  <a:pt x="17925" y="151915"/>
                </a:lnTo>
                <a:cubicBezTo>
                  <a:pt x="23538" y="143405"/>
                  <a:pt x="29151" y="133808"/>
                  <a:pt x="34946" y="123125"/>
                </a:cubicBezTo>
                <a:lnTo>
                  <a:pt x="2715" y="123125"/>
                </a:lnTo>
                <a:lnTo>
                  <a:pt x="2715" y="109545"/>
                </a:lnTo>
                <a:lnTo>
                  <a:pt x="40015" y="109545"/>
                </a:lnTo>
                <a:cubicBezTo>
                  <a:pt x="43455" y="102122"/>
                  <a:pt x="45991" y="95965"/>
                  <a:pt x="47621" y="90896"/>
                </a:cubicBezTo>
                <a:lnTo>
                  <a:pt x="63735" y="95060"/>
                </a:lnTo>
                <a:cubicBezTo>
                  <a:pt x="65907" y="97414"/>
                  <a:pt x="65184" y="98681"/>
                  <a:pt x="61201" y="99224"/>
                </a:cubicBezTo>
                <a:lnTo>
                  <a:pt x="56130" y="109364"/>
                </a:lnTo>
                <a:lnTo>
                  <a:pt x="104475" y="109364"/>
                </a:lnTo>
                <a:lnTo>
                  <a:pt x="104475" y="122944"/>
                </a:lnTo>
                <a:lnTo>
                  <a:pt x="91801" y="122944"/>
                </a:lnTo>
                <a:cubicBezTo>
                  <a:pt x="88903" y="134351"/>
                  <a:pt x="84739" y="143948"/>
                  <a:pt x="79126" y="151734"/>
                </a:cubicBezTo>
                <a:cubicBezTo>
                  <a:pt x="84195" y="154088"/>
                  <a:pt x="89627" y="156804"/>
                  <a:pt x="95240" y="160244"/>
                </a:cubicBezTo>
                <a:lnTo>
                  <a:pt x="87636" y="173824"/>
                </a:lnTo>
                <a:cubicBezTo>
                  <a:pt x="81480" y="169841"/>
                  <a:pt x="75686" y="166763"/>
                  <a:pt x="70615" y="164409"/>
                </a:cubicBezTo>
                <a:cubicBezTo>
                  <a:pt x="55949" y="179075"/>
                  <a:pt x="36032" y="188128"/>
                  <a:pt x="11226" y="191569"/>
                </a:cubicBezTo>
                <a:lnTo>
                  <a:pt x="5251" y="176359"/>
                </a:lnTo>
                <a:cubicBezTo>
                  <a:pt x="27340" y="174186"/>
                  <a:pt x="44360" y="167849"/>
                  <a:pt x="56130" y="157709"/>
                </a:cubicBezTo>
                <a:cubicBezTo>
                  <a:pt x="49973" y="154812"/>
                  <a:pt x="43637" y="152277"/>
                  <a:pt x="37481" y="150104"/>
                </a:cubicBezTo>
                <a:lnTo>
                  <a:pt x="31505" y="159520"/>
                </a:lnTo>
                <a:close/>
                <a:moveTo>
                  <a:pt x="24625" y="38929"/>
                </a:moveTo>
                <a:cubicBezTo>
                  <a:pt x="20641" y="30419"/>
                  <a:pt x="15571" y="23177"/>
                  <a:pt x="9415" y="16839"/>
                </a:cubicBezTo>
                <a:lnTo>
                  <a:pt x="22995" y="8329"/>
                </a:lnTo>
                <a:cubicBezTo>
                  <a:pt x="29875" y="15210"/>
                  <a:pt x="34946" y="22271"/>
                  <a:pt x="38205" y="29514"/>
                </a:cubicBezTo>
                <a:lnTo>
                  <a:pt x="24625" y="38929"/>
                </a:lnTo>
                <a:lnTo>
                  <a:pt x="24625" y="38929"/>
                </a:lnTo>
                <a:close/>
                <a:moveTo>
                  <a:pt x="43274" y="138154"/>
                </a:moveTo>
                <a:cubicBezTo>
                  <a:pt x="51241" y="140508"/>
                  <a:pt x="58303" y="143043"/>
                  <a:pt x="64460" y="145759"/>
                </a:cubicBezTo>
                <a:cubicBezTo>
                  <a:pt x="68986" y="140689"/>
                  <a:pt x="72607" y="133084"/>
                  <a:pt x="75505" y="122763"/>
                </a:cubicBezTo>
                <a:lnTo>
                  <a:pt x="50880" y="122763"/>
                </a:lnTo>
                <a:cubicBezTo>
                  <a:pt x="48526" y="127833"/>
                  <a:pt x="45991" y="132903"/>
                  <a:pt x="43274" y="137973"/>
                </a:cubicBezTo>
                <a:lnTo>
                  <a:pt x="43274" y="137973"/>
                </a:lnTo>
                <a:close/>
                <a:moveTo>
                  <a:pt x="97594" y="18469"/>
                </a:moveTo>
                <a:cubicBezTo>
                  <a:pt x="94154" y="26979"/>
                  <a:pt x="90171" y="34041"/>
                  <a:pt x="85644" y="39654"/>
                </a:cubicBezTo>
                <a:lnTo>
                  <a:pt x="72064" y="32049"/>
                </a:lnTo>
                <a:cubicBezTo>
                  <a:pt x="76591" y="24625"/>
                  <a:pt x="80755" y="16296"/>
                  <a:pt x="84739" y="6518"/>
                </a:cubicBezTo>
                <a:lnTo>
                  <a:pt x="99948" y="14123"/>
                </a:lnTo>
                <a:cubicBezTo>
                  <a:pt x="102121" y="16477"/>
                  <a:pt x="101397" y="17744"/>
                  <a:pt x="97414" y="18288"/>
                </a:cubicBezTo>
                <a:lnTo>
                  <a:pt x="97414" y="18288"/>
                </a:lnTo>
                <a:close/>
                <a:moveTo>
                  <a:pt x="176540" y="59209"/>
                </a:moveTo>
                <a:cubicBezTo>
                  <a:pt x="175454" y="94336"/>
                  <a:pt x="168573" y="122582"/>
                  <a:pt x="156261" y="144129"/>
                </a:cubicBezTo>
                <a:cubicBezTo>
                  <a:pt x="165314" y="155536"/>
                  <a:pt x="177988" y="165314"/>
                  <a:pt x="194465" y="173824"/>
                </a:cubicBezTo>
                <a:lnTo>
                  <a:pt x="183421" y="192474"/>
                </a:lnTo>
                <a:cubicBezTo>
                  <a:pt x="165314" y="180524"/>
                  <a:pt x="152639" y="169298"/>
                  <a:pt x="145215" y="158433"/>
                </a:cubicBezTo>
                <a:cubicBezTo>
                  <a:pt x="132178" y="173100"/>
                  <a:pt x="112080" y="185956"/>
                  <a:pt x="84920" y="196638"/>
                </a:cubicBezTo>
                <a:lnTo>
                  <a:pt x="76410" y="179618"/>
                </a:lnTo>
                <a:cubicBezTo>
                  <a:pt x="105742" y="167668"/>
                  <a:pt x="125298" y="155536"/>
                  <a:pt x="134894" y="143043"/>
                </a:cubicBezTo>
                <a:cubicBezTo>
                  <a:pt x="125298" y="124393"/>
                  <a:pt x="119866" y="105743"/>
                  <a:pt x="118780" y="87093"/>
                </a:cubicBezTo>
                <a:cubicBezTo>
                  <a:pt x="115339" y="95603"/>
                  <a:pt x="111899" y="102122"/>
                  <a:pt x="108640" y="106648"/>
                </a:cubicBezTo>
                <a:lnTo>
                  <a:pt x="94154" y="95603"/>
                </a:lnTo>
                <a:cubicBezTo>
                  <a:pt x="111174" y="70797"/>
                  <a:pt x="121314" y="39835"/>
                  <a:pt x="124754" y="3078"/>
                </a:cubicBezTo>
                <a:lnTo>
                  <a:pt x="142499" y="7243"/>
                </a:lnTo>
                <a:cubicBezTo>
                  <a:pt x="145940" y="9597"/>
                  <a:pt x="145034" y="11226"/>
                  <a:pt x="139964" y="12312"/>
                </a:cubicBezTo>
                <a:cubicBezTo>
                  <a:pt x="138334" y="22452"/>
                  <a:pt x="135980" y="32592"/>
                  <a:pt x="133084" y="42913"/>
                </a:cubicBezTo>
                <a:lnTo>
                  <a:pt x="190844" y="42913"/>
                </a:lnTo>
                <a:lnTo>
                  <a:pt x="190844" y="59028"/>
                </a:lnTo>
                <a:lnTo>
                  <a:pt x="176359" y="59028"/>
                </a:lnTo>
                <a:close/>
                <a:moveTo>
                  <a:pt x="145215" y="128738"/>
                </a:moveTo>
                <a:cubicBezTo>
                  <a:pt x="153182" y="113529"/>
                  <a:pt x="157890" y="90352"/>
                  <a:pt x="159701" y="59209"/>
                </a:cubicBezTo>
                <a:lnTo>
                  <a:pt x="130911" y="59209"/>
                </a:lnTo>
                <a:cubicBezTo>
                  <a:pt x="132541" y="90352"/>
                  <a:pt x="137429" y="113529"/>
                  <a:pt x="145396" y="128738"/>
                </a:cubicBezTo>
                <a:lnTo>
                  <a:pt x="145396" y="128738"/>
                </a:lnTo>
                <a:close/>
              </a:path>
            </a:pathLst>
          </a:custGeom>
          <a:solidFill>
            <a:srgbClr val="FFFFFF"/>
          </a:solidFill>
          <a:ln w="18102" cap="flat">
            <a:noFill/>
            <a:prstDash val="solid"/>
            <a:miter/>
          </a:ln>
        </p:spPr>
        <p:txBody>
          <a:bodyPr rtlCol="0" anchor="ctr"/>
          <a:lstStyle/>
          <a:p>
            <a:endParaRPr lang="ja-JP" altLang="en-US" sz="1200"/>
          </a:p>
        </p:txBody>
      </p:sp>
      <p:sp>
        <p:nvSpPr>
          <p:cNvPr id="1018" name="フリーフォーム: 図形 1017">
            <a:extLst>
              <a:ext uri="{FF2B5EF4-FFF2-40B4-BE49-F238E27FC236}">
                <a16:creationId xmlns:a16="http://schemas.microsoft.com/office/drawing/2014/main" id="{25F3E603-E274-75DA-1109-054C129E7C85}"/>
              </a:ext>
            </a:extLst>
          </p:cNvPr>
          <p:cNvSpPr/>
          <p:nvPr/>
        </p:nvSpPr>
        <p:spPr>
          <a:xfrm>
            <a:off x="10261943" y="2349159"/>
            <a:ext cx="129643" cy="131092"/>
          </a:xfrm>
          <a:custGeom>
            <a:avLst/>
            <a:gdLst>
              <a:gd name="connsiteX0" fmla="*/ 48526 w 194465"/>
              <a:gd name="connsiteY0" fmla="*/ 0 h 196638"/>
              <a:gd name="connsiteX1" fmla="*/ 62106 w 194465"/>
              <a:gd name="connsiteY1" fmla="*/ 0 h 196638"/>
              <a:gd name="connsiteX2" fmla="*/ 63011 w 194465"/>
              <a:gd name="connsiteY2" fmla="*/ 5070 h 196638"/>
              <a:gd name="connsiteX3" fmla="*/ 63011 w 194465"/>
              <a:gd name="connsiteY3" fmla="*/ 41645 h 196638"/>
              <a:gd name="connsiteX4" fmla="*/ 106286 w 194465"/>
              <a:gd name="connsiteY4" fmla="*/ 41645 h 196638"/>
              <a:gd name="connsiteX5" fmla="*/ 106286 w 194465"/>
              <a:gd name="connsiteY5" fmla="*/ 55225 h 196638"/>
              <a:gd name="connsiteX6" fmla="*/ 70615 w 194465"/>
              <a:gd name="connsiteY6" fmla="*/ 55225 h 196638"/>
              <a:gd name="connsiteX7" fmla="*/ 99405 w 194465"/>
              <a:gd name="connsiteY7" fmla="*/ 76410 h 196638"/>
              <a:gd name="connsiteX8" fmla="*/ 89990 w 194465"/>
              <a:gd name="connsiteY8" fmla="*/ 90896 h 196638"/>
              <a:gd name="connsiteX9" fmla="*/ 62830 w 194465"/>
              <a:gd name="connsiteY9" fmla="*/ 67176 h 196638"/>
              <a:gd name="connsiteX10" fmla="*/ 62830 w 194465"/>
              <a:gd name="connsiteY10" fmla="*/ 87455 h 196638"/>
              <a:gd name="connsiteX11" fmla="*/ 48345 w 194465"/>
              <a:gd name="connsiteY11" fmla="*/ 87455 h 196638"/>
              <a:gd name="connsiteX12" fmla="*/ 48345 w 194465"/>
              <a:gd name="connsiteY12" fmla="*/ 71340 h 196638"/>
              <a:gd name="connsiteX13" fmla="*/ 11045 w 194465"/>
              <a:gd name="connsiteY13" fmla="*/ 101941 h 196638"/>
              <a:gd name="connsiteX14" fmla="*/ 0 w 194465"/>
              <a:gd name="connsiteY14" fmla="*/ 88361 h 196638"/>
              <a:gd name="connsiteX15" fmla="*/ 43274 w 194465"/>
              <a:gd name="connsiteY15" fmla="*/ 55225 h 196638"/>
              <a:gd name="connsiteX16" fmla="*/ 4164 w 194465"/>
              <a:gd name="connsiteY16" fmla="*/ 55225 h 196638"/>
              <a:gd name="connsiteX17" fmla="*/ 4164 w 194465"/>
              <a:gd name="connsiteY17" fmla="*/ 41645 h 196638"/>
              <a:gd name="connsiteX18" fmla="*/ 48345 w 194465"/>
              <a:gd name="connsiteY18" fmla="*/ 41645 h 196638"/>
              <a:gd name="connsiteX19" fmla="*/ 48345 w 194465"/>
              <a:gd name="connsiteY19" fmla="*/ 0 h 196638"/>
              <a:gd name="connsiteX20" fmla="*/ 31505 w 194465"/>
              <a:gd name="connsiteY20" fmla="*/ 159520 h 196638"/>
              <a:gd name="connsiteX21" fmla="*/ 17925 w 194465"/>
              <a:gd name="connsiteY21" fmla="*/ 151915 h 196638"/>
              <a:gd name="connsiteX22" fmla="*/ 34946 w 194465"/>
              <a:gd name="connsiteY22" fmla="*/ 123125 h 196638"/>
              <a:gd name="connsiteX23" fmla="*/ 2715 w 194465"/>
              <a:gd name="connsiteY23" fmla="*/ 123125 h 196638"/>
              <a:gd name="connsiteX24" fmla="*/ 2715 w 194465"/>
              <a:gd name="connsiteY24" fmla="*/ 109545 h 196638"/>
              <a:gd name="connsiteX25" fmla="*/ 40015 w 194465"/>
              <a:gd name="connsiteY25" fmla="*/ 109545 h 196638"/>
              <a:gd name="connsiteX26" fmla="*/ 47621 w 194465"/>
              <a:gd name="connsiteY26" fmla="*/ 90896 h 196638"/>
              <a:gd name="connsiteX27" fmla="*/ 63735 w 194465"/>
              <a:gd name="connsiteY27" fmla="*/ 95060 h 196638"/>
              <a:gd name="connsiteX28" fmla="*/ 61201 w 194465"/>
              <a:gd name="connsiteY28" fmla="*/ 99224 h 196638"/>
              <a:gd name="connsiteX29" fmla="*/ 56130 w 194465"/>
              <a:gd name="connsiteY29" fmla="*/ 109364 h 196638"/>
              <a:gd name="connsiteX30" fmla="*/ 104475 w 194465"/>
              <a:gd name="connsiteY30" fmla="*/ 109364 h 196638"/>
              <a:gd name="connsiteX31" fmla="*/ 104475 w 194465"/>
              <a:gd name="connsiteY31" fmla="*/ 122944 h 196638"/>
              <a:gd name="connsiteX32" fmla="*/ 91801 w 194465"/>
              <a:gd name="connsiteY32" fmla="*/ 122944 h 196638"/>
              <a:gd name="connsiteX33" fmla="*/ 79126 w 194465"/>
              <a:gd name="connsiteY33" fmla="*/ 151734 h 196638"/>
              <a:gd name="connsiteX34" fmla="*/ 95240 w 194465"/>
              <a:gd name="connsiteY34" fmla="*/ 160244 h 196638"/>
              <a:gd name="connsiteX35" fmla="*/ 87636 w 194465"/>
              <a:gd name="connsiteY35" fmla="*/ 173824 h 196638"/>
              <a:gd name="connsiteX36" fmla="*/ 70615 w 194465"/>
              <a:gd name="connsiteY36" fmla="*/ 164409 h 196638"/>
              <a:gd name="connsiteX37" fmla="*/ 11226 w 194465"/>
              <a:gd name="connsiteY37" fmla="*/ 191569 h 196638"/>
              <a:gd name="connsiteX38" fmla="*/ 5251 w 194465"/>
              <a:gd name="connsiteY38" fmla="*/ 176359 h 196638"/>
              <a:gd name="connsiteX39" fmla="*/ 56130 w 194465"/>
              <a:gd name="connsiteY39" fmla="*/ 157709 h 196638"/>
              <a:gd name="connsiteX40" fmla="*/ 37481 w 194465"/>
              <a:gd name="connsiteY40" fmla="*/ 150104 h 196638"/>
              <a:gd name="connsiteX41" fmla="*/ 31505 w 194465"/>
              <a:gd name="connsiteY41" fmla="*/ 159520 h 196638"/>
              <a:gd name="connsiteX42" fmla="*/ 24625 w 194465"/>
              <a:gd name="connsiteY42" fmla="*/ 38929 h 196638"/>
              <a:gd name="connsiteX43" fmla="*/ 9415 w 194465"/>
              <a:gd name="connsiteY43" fmla="*/ 16839 h 196638"/>
              <a:gd name="connsiteX44" fmla="*/ 22995 w 194465"/>
              <a:gd name="connsiteY44" fmla="*/ 8329 h 196638"/>
              <a:gd name="connsiteX45" fmla="*/ 38205 w 194465"/>
              <a:gd name="connsiteY45" fmla="*/ 29514 h 196638"/>
              <a:gd name="connsiteX46" fmla="*/ 24625 w 194465"/>
              <a:gd name="connsiteY46" fmla="*/ 38929 h 196638"/>
              <a:gd name="connsiteX47" fmla="*/ 24625 w 194465"/>
              <a:gd name="connsiteY47" fmla="*/ 38929 h 196638"/>
              <a:gd name="connsiteX48" fmla="*/ 43274 w 194465"/>
              <a:gd name="connsiteY48" fmla="*/ 138154 h 196638"/>
              <a:gd name="connsiteX49" fmla="*/ 64460 w 194465"/>
              <a:gd name="connsiteY49" fmla="*/ 145759 h 196638"/>
              <a:gd name="connsiteX50" fmla="*/ 75505 w 194465"/>
              <a:gd name="connsiteY50" fmla="*/ 122763 h 196638"/>
              <a:gd name="connsiteX51" fmla="*/ 50880 w 194465"/>
              <a:gd name="connsiteY51" fmla="*/ 122763 h 196638"/>
              <a:gd name="connsiteX52" fmla="*/ 43274 w 194465"/>
              <a:gd name="connsiteY52" fmla="*/ 137973 h 196638"/>
              <a:gd name="connsiteX53" fmla="*/ 43274 w 194465"/>
              <a:gd name="connsiteY53" fmla="*/ 137973 h 196638"/>
              <a:gd name="connsiteX54" fmla="*/ 97594 w 194465"/>
              <a:gd name="connsiteY54" fmla="*/ 18469 h 196638"/>
              <a:gd name="connsiteX55" fmla="*/ 85644 w 194465"/>
              <a:gd name="connsiteY55" fmla="*/ 39654 h 196638"/>
              <a:gd name="connsiteX56" fmla="*/ 72064 w 194465"/>
              <a:gd name="connsiteY56" fmla="*/ 32049 h 196638"/>
              <a:gd name="connsiteX57" fmla="*/ 84739 w 194465"/>
              <a:gd name="connsiteY57" fmla="*/ 6518 h 196638"/>
              <a:gd name="connsiteX58" fmla="*/ 99948 w 194465"/>
              <a:gd name="connsiteY58" fmla="*/ 14123 h 196638"/>
              <a:gd name="connsiteX59" fmla="*/ 97414 w 194465"/>
              <a:gd name="connsiteY59" fmla="*/ 18288 h 196638"/>
              <a:gd name="connsiteX60" fmla="*/ 97414 w 194465"/>
              <a:gd name="connsiteY60" fmla="*/ 18288 h 196638"/>
              <a:gd name="connsiteX61" fmla="*/ 176540 w 194465"/>
              <a:gd name="connsiteY61" fmla="*/ 59209 h 196638"/>
              <a:gd name="connsiteX62" fmla="*/ 156261 w 194465"/>
              <a:gd name="connsiteY62" fmla="*/ 144129 h 196638"/>
              <a:gd name="connsiteX63" fmla="*/ 194465 w 194465"/>
              <a:gd name="connsiteY63" fmla="*/ 173824 h 196638"/>
              <a:gd name="connsiteX64" fmla="*/ 183421 w 194465"/>
              <a:gd name="connsiteY64" fmla="*/ 192474 h 196638"/>
              <a:gd name="connsiteX65" fmla="*/ 145215 w 194465"/>
              <a:gd name="connsiteY65" fmla="*/ 158433 h 196638"/>
              <a:gd name="connsiteX66" fmla="*/ 84920 w 194465"/>
              <a:gd name="connsiteY66" fmla="*/ 196638 h 196638"/>
              <a:gd name="connsiteX67" fmla="*/ 76410 w 194465"/>
              <a:gd name="connsiteY67" fmla="*/ 179618 h 196638"/>
              <a:gd name="connsiteX68" fmla="*/ 134894 w 194465"/>
              <a:gd name="connsiteY68" fmla="*/ 143043 h 196638"/>
              <a:gd name="connsiteX69" fmla="*/ 118780 w 194465"/>
              <a:gd name="connsiteY69" fmla="*/ 87093 h 196638"/>
              <a:gd name="connsiteX70" fmla="*/ 108640 w 194465"/>
              <a:gd name="connsiteY70" fmla="*/ 106648 h 196638"/>
              <a:gd name="connsiteX71" fmla="*/ 94154 w 194465"/>
              <a:gd name="connsiteY71" fmla="*/ 95603 h 196638"/>
              <a:gd name="connsiteX72" fmla="*/ 124754 w 194465"/>
              <a:gd name="connsiteY72" fmla="*/ 3078 h 196638"/>
              <a:gd name="connsiteX73" fmla="*/ 142499 w 194465"/>
              <a:gd name="connsiteY73" fmla="*/ 7243 h 196638"/>
              <a:gd name="connsiteX74" fmla="*/ 139964 w 194465"/>
              <a:gd name="connsiteY74" fmla="*/ 12312 h 196638"/>
              <a:gd name="connsiteX75" fmla="*/ 133084 w 194465"/>
              <a:gd name="connsiteY75" fmla="*/ 42913 h 196638"/>
              <a:gd name="connsiteX76" fmla="*/ 190844 w 194465"/>
              <a:gd name="connsiteY76" fmla="*/ 42913 h 196638"/>
              <a:gd name="connsiteX77" fmla="*/ 190844 w 194465"/>
              <a:gd name="connsiteY77" fmla="*/ 59028 h 196638"/>
              <a:gd name="connsiteX78" fmla="*/ 176359 w 194465"/>
              <a:gd name="connsiteY78" fmla="*/ 59028 h 196638"/>
              <a:gd name="connsiteX79" fmla="*/ 145215 w 194465"/>
              <a:gd name="connsiteY79" fmla="*/ 128738 h 196638"/>
              <a:gd name="connsiteX80" fmla="*/ 159701 w 194465"/>
              <a:gd name="connsiteY80" fmla="*/ 59209 h 196638"/>
              <a:gd name="connsiteX81" fmla="*/ 130911 w 194465"/>
              <a:gd name="connsiteY81" fmla="*/ 59209 h 196638"/>
              <a:gd name="connsiteX82" fmla="*/ 145396 w 194465"/>
              <a:gd name="connsiteY82" fmla="*/ 128738 h 196638"/>
              <a:gd name="connsiteX83" fmla="*/ 145396 w 194465"/>
              <a:gd name="connsiteY83" fmla="*/ 128738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4465" h="196638">
                <a:moveTo>
                  <a:pt x="48526" y="0"/>
                </a:moveTo>
                <a:lnTo>
                  <a:pt x="62106" y="0"/>
                </a:lnTo>
                <a:cubicBezTo>
                  <a:pt x="66632" y="543"/>
                  <a:pt x="66994" y="2354"/>
                  <a:pt x="63011" y="5070"/>
                </a:cubicBezTo>
                <a:lnTo>
                  <a:pt x="63011" y="41645"/>
                </a:lnTo>
                <a:lnTo>
                  <a:pt x="106286" y="41645"/>
                </a:lnTo>
                <a:lnTo>
                  <a:pt x="106286" y="55225"/>
                </a:lnTo>
                <a:lnTo>
                  <a:pt x="70615" y="55225"/>
                </a:lnTo>
                <a:cubicBezTo>
                  <a:pt x="76772" y="62649"/>
                  <a:pt x="86368" y="69711"/>
                  <a:pt x="99405" y="76410"/>
                </a:cubicBezTo>
                <a:lnTo>
                  <a:pt x="89990" y="90896"/>
                </a:lnTo>
                <a:cubicBezTo>
                  <a:pt x="80394" y="85283"/>
                  <a:pt x="71340" y="77316"/>
                  <a:pt x="62830" y="67176"/>
                </a:cubicBezTo>
                <a:lnTo>
                  <a:pt x="62830" y="87455"/>
                </a:lnTo>
                <a:lnTo>
                  <a:pt x="48345" y="87455"/>
                </a:lnTo>
                <a:lnTo>
                  <a:pt x="48345" y="71340"/>
                </a:lnTo>
                <a:cubicBezTo>
                  <a:pt x="39291" y="82747"/>
                  <a:pt x="26798" y="92887"/>
                  <a:pt x="11045" y="101941"/>
                </a:cubicBezTo>
                <a:lnTo>
                  <a:pt x="0" y="88361"/>
                </a:lnTo>
                <a:cubicBezTo>
                  <a:pt x="17563" y="79307"/>
                  <a:pt x="32048" y="68262"/>
                  <a:pt x="43274" y="55225"/>
                </a:cubicBezTo>
                <a:lnTo>
                  <a:pt x="4164" y="55225"/>
                </a:lnTo>
                <a:lnTo>
                  <a:pt x="4164" y="41645"/>
                </a:lnTo>
                <a:lnTo>
                  <a:pt x="48345" y="41645"/>
                </a:lnTo>
                <a:lnTo>
                  <a:pt x="48345" y="0"/>
                </a:lnTo>
                <a:close/>
                <a:moveTo>
                  <a:pt x="31505" y="159520"/>
                </a:moveTo>
                <a:lnTo>
                  <a:pt x="17925" y="151915"/>
                </a:lnTo>
                <a:cubicBezTo>
                  <a:pt x="23538" y="143405"/>
                  <a:pt x="29151" y="133808"/>
                  <a:pt x="34946" y="123125"/>
                </a:cubicBezTo>
                <a:lnTo>
                  <a:pt x="2715" y="123125"/>
                </a:lnTo>
                <a:lnTo>
                  <a:pt x="2715" y="109545"/>
                </a:lnTo>
                <a:lnTo>
                  <a:pt x="40015" y="109545"/>
                </a:lnTo>
                <a:cubicBezTo>
                  <a:pt x="43455" y="102122"/>
                  <a:pt x="45991" y="95965"/>
                  <a:pt x="47621" y="90896"/>
                </a:cubicBezTo>
                <a:lnTo>
                  <a:pt x="63735" y="95060"/>
                </a:lnTo>
                <a:cubicBezTo>
                  <a:pt x="65907" y="97414"/>
                  <a:pt x="65184" y="98681"/>
                  <a:pt x="61201" y="99224"/>
                </a:cubicBezTo>
                <a:lnTo>
                  <a:pt x="56130" y="109364"/>
                </a:lnTo>
                <a:lnTo>
                  <a:pt x="104475" y="109364"/>
                </a:lnTo>
                <a:lnTo>
                  <a:pt x="104475" y="122944"/>
                </a:lnTo>
                <a:lnTo>
                  <a:pt x="91801" y="122944"/>
                </a:lnTo>
                <a:cubicBezTo>
                  <a:pt x="88903" y="134351"/>
                  <a:pt x="84739" y="143948"/>
                  <a:pt x="79126" y="151734"/>
                </a:cubicBezTo>
                <a:cubicBezTo>
                  <a:pt x="84195" y="154088"/>
                  <a:pt x="89627" y="156804"/>
                  <a:pt x="95240" y="160244"/>
                </a:cubicBezTo>
                <a:lnTo>
                  <a:pt x="87636" y="173824"/>
                </a:lnTo>
                <a:cubicBezTo>
                  <a:pt x="81480" y="169841"/>
                  <a:pt x="75686" y="166763"/>
                  <a:pt x="70615" y="164409"/>
                </a:cubicBezTo>
                <a:cubicBezTo>
                  <a:pt x="55949" y="179075"/>
                  <a:pt x="36032" y="188128"/>
                  <a:pt x="11226" y="191569"/>
                </a:cubicBezTo>
                <a:lnTo>
                  <a:pt x="5251" y="176359"/>
                </a:lnTo>
                <a:cubicBezTo>
                  <a:pt x="27340" y="174186"/>
                  <a:pt x="44360" y="167849"/>
                  <a:pt x="56130" y="157709"/>
                </a:cubicBezTo>
                <a:cubicBezTo>
                  <a:pt x="49973" y="154812"/>
                  <a:pt x="43637" y="152277"/>
                  <a:pt x="37481" y="150104"/>
                </a:cubicBezTo>
                <a:lnTo>
                  <a:pt x="31505" y="159520"/>
                </a:lnTo>
                <a:close/>
                <a:moveTo>
                  <a:pt x="24625" y="38929"/>
                </a:moveTo>
                <a:cubicBezTo>
                  <a:pt x="20641" y="30419"/>
                  <a:pt x="15571" y="23177"/>
                  <a:pt x="9415" y="16839"/>
                </a:cubicBezTo>
                <a:lnTo>
                  <a:pt x="22995" y="8329"/>
                </a:lnTo>
                <a:cubicBezTo>
                  <a:pt x="29875" y="15210"/>
                  <a:pt x="34946" y="22271"/>
                  <a:pt x="38205" y="29514"/>
                </a:cubicBezTo>
                <a:lnTo>
                  <a:pt x="24625" y="38929"/>
                </a:lnTo>
                <a:lnTo>
                  <a:pt x="24625" y="38929"/>
                </a:lnTo>
                <a:close/>
                <a:moveTo>
                  <a:pt x="43274" y="138154"/>
                </a:moveTo>
                <a:cubicBezTo>
                  <a:pt x="51241" y="140508"/>
                  <a:pt x="58303" y="143043"/>
                  <a:pt x="64460" y="145759"/>
                </a:cubicBezTo>
                <a:cubicBezTo>
                  <a:pt x="68986" y="140689"/>
                  <a:pt x="72607" y="133084"/>
                  <a:pt x="75505" y="122763"/>
                </a:cubicBezTo>
                <a:lnTo>
                  <a:pt x="50880" y="122763"/>
                </a:lnTo>
                <a:cubicBezTo>
                  <a:pt x="48526" y="127833"/>
                  <a:pt x="45991" y="132903"/>
                  <a:pt x="43274" y="137973"/>
                </a:cubicBezTo>
                <a:lnTo>
                  <a:pt x="43274" y="137973"/>
                </a:lnTo>
                <a:close/>
                <a:moveTo>
                  <a:pt x="97594" y="18469"/>
                </a:moveTo>
                <a:cubicBezTo>
                  <a:pt x="94154" y="26979"/>
                  <a:pt x="90171" y="34041"/>
                  <a:pt x="85644" y="39654"/>
                </a:cubicBezTo>
                <a:lnTo>
                  <a:pt x="72064" y="32049"/>
                </a:lnTo>
                <a:cubicBezTo>
                  <a:pt x="76591" y="24625"/>
                  <a:pt x="80755" y="16296"/>
                  <a:pt x="84739" y="6518"/>
                </a:cubicBezTo>
                <a:lnTo>
                  <a:pt x="99948" y="14123"/>
                </a:lnTo>
                <a:cubicBezTo>
                  <a:pt x="102121" y="16477"/>
                  <a:pt x="101397" y="17744"/>
                  <a:pt x="97414" y="18288"/>
                </a:cubicBezTo>
                <a:lnTo>
                  <a:pt x="97414" y="18288"/>
                </a:lnTo>
                <a:close/>
                <a:moveTo>
                  <a:pt x="176540" y="59209"/>
                </a:moveTo>
                <a:cubicBezTo>
                  <a:pt x="175454" y="94336"/>
                  <a:pt x="168573" y="122582"/>
                  <a:pt x="156261" y="144129"/>
                </a:cubicBezTo>
                <a:cubicBezTo>
                  <a:pt x="165314" y="155536"/>
                  <a:pt x="177988" y="165314"/>
                  <a:pt x="194465" y="173824"/>
                </a:cubicBezTo>
                <a:lnTo>
                  <a:pt x="183421" y="192474"/>
                </a:lnTo>
                <a:cubicBezTo>
                  <a:pt x="165314" y="180524"/>
                  <a:pt x="152639" y="169298"/>
                  <a:pt x="145215" y="158433"/>
                </a:cubicBezTo>
                <a:cubicBezTo>
                  <a:pt x="132178" y="173100"/>
                  <a:pt x="112080" y="185956"/>
                  <a:pt x="84920" y="196638"/>
                </a:cubicBezTo>
                <a:lnTo>
                  <a:pt x="76410" y="179618"/>
                </a:lnTo>
                <a:cubicBezTo>
                  <a:pt x="105742" y="167668"/>
                  <a:pt x="125298" y="155536"/>
                  <a:pt x="134894" y="143043"/>
                </a:cubicBezTo>
                <a:cubicBezTo>
                  <a:pt x="125298" y="124393"/>
                  <a:pt x="119866" y="105743"/>
                  <a:pt x="118780" y="87093"/>
                </a:cubicBezTo>
                <a:cubicBezTo>
                  <a:pt x="115339" y="95603"/>
                  <a:pt x="111899" y="102122"/>
                  <a:pt x="108640" y="106648"/>
                </a:cubicBezTo>
                <a:lnTo>
                  <a:pt x="94154" y="95603"/>
                </a:lnTo>
                <a:cubicBezTo>
                  <a:pt x="111174" y="70797"/>
                  <a:pt x="121314" y="39835"/>
                  <a:pt x="124754" y="3078"/>
                </a:cubicBezTo>
                <a:lnTo>
                  <a:pt x="142499" y="7243"/>
                </a:lnTo>
                <a:cubicBezTo>
                  <a:pt x="145940" y="9597"/>
                  <a:pt x="145034" y="11226"/>
                  <a:pt x="139964" y="12312"/>
                </a:cubicBezTo>
                <a:cubicBezTo>
                  <a:pt x="138334" y="22452"/>
                  <a:pt x="135980" y="32592"/>
                  <a:pt x="133084" y="42913"/>
                </a:cubicBezTo>
                <a:lnTo>
                  <a:pt x="190844" y="42913"/>
                </a:lnTo>
                <a:lnTo>
                  <a:pt x="190844" y="59028"/>
                </a:lnTo>
                <a:lnTo>
                  <a:pt x="176359" y="59028"/>
                </a:lnTo>
                <a:close/>
                <a:moveTo>
                  <a:pt x="145215" y="128738"/>
                </a:moveTo>
                <a:cubicBezTo>
                  <a:pt x="153182" y="113529"/>
                  <a:pt x="157890" y="90352"/>
                  <a:pt x="159701" y="59209"/>
                </a:cubicBezTo>
                <a:lnTo>
                  <a:pt x="130911" y="59209"/>
                </a:lnTo>
                <a:cubicBezTo>
                  <a:pt x="132541" y="90352"/>
                  <a:pt x="137429" y="113529"/>
                  <a:pt x="145396" y="128738"/>
                </a:cubicBezTo>
                <a:lnTo>
                  <a:pt x="145396" y="128738"/>
                </a:lnTo>
                <a:close/>
              </a:path>
            </a:pathLst>
          </a:custGeom>
          <a:noFill/>
          <a:ln w="0" cap="sq">
            <a:solidFill>
              <a:srgbClr val="FFFFFF"/>
            </a:solidFill>
            <a:prstDash val="solid"/>
            <a:miter/>
          </a:ln>
        </p:spPr>
        <p:txBody>
          <a:bodyPr rtlCol="0" anchor="ctr"/>
          <a:lstStyle/>
          <a:p>
            <a:endParaRPr lang="ja-JP" altLang="en-US" sz="1200"/>
          </a:p>
        </p:txBody>
      </p:sp>
      <p:sp>
        <p:nvSpPr>
          <p:cNvPr id="1019" name="フリーフォーム: 図形 1018">
            <a:extLst>
              <a:ext uri="{FF2B5EF4-FFF2-40B4-BE49-F238E27FC236}">
                <a16:creationId xmlns:a16="http://schemas.microsoft.com/office/drawing/2014/main" id="{ACDE195C-EA9D-FE2A-F096-9B0822AFD848}"/>
              </a:ext>
            </a:extLst>
          </p:cNvPr>
          <p:cNvSpPr/>
          <p:nvPr/>
        </p:nvSpPr>
        <p:spPr>
          <a:xfrm>
            <a:off x="10606452" y="2137794"/>
            <a:ext cx="67357" cy="114192"/>
          </a:xfrm>
          <a:custGeom>
            <a:avLst/>
            <a:gdLst>
              <a:gd name="connsiteX0" fmla="*/ 4164 w 101035"/>
              <a:gd name="connsiteY0" fmla="*/ 59390 h 171288"/>
              <a:gd name="connsiteX1" fmla="*/ 20098 w 101035"/>
              <a:gd name="connsiteY1" fmla="*/ 12856 h 171288"/>
              <a:gd name="connsiteX2" fmla="*/ 50880 w 101035"/>
              <a:gd name="connsiteY2" fmla="*/ 0 h 171288"/>
              <a:gd name="connsiteX3" fmla="*/ 85463 w 101035"/>
              <a:gd name="connsiteY3" fmla="*/ 12856 h 171288"/>
              <a:gd name="connsiteX4" fmla="*/ 98319 w 101035"/>
              <a:gd name="connsiteY4" fmla="*/ 44542 h 171288"/>
              <a:gd name="connsiteX5" fmla="*/ 83471 w 101035"/>
              <a:gd name="connsiteY5" fmla="*/ 86188 h 171288"/>
              <a:gd name="connsiteX6" fmla="*/ 54683 w 101035"/>
              <a:gd name="connsiteY6" fmla="*/ 118780 h 171288"/>
              <a:gd name="connsiteX7" fmla="*/ 38749 w 101035"/>
              <a:gd name="connsiteY7" fmla="*/ 136524 h 171288"/>
              <a:gd name="connsiteX8" fmla="*/ 26798 w 101035"/>
              <a:gd name="connsiteY8" fmla="*/ 152458 h 171288"/>
              <a:gd name="connsiteX9" fmla="*/ 101036 w 101035"/>
              <a:gd name="connsiteY9" fmla="*/ 152458 h 171288"/>
              <a:gd name="connsiteX10" fmla="*/ 101036 w 101035"/>
              <a:gd name="connsiteY10" fmla="*/ 171289 h 171288"/>
              <a:gd name="connsiteX11" fmla="*/ 0 w 101035"/>
              <a:gd name="connsiteY11" fmla="*/ 171289 h 171288"/>
              <a:gd name="connsiteX12" fmla="*/ 0 w 101035"/>
              <a:gd name="connsiteY12" fmla="*/ 154450 h 171288"/>
              <a:gd name="connsiteX13" fmla="*/ 16839 w 101035"/>
              <a:gd name="connsiteY13" fmla="*/ 126747 h 171288"/>
              <a:gd name="connsiteX14" fmla="*/ 57398 w 101035"/>
              <a:gd name="connsiteY14" fmla="*/ 82204 h 171288"/>
              <a:gd name="connsiteX15" fmla="*/ 74237 w 101035"/>
              <a:gd name="connsiteY15" fmla="*/ 44542 h 171288"/>
              <a:gd name="connsiteX16" fmla="*/ 66270 w 101035"/>
              <a:gd name="connsiteY16" fmla="*/ 24806 h 171288"/>
              <a:gd name="connsiteX17" fmla="*/ 51423 w 101035"/>
              <a:gd name="connsiteY17" fmla="*/ 18831 h 171288"/>
              <a:gd name="connsiteX18" fmla="*/ 37481 w 101035"/>
              <a:gd name="connsiteY18" fmla="*/ 24806 h 171288"/>
              <a:gd name="connsiteX19" fmla="*/ 26616 w 101035"/>
              <a:gd name="connsiteY19" fmla="*/ 59390 h 171288"/>
              <a:gd name="connsiteX20" fmla="*/ 3803 w 101035"/>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5" h="171288">
                <a:moveTo>
                  <a:pt x="4164" y="59390"/>
                </a:moveTo>
                <a:cubicBezTo>
                  <a:pt x="4164" y="38929"/>
                  <a:pt x="9416" y="23357"/>
                  <a:pt x="20098" y="12856"/>
                </a:cubicBezTo>
                <a:cubicBezTo>
                  <a:pt x="28609" y="4345"/>
                  <a:pt x="38930"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1" y="108278"/>
                  <a:pt x="54683" y="118780"/>
                </a:cubicBezTo>
                <a:cubicBezTo>
                  <a:pt x="49431" y="124755"/>
                  <a:pt x="44180" y="130730"/>
                  <a:pt x="38749" y="136524"/>
                </a:cubicBezTo>
                <a:cubicBezTo>
                  <a:pt x="34041" y="141775"/>
                  <a:pt x="30238" y="147026"/>
                  <a:pt x="26798" y="152458"/>
                </a:cubicBezTo>
                <a:lnTo>
                  <a:pt x="101036" y="152458"/>
                </a:lnTo>
                <a:lnTo>
                  <a:pt x="101036" y="171289"/>
                </a:lnTo>
                <a:lnTo>
                  <a:pt x="0" y="171289"/>
                </a:lnTo>
                <a:lnTo>
                  <a:pt x="0" y="154450"/>
                </a:lnTo>
                <a:cubicBezTo>
                  <a:pt x="1268" y="147931"/>
                  <a:pt x="6881" y="138516"/>
                  <a:pt x="16839" y="126747"/>
                </a:cubicBezTo>
                <a:cubicBezTo>
                  <a:pt x="33317" y="109002"/>
                  <a:pt x="46897" y="94155"/>
                  <a:pt x="57398" y="82204"/>
                </a:cubicBezTo>
                <a:cubicBezTo>
                  <a:pt x="68624" y="70254"/>
                  <a:pt x="74237" y="57760"/>
                  <a:pt x="74237" y="44542"/>
                </a:cubicBezTo>
                <a:cubicBezTo>
                  <a:pt x="74237" y="36575"/>
                  <a:pt x="71522" y="30057"/>
                  <a:pt x="66270" y="24806"/>
                </a:cubicBezTo>
                <a:cubicBezTo>
                  <a:pt x="62287" y="20823"/>
                  <a:pt x="57398" y="18831"/>
                  <a:pt x="51423" y="18831"/>
                </a:cubicBezTo>
                <a:cubicBezTo>
                  <a:pt x="46172" y="18831"/>
                  <a:pt x="41464" y="20823"/>
                  <a:pt x="37481" y="24806"/>
                </a:cubicBezTo>
                <a:cubicBezTo>
                  <a:pt x="30238" y="32049"/>
                  <a:pt x="26616" y="43637"/>
                  <a:pt x="26616" y="59390"/>
                </a:cubicBezTo>
                <a:lnTo>
                  <a:pt x="3803" y="59390"/>
                </a:lnTo>
                <a:close/>
              </a:path>
            </a:pathLst>
          </a:custGeom>
          <a:solidFill>
            <a:srgbClr val="FFFFFF"/>
          </a:solidFill>
          <a:ln w="18102" cap="flat">
            <a:noFill/>
            <a:prstDash val="solid"/>
            <a:miter/>
          </a:ln>
        </p:spPr>
        <p:txBody>
          <a:bodyPr rtlCol="0" anchor="ctr"/>
          <a:lstStyle/>
          <a:p>
            <a:endParaRPr lang="ja-JP" altLang="en-US" sz="1200"/>
          </a:p>
        </p:txBody>
      </p:sp>
      <p:sp>
        <p:nvSpPr>
          <p:cNvPr id="1020" name="フリーフォーム: 図形 1019">
            <a:extLst>
              <a:ext uri="{FF2B5EF4-FFF2-40B4-BE49-F238E27FC236}">
                <a16:creationId xmlns:a16="http://schemas.microsoft.com/office/drawing/2014/main" id="{71B9DAE5-52E1-1D75-EC53-8ABCCE26342D}"/>
              </a:ext>
            </a:extLst>
          </p:cNvPr>
          <p:cNvSpPr/>
          <p:nvPr/>
        </p:nvSpPr>
        <p:spPr>
          <a:xfrm>
            <a:off x="10606452" y="2137794"/>
            <a:ext cx="67357" cy="114192"/>
          </a:xfrm>
          <a:custGeom>
            <a:avLst/>
            <a:gdLst>
              <a:gd name="connsiteX0" fmla="*/ 4164 w 101035"/>
              <a:gd name="connsiteY0" fmla="*/ 59390 h 171288"/>
              <a:gd name="connsiteX1" fmla="*/ 20098 w 101035"/>
              <a:gd name="connsiteY1" fmla="*/ 12856 h 171288"/>
              <a:gd name="connsiteX2" fmla="*/ 50880 w 101035"/>
              <a:gd name="connsiteY2" fmla="*/ 0 h 171288"/>
              <a:gd name="connsiteX3" fmla="*/ 85463 w 101035"/>
              <a:gd name="connsiteY3" fmla="*/ 12856 h 171288"/>
              <a:gd name="connsiteX4" fmla="*/ 98319 w 101035"/>
              <a:gd name="connsiteY4" fmla="*/ 44542 h 171288"/>
              <a:gd name="connsiteX5" fmla="*/ 83471 w 101035"/>
              <a:gd name="connsiteY5" fmla="*/ 86188 h 171288"/>
              <a:gd name="connsiteX6" fmla="*/ 54683 w 101035"/>
              <a:gd name="connsiteY6" fmla="*/ 118780 h 171288"/>
              <a:gd name="connsiteX7" fmla="*/ 38749 w 101035"/>
              <a:gd name="connsiteY7" fmla="*/ 136524 h 171288"/>
              <a:gd name="connsiteX8" fmla="*/ 26798 w 101035"/>
              <a:gd name="connsiteY8" fmla="*/ 152458 h 171288"/>
              <a:gd name="connsiteX9" fmla="*/ 101036 w 101035"/>
              <a:gd name="connsiteY9" fmla="*/ 152458 h 171288"/>
              <a:gd name="connsiteX10" fmla="*/ 101036 w 101035"/>
              <a:gd name="connsiteY10" fmla="*/ 171289 h 171288"/>
              <a:gd name="connsiteX11" fmla="*/ 0 w 101035"/>
              <a:gd name="connsiteY11" fmla="*/ 171289 h 171288"/>
              <a:gd name="connsiteX12" fmla="*/ 0 w 101035"/>
              <a:gd name="connsiteY12" fmla="*/ 154450 h 171288"/>
              <a:gd name="connsiteX13" fmla="*/ 16839 w 101035"/>
              <a:gd name="connsiteY13" fmla="*/ 126747 h 171288"/>
              <a:gd name="connsiteX14" fmla="*/ 57398 w 101035"/>
              <a:gd name="connsiteY14" fmla="*/ 82204 h 171288"/>
              <a:gd name="connsiteX15" fmla="*/ 74237 w 101035"/>
              <a:gd name="connsiteY15" fmla="*/ 44542 h 171288"/>
              <a:gd name="connsiteX16" fmla="*/ 66270 w 101035"/>
              <a:gd name="connsiteY16" fmla="*/ 24806 h 171288"/>
              <a:gd name="connsiteX17" fmla="*/ 51423 w 101035"/>
              <a:gd name="connsiteY17" fmla="*/ 18831 h 171288"/>
              <a:gd name="connsiteX18" fmla="*/ 37481 w 101035"/>
              <a:gd name="connsiteY18" fmla="*/ 24806 h 171288"/>
              <a:gd name="connsiteX19" fmla="*/ 26616 w 101035"/>
              <a:gd name="connsiteY19" fmla="*/ 59390 h 171288"/>
              <a:gd name="connsiteX20" fmla="*/ 3803 w 101035"/>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5" h="171288">
                <a:moveTo>
                  <a:pt x="4164" y="59390"/>
                </a:moveTo>
                <a:cubicBezTo>
                  <a:pt x="4164" y="38929"/>
                  <a:pt x="9416" y="23357"/>
                  <a:pt x="20098" y="12856"/>
                </a:cubicBezTo>
                <a:cubicBezTo>
                  <a:pt x="28609" y="4345"/>
                  <a:pt x="38930"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1" y="108278"/>
                  <a:pt x="54683" y="118780"/>
                </a:cubicBezTo>
                <a:cubicBezTo>
                  <a:pt x="49431" y="124755"/>
                  <a:pt x="44180" y="130730"/>
                  <a:pt x="38749" y="136524"/>
                </a:cubicBezTo>
                <a:cubicBezTo>
                  <a:pt x="34041" y="141775"/>
                  <a:pt x="30238" y="147026"/>
                  <a:pt x="26798" y="152458"/>
                </a:cubicBezTo>
                <a:lnTo>
                  <a:pt x="101036" y="152458"/>
                </a:lnTo>
                <a:lnTo>
                  <a:pt x="101036" y="171289"/>
                </a:lnTo>
                <a:lnTo>
                  <a:pt x="0" y="171289"/>
                </a:lnTo>
                <a:lnTo>
                  <a:pt x="0" y="154450"/>
                </a:lnTo>
                <a:cubicBezTo>
                  <a:pt x="1268" y="147931"/>
                  <a:pt x="6881" y="138516"/>
                  <a:pt x="16839" y="126747"/>
                </a:cubicBezTo>
                <a:cubicBezTo>
                  <a:pt x="33317" y="109002"/>
                  <a:pt x="46897" y="94155"/>
                  <a:pt x="57398" y="82204"/>
                </a:cubicBezTo>
                <a:cubicBezTo>
                  <a:pt x="68624" y="70254"/>
                  <a:pt x="74237" y="57760"/>
                  <a:pt x="74237" y="44542"/>
                </a:cubicBezTo>
                <a:cubicBezTo>
                  <a:pt x="74237" y="36575"/>
                  <a:pt x="71522" y="30057"/>
                  <a:pt x="66270" y="24806"/>
                </a:cubicBezTo>
                <a:cubicBezTo>
                  <a:pt x="62287" y="20823"/>
                  <a:pt x="57398" y="18831"/>
                  <a:pt x="51423" y="18831"/>
                </a:cubicBezTo>
                <a:cubicBezTo>
                  <a:pt x="46172" y="18831"/>
                  <a:pt x="41464" y="20823"/>
                  <a:pt x="37481" y="24806"/>
                </a:cubicBezTo>
                <a:cubicBezTo>
                  <a:pt x="30238" y="32049"/>
                  <a:pt x="26616" y="43637"/>
                  <a:pt x="26616" y="59390"/>
                </a:cubicBezTo>
                <a:lnTo>
                  <a:pt x="3803" y="59390"/>
                </a:lnTo>
                <a:close/>
              </a:path>
            </a:pathLst>
          </a:custGeom>
          <a:noFill/>
          <a:ln w="0" cap="sq">
            <a:solidFill>
              <a:srgbClr val="FFFFFF"/>
            </a:solidFill>
            <a:prstDash val="solid"/>
            <a:miter/>
          </a:ln>
        </p:spPr>
        <p:txBody>
          <a:bodyPr rtlCol="0" anchor="ctr"/>
          <a:lstStyle/>
          <a:p>
            <a:endParaRPr lang="ja-JP" altLang="en-US" sz="1200"/>
          </a:p>
        </p:txBody>
      </p:sp>
      <p:sp>
        <p:nvSpPr>
          <p:cNvPr id="1021" name="フリーフォーム: 図形 1020">
            <a:extLst>
              <a:ext uri="{FF2B5EF4-FFF2-40B4-BE49-F238E27FC236}">
                <a16:creationId xmlns:a16="http://schemas.microsoft.com/office/drawing/2014/main" id="{BAC87825-421C-E7BC-9E11-06199B2BA981}"/>
              </a:ext>
            </a:extLst>
          </p:cNvPr>
          <p:cNvSpPr/>
          <p:nvPr/>
        </p:nvSpPr>
        <p:spPr>
          <a:xfrm>
            <a:off x="10688415" y="2137070"/>
            <a:ext cx="72427" cy="115641"/>
          </a:xfrm>
          <a:custGeom>
            <a:avLst/>
            <a:gdLst>
              <a:gd name="connsiteX0" fmla="*/ 0 w 108640"/>
              <a:gd name="connsiteY0" fmla="*/ 77316 h 173461"/>
              <a:gd name="connsiteX1" fmla="*/ 19737 w 108640"/>
              <a:gd name="connsiteY1" fmla="*/ 13942 h 173461"/>
              <a:gd name="connsiteX2" fmla="*/ 54320 w 108640"/>
              <a:gd name="connsiteY2" fmla="*/ 0 h 173461"/>
              <a:gd name="connsiteX3" fmla="*/ 88904 w 108640"/>
              <a:gd name="connsiteY3" fmla="*/ 13942 h 173461"/>
              <a:gd name="connsiteX4" fmla="*/ 108640 w 108640"/>
              <a:gd name="connsiteY4" fmla="*/ 77316 h 173461"/>
              <a:gd name="connsiteX5" fmla="*/ 108640 w 108640"/>
              <a:gd name="connsiteY5" fmla="*/ 97052 h 173461"/>
              <a:gd name="connsiteX6" fmla="*/ 88904 w 108640"/>
              <a:gd name="connsiteY6" fmla="*/ 159520 h 173461"/>
              <a:gd name="connsiteX7" fmla="*/ 54320 w 108640"/>
              <a:gd name="connsiteY7" fmla="*/ 173462 h 173461"/>
              <a:gd name="connsiteX8" fmla="*/ 19737 w 108640"/>
              <a:gd name="connsiteY8" fmla="*/ 159520 h 173461"/>
              <a:gd name="connsiteX9" fmla="*/ 0 w 108640"/>
              <a:gd name="connsiteY9" fmla="*/ 97052 h 173461"/>
              <a:gd name="connsiteX10" fmla="*/ 0 w 108640"/>
              <a:gd name="connsiteY10" fmla="*/ 77316 h 173461"/>
              <a:gd name="connsiteX11" fmla="*/ 54501 w 108640"/>
              <a:gd name="connsiteY11" fmla="*/ 18831 h 173461"/>
              <a:gd name="connsiteX12" fmla="*/ 36757 w 108640"/>
              <a:gd name="connsiteY12" fmla="*/ 26798 h 173461"/>
              <a:gd name="connsiteX13" fmla="*/ 23901 w 108640"/>
              <a:gd name="connsiteY13" fmla="*/ 75324 h 173461"/>
              <a:gd name="connsiteX14" fmla="*/ 23901 w 108640"/>
              <a:gd name="connsiteY14" fmla="*/ 98138 h 173461"/>
              <a:gd name="connsiteX15" fmla="*/ 37843 w 108640"/>
              <a:gd name="connsiteY15" fmla="*/ 146664 h 173461"/>
              <a:gd name="connsiteX16" fmla="*/ 54683 w 108640"/>
              <a:gd name="connsiteY16" fmla="*/ 154631 h 173461"/>
              <a:gd name="connsiteX17" fmla="*/ 72427 w 108640"/>
              <a:gd name="connsiteY17" fmla="*/ 146664 h 173461"/>
              <a:gd name="connsiteX18" fmla="*/ 85283 w 108640"/>
              <a:gd name="connsiteY18" fmla="*/ 98138 h 173461"/>
              <a:gd name="connsiteX19" fmla="*/ 85283 w 108640"/>
              <a:gd name="connsiteY19" fmla="*/ 75324 h 173461"/>
              <a:gd name="connsiteX20" fmla="*/ 72427 w 108640"/>
              <a:gd name="connsiteY20" fmla="*/ 26798 h 173461"/>
              <a:gd name="connsiteX21" fmla="*/ 54683 w 108640"/>
              <a:gd name="connsiteY21" fmla="*/ 18831 h 173461"/>
              <a:gd name="connsiteX22" fmla="*/ 54683 w 108640"/>
              <a:gd name="connsiteY22" fmla="*/ 18831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40" h="173461">
                <a:moveTo>
                  <a:pt x="0" y="77316"/>
                </a:moveTo>
                <a:cubicBezTo>
                  <a:pt x="0" y="48345"/>
                  <a:pt x="6519" y="27160"/>
                  <a:pt x="19737" y="13942"/>
                </a:cubicBezTo>
                <a:cubicBezTo>
                  <a:pt x="28971" y="4708"/>
                  <a:pt x="40560" y="0"/>
                  <a:pt x="54320" y="0"/>
                </a:cubicBezTo>
                <a:cubicBezTo>
                  <a:pt x="68081" y="0"/>
                  <a:pt x="79670" y="4708"/>
                  <a:pt x="88904" y="13942"/>
                </a:cubicBezTo>
                <a:cubicBezTo>
                  <a:pt x="102122" y="27160"/>
                  <a:pt x="108640" y="48345"/>
                  <a:pt x="108640" y="77316"/>
                </a:cubicBezTo>
                <a:lnTo>
                  <a:pt x="108640" y="97052"/>
                </a:lnTo>
                <a:cubicBezTo>
                  <a:pt x="108640" y="125479"/>
                  <a:pt x="102122" y="146302"/>
                  <a:pt x="88904" y="159520"/>
                </a:cubicBezTo>
                <a:cubicBezTo>
                  <a:pt x="79670" y="168754"/>
                  <a:pt x="68081" y="173462"/>
                  <a:pt x="54320" y="173462"/>
                </a:cubicBezTo>
                <a:cubicBezTo>
                  <a:pt x="40560" y="173462"/>
                  <a:pt x="28971" y="168935"/>
                  <a:pt x="19737" y="159520"/>
                </a:cubicBezTo>
                <a:cubicBezTo>
                  <a:pt x="6519" y="146302"/>
                  <a:pt x="0" y="125479"/>
                  <a:pt x="0" y="97052"/>
                </a:cubicBezTo>
                <a:lnTo>
                  <a:pt x="0" y="77316"/>
                </a:lnTo>
                <a:close/>
                <a:moveTo>
                  <a:pt x="54501" y="18831"/>
                </a:moveTo>
                <a:cubicBezTo>
                  <a:pt x="47983" y="18831"/>
                  <a:pt x="42008" y="21547"/>
                  <a:pt x="36757" y="26798"/>
                </a:cubicBezTo>
                <a:cubicBezTo>
                  <a:pt x="28246" y="35308"/>
                  <a:pt x="23901" y="51604"/>
                  <a:pt x="23901" y="75324"/>
                </a:cubicBezTo>
                <a:lnTo>
                  <a:pt x="23901" y="98138"/>
                </a:lnTo>
                <a:cubicBezTo>
                  <a:pt x="23901" y="121315"/>
                  <a:pt x="28428" y="137430"/>
                  <a:pt x="37843" y="146664"/>
                </a:cubicBezTo>
                <a:cubicBezTo>
                  <a:pt x="43094" y="151915"/>
                  <a:pt x="48707" y="154631"/>
                  <a:pt x="54683" y="154631"/>
                </a:cubicBezTo>
                <a:cubicBezTo>
                  <a:pt x="61201" y="154631"/>
                  <a:pt x="67176" y="151915"/>
                  <a:pt x="72427" y="146664"/>
                </a:cubicBezTo>
                <a:cubicBezTo>
                  <a:pt x="80937" y="138154"/>
                  <a:pt x="85283" y="121858"/>
                  <a:pt x="85283" y="98138"/>
                </a:cubicBezTo>
                <a:lnTo>
                  <a:pt x="85283" y="75324"/>
                </a:lnTo>
                <a:cubicBezTo>
                  <a:pt x="85283" y="51604"/>
                  <a:pt x="80937" y="35308"/>
                  <a:pt x="72427" y="26798"/>
                </a:cubicBezTo>
                <a:cubicBezTo>
                  <a:pt x="67176" y="21547"/>
                  <a:pt x="61201" y="18831"/>
                  <a:pt x="54683" y="18831"/>
                </a:cubicBezTo>
                <a:lnTo>
                  <a:pt x="54683" y="18831"/>
                </a:lnTo>
                <a:close/>
              </a:path>
            </a:pathLst>
          </a:custGeom>
          <a:solidFill>
            <a:srgbClr val="FFFFFF"/>
          </a:solidFill>
          <a:ln w="18102" cap="flat">
            <a:noFill/>
            <a:prstDash val="solid"/>
            <a:miter/>
          </a:ln>
        </p:spPr>
        <p:txBody>
          <a:bodyPr rtlCol="0" anchor="ctr"/>
          <a:lstStyle/>
          <a:p>
            <a:endParaRPr lang="ja-JP" altLang="en-US" sz="1200"/>
          </a:p>
        </p:txBody>
      </p:sp>
      <p:sp>
        <p:nvSpPr>
          <p:cNvPr id="1022" name="フリーフォーム: 図形 1021">
            <a:extLst>
              <a:ext uri="{FF2B5EF4-FFF2-40B4-BE49-F238E27FC236}">
                <a16:creationId xmlns:a16="http://schemas.microsoft.com/office/drawing/2014/main" id="{E0FCC8F7-D301-D24F-2E40-B24504FBA5D4}"/>
              </a:ext>
            </a:extLst>
          </p:cNvPr>
          <p:cNvSpPr/>
          <p:nvPr/>
        </p:nvSpPr>
        <p:spPr>
          <a:xfrm>
            <a:off x="10688415" y="2137070"/>
            <a:ext cx="72427" cy="115641"/>
          </a:xfrm>
          <a:custGeom>
            <a:avLst/>
            <a:gdLst>
              <a:gd name="connsiteX0" fmla="*/ 0 w 108640"/>
              <a:gd name="connsiteY0" fmla="*/ 77316 h 173461"/>
              <a:gd name="connsiteX1" fmla="*/ 19737 w 108640"/>
              <a:gd name="connsiteY1" fmla="*/ 13942 h 173461"/>
              <a:gd name="connsiteX2" fmla="*/ 54320 w 108640"/>
              <a:gd name="connsiteY2" fmla="*/ 0 h 173461"/>
              <a:gd name="connsiteX3" fmla="*/ 88904 w 108640"/>
              <a:gd name="connsiteY3" fmla="*/ 13942 h 173461"/>
              <a:gd name="connsiteX4" fmla="*/ 108640 w 108640"/>
              <a:gd name="connsiteY4" fmla="*/ 77316 h 173461"/>
              <a:gd name="connsiteX5" fmla="*/ 108640 w 108640"/>
              <a:gd name="connsiteY5" fmla="*/ 97052 h 173461"/>
              <a:gd name="connsiteX6" fmla="*/ 88904 w 108640"/>
              <a:gd name="connsiteY6" fmla="*/ 159520 h 173461"/>
              <a:gd name="connsiteX7" fmla="*/ 54320 w 108640"/>
              <a:gd name="connsiteY7" fmla="*/ 173462 h 173461"/>
              <a:gd name="connsiteX8" fmla="*/ 19737 w 108640"/>
              <a:gd name="connsiteY8" fmla="*/ 159520 h 173461"/>
              <a:gd name="connsiteX9" fmla="*/ 0 w 108640"/>
              <a:gd name="connsiteY9" fmla="*/ 97052 h 173461"/>
              <a:gd name="connsiteX10" fmla="*/ 0 w 108640"/>
              <a:gd name="connsiteY10" fmla="*/ 77316 h 173461"/>
              <a:gd name="connsiteX11" fmla="*/ 54501 w 108640"/>
              <a:gd name="connsiteY11" fmla="*/ 18831 h 173461"/>
              <a:gd name="connsiteX12" fmla="*/ 36757 w 108640"/>
              <a:gd name="connsiteY12" fmla="*/ 26798 h 173461"/>
              <a:gd name="connsiteX13" fmla="*/ 23901 w 108640"/>
              <a:gd name="connsiteY13" fmla="*/ 75324 h 173461"/>
              <a:gd name="connsiteX14" fmla="*/ 23901 w 108640"/>
              <a:gd name="connsiteY14" fmla="*/ 98138 h 173461"/>
              <a:gd name="connsiteX15" fmla="*/ 37843 w 108640"/>
              <a:gd name="connsiteY15" fmla="*/ 146664 h 173461"/>
              <a:gd name="connsiteX16" fmla="*/ 54683 w 108640"/>
              <a:gd name="connsiteY16" fmla="*/ 154631 h 173461"/>
              <a:gd name="connsiteX17" fmla="*/ 72427 w 108640"/>
              <a:gd name="connsiteY17" fmla="*/ 146664 h 173461"/>
              <a:gd name="connsiteX18" fmla="*/ 85283 w 108640"/>
              <a:gd name="connsiteY18" fmla="*/ 98138 h 173461"/>
              <a:gd name="connsiteX19" fmla="*/ 85283 w 108640"/>
              <a:gd name="connsiteY19" fmla="*/ 75324 h 173461"/>
              <a:gd name="connsiteX20" fmla="*/ 72427 w 108640"/>
              <a:gd name="connsiteY20" fmla="*/ 26798 h 173461"/>
              <a:gd name="connsiteX21" fmla="*/ 54683 w 108640"/>
              <a:gd name="connsiteY21" fmla="*/ 18831 h 173461"/>
              <a:gd name="connsiteX22" fmla="*/ 54683 w 108640"/>
              <a:gd name="connsiteY22" fmla="*/ 18831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40" h="173461">
                <a:moveTo>
                  <a:pt x="0" y="77316"/>
                </a:moveTo>
                <a:cubicBezTo>
                  <a:pt x="0" y="48345"/>
                  <a:pt x="6519" y="27160"/>
                  <a:pt x="19737" y="13942"/>
                </a:cubicBezTo>
                <a:cubicBezTo>
                  <a:pt x="28971" y="4708"/>
                  <a:pt x="40560" y="0"/>
                  <a:pt x="54320" y="0"/>
                </a:cubicBezTo>
                <a:cubicBezTo>
                  <a:pt x="68081" y="0"/>
                  <a:pt x="79670" y="4708"/>
                  <a:pt x="88904" y="13942"/>
                </a:cubicBezTo>
                <a:cubicBezTo>
                  <a:pt x="102122" y="27160"/>
                  <a:pt x="108640" y="48345"/>
                  <a:pt x="108640" y="77316"/>
                </a:cubicBezTo>
                <a:lnTo>
                  <a:pt x="108640" y="97052"/>
                </a:lnTo>
                <a:cubicBezTo>
                  <a:pt x="108640" y="125479"/>
                  <a:pt x="102122" y="146302"/>
                  <a:pt x="88904" y="159520"/>
                </a:cubicBezTo>
                <a:cubicBezTo>
                  <a:pt x="79670" y="168754"/>
                  <a:pt x="68081" y="173462"/>
                  <a:pt x="54320" y="173462"/>
                </a:cubicBezTo>
                <a:cubicBezTo>
                  <a:pt x="40560" y="173462"/>
                  <a:pt x="28971" y="168935"/>
                  <a:pt x="19737" y="159520"/>
                </a:cubicBezTo>
                <a:cubicBezTo>
                  <a:pt x="6519" y="146302"/>
                  <a:pt x="0" y="125479"/>
                  <a:pt x="0" y="97052"/>
                </a:cubicBezTo>
                <a:lnTo>
                  <a:pt x="0" y="77316"/>
                </a:lnTo>
                <a:close/>
                <a:moveTo>
                  <a:pt x="54501" y="18831"/>
                </a:moveTo>
                <a:cubicBezTo>
                  <a:pt x="47983" y="18831"/>
                  <a:pt x="42008" y="21547"/>
                  <a:pt x="36757" y="26798"/>
                </a:cubicBezTo>
                <a:cubicBezTo>
                  <a:pt x="28246" y="35308"/>
                  <a:pt x="23901" y="51604"/>
                  <a:pt x="23901" y="75324"/>
                </a:cubicBezTo>
                <a:lnTo>
                  <a:pt x="23901" y="98138"/>
                </a:lnTo>
                <a:cubicBezTo>
                  <a:pt x="23901" y="121315"/>
                  <a:pt x="28428" y="137430"/>
                  <a:pt x="37843" y="146664"/>
                </a:cubicBezTo>
                <a:cubicBezTo>
                  <a:pt x="43094" y="151915"/>
                  <a:pt x="48707" y="154631"/>
                  <a:pt x="54683" y="154631"/>
                </a:cubicBezTo>
                <a:cubicBezTo>
                  <a:pt x="61201" y="154631"/>
                  <a:pt x="67176" y="151915"/>
                  <a:pt x="72427" y="146664"/>
                </a:cubicBezTo>
                <a:cubicBezTo>
                  <a:pt x="80937" y="138154"/>
                  <a:pt x="85283" y="121858"/>
                  <a:pt x="85283" y="98138"/>
                </a:cubicBezTo>
                <a:lnTo>
                  <a:pt x="85283" y="75324"/>
                </a:lnTo>
                <a:cubicBezTo>
                  <a:pt x="85283" y="51604"/>
                  <a:pt x="80937" y="35308"/>
                  <a:pt x="72427" y="26798"/>
                </a:cubicBezTo>
                <a:cubicBezTo>
                  <a:pt x="67176" y="21547"/>
                  <a:pt x="61201" y="18831"/>
                  <a:pt x="54683" y="18831"/>
                </a:cubicBezTo>
                <a:lnTo>
                  <a:pt x="54683" y="18831"/>
                </a:lnTo>
                <a:close/>
              </a:path>
            </a:pathLst>
          </a:custGeom>
          <a:noFill/>
          <a:ln w="0" cap="sq">
            <a:solidFill>
              <a:srgbClr val="FFFFFF"/>
            </a:solidFill>
            <a:prstDash val="solid"/>
            <a:miter/>
          </a:ln>
        </p:spPr>
        <p:txBody>
          <a:bodyPr rtlCol="0" anchor="ctr"/>
          <a:lstStyle/>
          <a:p>
            <a:endParaRPr lang="ja-JP" altLang="en-US" sz="1200"/>
          </a:p>
        </p:txBody>
      </p:sp>
      <p:sp>
        <p:nvSpPr>
          <p:cNvPr id="1023" name="フリーフォーム: 図形 1022">
            <a:extLst>
              <a:ext uri="{FF2B5EF4-FFF2-40B4-BE49-F238E27FC236}">
                <a16:creationId xmlns:a16="http://schemas.microsoft.com/office/drawing/2014/main" id="{1DF3A4F8-3D7B-6B71-6581-B5745D4F11B8}"/>
              </a:ext>
            </a:extLst>
          </p:cNvPr>
          <p:cNvSpPr/>
          <p:nvPr/>
        </p:nvSpPr>
        <p:spPr>
          <a:xfrm>
            <a:off x="10775448" y="2137794"/>
            <a:ext cx="67357" cy="114192"/>
          </a:xfrm>
          <a:custGeom>
            <a:avLst/>
            <a:gdLst>
              <a:gd name="connsiteX0" fmla="*/ 4164 w 101035"/>
              <a:gd name="connsiteY0" fmla="*/ 59390 h 171288"/>
              <a:gd name="connsiteX1" fmla="*/ 20098 w 101035"/>
              <a:gd name="connsiteY1" fmla="*/ 12856 h 171288"/>
              <a:gd name="connsiteX2" fmla="*/ 50880 w 101035"/>
              <a:gd name="connsiteY2" fmla="*/ 0 h 171288"/>
              <a:gd name="connsiteX3" fmla="*/ 85463 w 101035"/>
              <a:gd name="connsiteY3" fmla="*/ 12856 h 171288"/>
              <a:gd name="connsiteX4" fmla="*/ 98319 w 101035"/>
              <a:gd name="connsiteY4" fmla="*/ 44542 h 171288"/>
              <a:gd name="connsiteX5" fmla="*/ 83471 w 101035"/>
              <a:gd name="connsiteY5" fmla="*/ 86188 h 171288"/>
              <a:gd name="connsiteX6" fmla="*/ 54683 w 101035"/>
              <a:gd name="connsiteY6" fmla="*/ 118780 h 171288"/>
              <a:gd name="connsiteX7" fmla="*/ 38749 w 101035"/>
              <a:gd name="connsiteY7" fmla="*/ 136524 h 171288"/>
              <a:gd name="connsiteX8" fmla="*/ 26798 w 101035"/>
              <a:gd name="connsiteY8" fmla="*/ 152458 h 171288"/>
              <a:gd name="connsiteX9" fmla="*/ 101036 w 101035"/>
              <a:gd name="connsiteY9" fmla="*/ 152458 h 171288"/>
              <a:gd name="connsiteX10" fmla="*/ 101036 w 101035"/>
              <a:gd name="connsiteY10" fmla="*/ 171289 h 171288"/>
              <a:gd name="connsiteX11" fmla="*/ 0 w 101035"/>
              <a:gd name="connsiteY11" fmla="*/ 171289 h 171288"/>
              <a:gd name="connsiteX12" fmla="*/ 0 w 101035"/>
              <a:gd name="connsiteY12" fmla="*/ 154450 h 171288"/>
              <a:gd name="connsiteX13" fmla="*/ 16839 w 101035"/>
              <a:gd name="connsiteY13" fmla="*/ 126747 h 171288"/>
              <a:gd name="connsiteX14" fmla="*/ 57398 w 101035"/>
              <a:gd name="connsiteY14" fmla="*/ 82204 h 171288"/>
              <a:gd name="connsiteX15" fmla="*/ 74237 w 101035"/>
              <a:gd name="connsiteY15" fmla="*/ 44542 h 171288"/>
              <a:gd name="connsiteX16" fmla="*/ 66270 w 101035"/>
              <a:gd name="connsiteY16" fmla="*/ 24806 h 171288"/>
              <a:gd name="connsiteX17" fmla="*/ 51423 w 101035"/>
              <a:gd name="connsiteY17" fmla="*/ 18831 h 171288"/>
              <a:gd name="connsiteX18" fmla="*/ 37481 w 101035"/>
              <a:gd name="connsiteY18" fmla="*/ 24806 h 171288"/>
              <a:gd name="connsiteX19" fmla="*/ 26616 w 101035"/>
              <a:gd name="connsiteY19" fmla="*/ 59390 h 171288"/>
              <a:gd name="connsiteX20" fmla="*/ 3803 w 101035"/>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5" h="171288">
                <a:moveTo>
                  <a:pt x="4164" y="59390"/>
                </a:moveTo>
                <a:cubicBezTo>
                  <a:pt x="4164" y="38929"/>
                  <a:pt x="9416" y="23357"/>
                  <a:pt x="20098" y="12856"/>
                </a:cubicBezTo>
                <a:cubicBezTo>
                  <a:pt x="28609" y="4345"/>
                  <a:pt x="38930"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1" y="108278"/>
                  <a:pt x="54683" y="118780"/>
                </a:cubicBezTo>
                <a:cubicBezTo>
                  <a:pt x="49431" y="124755"/>
                  <a:pt x="44180" y="130730"/>
                  <a:pt x="38749" y="136524"/>
                </a:cubicBezTo>
                <a:cubicBezTo>
                  <a:pt x="34041" y="141775"/>
                  <a:pt x="30238" y="147026"/>
                  <a:pt x="26798" y="152458"/>
                </a:cubicBezTo>
                <a:lnTo>
                  <a:pt x="101036" y="152458"/>
                </a:lnTo>
                <a:lnTo>
                  <a:pt x="101036" y="171289"/>
                </a:lnTo>
                <a:lnTo>
                  <a:pt x="0" y="171289"/>
                </a:lnTo>
                <a:lnTo>
                  <a:pt x="0" y="154450"/>
                </a:lnTo>
                <a:cubicBezTo>
                  <a:pt x="1268" y="147931"/>
                  <a:pt x="6881" y="138516"/>
                  <a:pt x="16839" y="126747"/>
                </a:cubicBezTo>
                <a:cubicBezTo>
                  <a:pt x="33317" y="109002"/>
                  <a:pt x="46897" y="94155"/>
                  <a:pt x="57398" y="82204"/>
                </a:cubicBezTo>
                <a:cubicBezTo>
                  <a:pt x="68624" y="70254"/>
                  <a:pt x="74237" y="57760"/>
                  <a:pt x="74237" y="44542"/>
                </a:cubicBezTo>
                <a:cubicBezTo>
                  <a:pt x="74237" y="36575"/>
                  <a:pt x="71522" y="30057"/>
                  <a:pt x="66270" y="24806"/>
                </a:cubicBezTo>
                <a:cubicBezTo>
                  <a:pt x="62287" y="20823"/>
                  <a:pt x="57398" y="18831"/>
                  <a:pt x="51423" y="18831"/>
                </a:cubicBezTo>
                <a:cubicBezTo>
                  <a:pt x="46172" y="18831"/>
                  <a:pt x="41464" y="20823"/>
                  <a:pt x="37481" y="24806"/>
                </a:cubicBezTo>
                <a:cubicBezTo>
                  <a:pt x="30238" y="32049"/>
                  <a:pt x="26616" y="43637"/>
                  <a:pt x="26616" y="59390"/>
                </a:cubicBezTo>
                <a:lnTo>
                  <a:pt x="3803" y="59390"/>
                </a:lnTo>
                <a:close/>
              </a:path>
            </a:pathLst>
          </a:custGeom>
          <a:solidFill>
            <a:srgbClr val="FFFFFF"/>
          </a:solidFill>
          <a:ln w="18102" cap="flat">
            <a:noFill/>
            <a:prstDash val="solid"/>
            <a:miter/>
          </a:ln>
        </p:spPr>
        <p:txBody>
          <a:bodyPr rtlCol="0" anchor="ctr"/>
          <a:lstStyle/>
          <a:p>
            <a:endParaRPr lang="ja-JP" altLang="en-US" sz="1200"/>
          </a:p>
        </p:txBody>
      </p:sp>
      <p:sp>
        <p:nvSpPr>
          <p:cNvPr id="1024" name="フリーフォーム: 図形 1023">
            <a:extLst>
              <a:ext uri="{FF2B5EF4-FFF2-40B4-BE49-F238E27FC236}">
                <a16:creationId xmlns:a16="http://schemas.microsoft.com/office/drawing/2014/main" id="{4C7A01F7-C360-3F0C-4826-BE9DFC232DF5}"/>
              </a:ext>
            </a:extLst>
          </p:cNvPr>
          <p:cNvSpPr/>
          <p:nvPr/>
        </p:nvSpPr>
        <p:spPr>
          <a:xfrm>
            <a:off x="10775448" y="2137794"/>
            <a:ext cx="67357" cy="114192"/>
          </a:xfrm>
          <a:custGeom>
            <a:avLst/>
            <a:gdLst>
              <a:gd name="connsiteX0" fmla="*/ 4164 w 101035"/>
              <a:gd name="connsiteY0" fmla="*/ 59390 h 171288"/>
              <a:gd name="connsiteX1" fmla="*/ 20098 w 101035"/>
              <a:gd name="connsiteY1" fmla="*/ 12856 h 171288"/>
              <a:gd name="connsiteX2" fmla="*/ 50880 w 101035"/>
              <a:gd name="connsiteY2" fmla="*/ 0 h 171288"/>
              <a:gd name="connsiteX3" fmla="*/ 85463 w 101035"/>
              <a:gd name="connsiteY3" fmla="*/ 12856 h 171288"/>
              <a:gd name="connsiteX4" fmla="*/ 98319 w 101035"/>
              <a:gd name="connsiteY4" fmla="*/ 44542 h 171288"/>
              <a:gd name="connsiteX5" fmla="*/ 83471 w 101035"/>
              <a:gd name="connsiteY5" fmla="*/ 86188 h 171288"/>
              <a:gd name="connsiteX6" fmla="*/ 54683 w 101035"/>
              <a:gd name="connsiteY6" fmla="*/ 118780 h 171288"/>
              <a:gd name="connsiteX7" fmla="*/ 38749 w 101035"/>
              <a:gd name="connsiteY7" fmla="*/ 136524 h 171288"/>
              <a:gd name="connsiteX8" fmla="*/ 26798 w 101035"/>
              <a:gd name="connsiteY8" fmla="*/ 152458 h 171288"/>
              <a:gd name="connsiteX9" fmla="*/ 101036 w 101035"/>
              <a:gd name="connsiteY9" fmla="*/ 152458 h 171288"/>
              <a:gd name="connsiteX10" fmla="*/ 101036 w 101035"/>
              <a:gd name="connsiteY10" fmla="*/ 171289 h 171288"/>
              <a:gd name="connsiteX11" fmla="*/ 0 w 101035"/>
              <a:gd name="connsiteY11" fmla="*/ 171289 h 171288"/>
              <a:gd name="connsiteX12" fmla="*/ 0 w 101035"/>
              <a:gd name="connsiteY12" fmla="*/ 154450 h 171288"/>
              <a:gd name="connsiteX13" fmla="*/ 16839 w 101035"/>
              <a:gd name="connsiteY13" fmla="*/ 126747 h 171288"/>
              <a:gd name="connsiteX14" fmla="*/ 57398 w 101035"/>
              <a:gd name="connsiteY14" fmla="*/ 82204 h 171288"/>
              <a:gd name="connsiteX15" fmla="*/ 74237 w 101035"/>
              <a:gd name="connsiteY15" fmla="*/ 44542 h 171288"/>
              <a:gd name="connsiteX16" fmla="*/ 66270 w 101035"/>
              <a:gd name="connsiteY16" fmla="*/ 24806 h 171288"/>
              <a:gd name="connsiteX17" fmla="*/ 51423 w 101035"/>
              <a:gd name="connsiteY17" fmla="*/ 18831 h 171288"/>
              <a:gd name="connsiteX18" fmla="*/ 37481 w 101035"/>
              <a:gd name="connsiteY18" fmla="*/ 24806 h 171288"/>
              <a:gd name="connsiteX19" fmla="*/ 26616 w 101035"/>
              <a:gd name="connsiteY19" fmla="*/ 59390 h 171288"/>
              <a:gd name="connsiteX20" fmla="*/ 3803 w 101035"/>
              <a:gd name="connsiteY20" fmla="*/ 59390 h 17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035" h="171288">
                <a:moveTo>
                  <a:pt x="4164" y="59390"/>
                </a:moveTo>
                <a:cubicBezTo>
                  <a:pt x="4164" y="38929"/>
                  <a:pt x="9416" y="23357"/>
                  <a:pt x="20098" y="12856"/>
                </a:cubicBezTo>
                <a:cubicBezTo>
                  <a:pt x="28609" y="4345"/>
                  <a:pt x="38930" y="0"/>
                  <a:pt x="50880" y="0"/>
                </a:cubicBezTo>
                <a:cubicBezTo>
                  <a:pt x="65365" y="0"/>
                  <a:pt x="76953" y="4345"/>
                  <a:pt x="85463" y="12856"/>
                </a:cubicBezTo>
                <a:cubicBezTo>
                  <a:pt x="93974" y="21366"/>
                  <a:pt x="98319" y="32049"/>
                  <a:pt x="98319" y="44542"/>
                </a:cubicBezTo>
                <a:cubicBezTo>
                  <a:pt x="98319" y="60476"/>
                  <a:pt x="93430" y="74237"/>
                  <a:pt x="83471" y="86188"/>
                </a:cubicBezTo>
                <a:cubicBezTo>
                  <a:pt x="74237" y="97414"/>
                  <a:pt x="64641" y="108278"/>
                  <a:pt x="54683" y="118780"/>
                </a:cubicBezTo>
                <a:cubicBezTo>
                  <a:pt x="49431" y="124755"/>
                  <a:pt x="44180" y="130730"/>
                  <a:pt x="38749" y="136524"/>
                </a:cubicBezTo>
                <a:cubicBezTo>
                  <a:pt x="34041" y="141775"/>
                  <a:pt x="30238" y="147026"/>
                  <a:pt x="26798" y="152458"/>
                </a:cubicBezTo>
                <a:lnTo>
                  <a:pt x="101036" y="152458"/>
                </a:lnTo>
                <a:lnTo>
                  <a:pt x="101036" y="171289"/>
                </a:lnTo>
                <a:lnTo>
                  <a:pt x="0" y="171289"/>
                </a:lnTo>
                <a:lnTo>
                  <a:pt x="0" y="154450"/>
                </a:lnTo>
                <a:cubicBezTo>
                  <a:pt x="1268" y="147931"/>
                  <a:pt x="6881" y="138516"/>
                  <a:pt x="16839" y="126747"/>
                </a:cubicBezTo>
                <a:cubicBezTo>
                  <a:pt x="33317" y="109002"/>
                  <a:pt x="46897" y="94155"/>
                  <a:pt x="57398" y="82204"/>
                </a:cubicBezTo>
                <a:cubicBezTo>
                  <a:pt x="68624" y="70254"/>
                  <a:pt x="74237" y="57760"/>
                  <a:pt x="74237" y="44542"/>
                </a:cubicBezTo>
                <a:cubicBezTo>
                  <a:pt x="74237" y="36575"/>
                  <a:pt x="71522" y="30057"/>
                  <a:pt x="66270" y="24806"/>
                </a:cubicBezTo>
                <a:cubicBezTo>
                  <a:pt x="62287" y="20823"/>
                  <a:pt x="57398" y="18831"/>
                  <a:pt x="51423" y="18831"/>
                </a:cubicBezTo>
                <a:cubicBezTo>
                  <a:pt x="46172" y="18831"/>
                  <a:pt x="41464" y="20823"/>
                  <a:pt x="37481" y="24806"/>
                </a:cubicBezTo>
                <a:cubicBezTo>
                  <a:pt x="30238" y="32049"/>
                  <a:pt x="26616" y="43637"/>
                  <a:pt x="26616" y="59390"/>
                </a:cubicBezTo>
                <a:lnTo>
                  <a:pt x="3803" y="59390"/>
                </a:lnTo>
                <a:close/>
              </a:path>
            </a:pathLst>
          </a:custGeom>
          <a:noFill/>
          <a:ln w="0" cap="sq">
            <a:solidFill>
              <a:srgbClr val="FFFFFF"/>
            </a:solidFill>
            <a:prstDash val="solid"/>
            <a:miter/>
          </a:ln>
        </p:spPr>
        <p:txBody>
          <a:bodyPr rtlCol="0" anchor="ctr"/>
          <a:lstStyle/>
          <a:p>
            <a:endParaRPr lang="ja-JP" altLang="en-US" sz="1200"/>
          </a:p>
        </p:txBody>
      </p:sp>
      <p:sp>
        <p:nvSpPr>
          <p:cNvPr id="1025" name="フリーフォーム: 図形 1024">
            <a:extLst>
              <a:ext uri="{FF2B5EF4-FFF2-40B4-BE49-F238E27FC236}">
                <a16:creationId xmlns:a16="http://schemas.microsoft.com/office/drawing/2014/main" id="{60263CC2-921E-CE42-B63A-9124132389F4}"/>
              </a:ext>
            </a:extLst>
          </p:cNvPr>
          <p:cNvSpPr/>
          <p:nvPr/>
        </p:nvSpPr>
        <p:spPr>
          <a:xfrm>
            <a:off x="10860066" y="2137794"/>
            <a:ext cx="67357" cy="115641"/>
          </a:xfrm>
          <a:custGeom>
            <a:avLst/>
            <a:gdLst>
              <a:gd name="connsiteX0" fmla="*/ 3983 w 101035"/>
              <a:gd name="connsiteY0" fmla="*/ 50517 h 173461"/>
              <a:gd name="connsiteX1" fmla="*/ 18831 w 101035"/>
              <a:gd name="connsiteY1" fmla="*/ 12856 h 173461"/>
              <a:gd name="connsiteX2" fmla="*/ 50517 w 101035"/>
              <a:gd name="connsiteY2" fmla="*/ 0 h 173461"/>
              <a:gd name="connsiteX3" fmla="*/ 85102 w 101035"/>
              <a:gd name="connsiteY3" fmla="*/ 12856 h 173461"/>
              <a:gd name="connsiteX4" fmla="*/ 97052 w 101035"/>
              <a:gd name="connsiteY4" fmla="*/ 44542 h 173461"/>
              <a:gd name="connsiteX5" fmla="*/ 87093 w 101035"/>
              <a:gd name="connsiteY5" fmla="*/ 74237 h 173461"/>
              <a:gd name="connsiteX6" fmla="*/ 72245 w 101035"/>
              <a:gd name="connsiteY6" fmla="*/ 82204 h 173461"/>
              <a:gd name="connsiteX7" fmla="*/ 89085 w 101035"/>
              <a:gd name="connsiteY7" fmla="*/ 92163 h 173461"/>
              <a:gd name="connsiteX8" fmla="*/ 101036 w 101035"/>
              <a:gd name="connsiteY8" fmla="*/ 123850 h 173461"/>
              <a:gd name="connsiteX9" fmla="*/ 87093 w 101035"/>
              <a:gd name="connsiteY9" fmla="*/ 159520 h 173461"/>
              <a:gd name="connsiteX10" fmla="*/ 48526 w 101035"/>
              <a:gd name="connsiteY10" fmla="*/ 173462 h 173461"/>
              <a:gd name="connsiteX11" fmla="*/ 13942 w 101035"/>
              <a:gd name="connsiteY11" fmla="*/ 159520 h 173461"/>
              <a:gd name="connsiteX12" fmla="*/ 0 w 101035"/>
              <a:gd name="connsiteY12" fmla="*/ 126928 h 173461"/>
              <a:gd name="connsiteX13" fmla="*/ 0 w 101035"/>
              <a:gd name="connsiteY13" fmla="*/ 118961 h 173461"/>
              <a:gd name="connsiteX14" fmla="*/ 22815 w 101035"/>
              <a:gd name="connsiteY14" fmla="*/ 118961 h 173461"/>
              <a:gd name="connsiteX15" fmla="*/ 22815 w 101035"/>
              <a:gd name="connsiteY15" fmla="*/ 125841 h 173461"/>
              <a:gd name="connsiteX16" fmla="*/ 31687 w 101035"/>
              <a:gd name="connsiteY16" fmla="*/ 147569 h 173461"/>
              <a:gd name="connsiteX17" fmla="*/ 48526 w 101035"/>
              <a:gd name="connsiteY17" fmla="*/ 154450 h 173461"/>
              <a:gd name="connsiteX18" fmla="*/ 69349 w 101035"/>
              <a:gd name="connsiteY18" fmla="*/ 146483 h 173461"/>
              <a:gd name="connsiteX19" fmla="*/ 77316 w 101035"/>
              <a:gd name="connsiteY19" fmla="*/ 121677 h 173461"/>
              <a:gd name="connsiteX20" fmla="*/ 69349 w 101035"/>
              <a:gd name="connsiteY20" fmla="*/ 99949 h 173461"/>
              <a:gd name="connsiteX21" fmla="*/ 51604 w 101035"/>
              <a:gd name="connsiteY21" fmla="*/ 91982 h 173461"/>
              <a:gd name="connsiteX22" fmla="*/ 43637 w 101035"/>
              <a:gd name="connsiteY22" fmla="*/ 91982 h 173461"/>
              <a:gd name="connsiteX23" fmla="*/ 43637 w 101035"/>
              <a:gd name="connsiteY23" fmla="*/ 75143 h 173461"/>
              <a:gd name="connsiteX24" fmla="*/ 49612 w 101035"/>
              <a:gd name="connsiteY24" fmla="*/ 75143 h 173461"/>
              <a:gd name="connsiteX25" fmla="*/ 66451 w 101035"/>
              <a:gd name="connsiteY25" fmla="*/ 67176 h 173461"/>
              <a:gd name="connsiteX26" fmla="*/ 74418 w 101035"/>
              <a:gd name="connsiteY26" fmla="*/ 44361 h 173461"/>
              <a:gd name="connsiteX27" fmla="*/ 66451 w 101035"/>
              <a:gd name="connsiteY27" fmla="*/ 23538 h 173461"/>
              <a:gd name="connsiteX28" fmla="*/ 50517 w 101035"/>
              <a:gd name="connsiteY28" fmla="*/ 17563 h 173461"/>
              <a:gd name="connsiteX29" fmla="*/ 34583 w 101035"/>
              <a:gd name="connsiteY29" fmla="*/ 24444 h 173461"/>
              <a:gd name="connsiteX30" fmla="*/ 25711 w 101035"/>
              <a:gd name="connsiteY30" fmla="*/ 50155 h 173461"/>
              <a:gd name="connsiteX31" fmla="*/ 3983 w 101035"/>
              <a:gd name="connsiteY31" fmla="*/ 50155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35" h="173461">
                <a:moveTo>
                  <a:pt x="3983" y="50517"/>
                </a:moveTo>
                <a:cubicBezTo>
                  <a:pt x="3983" y="35308"/>
                  <a:pt x="8872" y="22814"/>
                  <a:pt x="18831" y="12856"/>
                </a:cubicBezTo>
                <a:cubicBezTo>
                  <a:pt x="27341" y="4345"/>
                  <a:pt x="38024" y="0"/>
                  <a:pt x="50517" y="0"/>
                </a:cubicBezTo>
                <a:cubicBezTo>
                  <a:pt x="65002" y="0"/>
                  <a:pt x="76591" y="4345"/>
                  <a:pt x="85102" y="12856"/>
                </a:cubicBezTo>
                <a:cubicBezTo>
                  <a:pt x="93069" y="20823"/>
                  <a:pt x="97052" y="31324"/>
                  <a:pt x="97052" y="44542"/>
                </a:cubicBezTo>
                <a:cubicBezTo>
                  <a:pt x="97052" y="57760"/>
                  <a:pt x="93792" y="67719"/>
                  <a:pt x="87093" y="74237"/>
                </a:cubicBezTo>
                <a:cubicBezTo>
                  <a:pt x="82385" y="78945"/>
                  <a:pt x="77496" y="81480"/>
                  <a:pt x="72245" y="82204"/>
                </a:cubicBezTo>
                <a:cubicBezTo>
                  <a:pt x="78764" y="84196"/>
                  <a:pt x="84377" y="87455"/>
                  <a:pt x="89085" y="92163"/>
                </a:cubicBezTo>
                <a:cubicBezTo>
                  <a:pt x="97052" y="100130"/>
                  <a:pt x="101036" y="110632"/>
                  <a:pt x="101036" y="123850"/>
                </a:cubicBezTo>
                <a:cubicBezTo>
                  <a:pt x="101036" y="138335"/>
                  <a:pt x="96328" y="150285"/>
                  <a:pt x="87093" y="159520"/>
                </a:cubicBezTo>
                <a:cubicBezTo>
                  <a:pt x="77858" y="168754"/>
                  <a:pt x="65002" y="173462"/>
                  <a:pt x="48526" y="173462"/>
                </a:cubicBezTo>
                <a:cubicBezTo>
                  <a:pt x="34583" y="173462"/>
                  <a:pt x="23176" y="168935"/>
                  <a:pt x="13942" y="159520"/>
                </a:cubicBezTo>
                <a:cubicBezTo>
                  <a:pt x="4708" y="150285"/>
                  <a:pt x="0" y="139421"/>
                  <a:pt x="0" y="126928"/>
                </a:cubicBezTo>
                <a:lnTo>
                  <a:pt x="0" y="118961"/>
                </a:lnTo>
                <a:lnTo>
                  <a:pt x="22815" y="118961"/>
                </a:lnTo>
                <a:lnTo>
                  <a:pt x="22815" y="125841"/>
                </a:lnTo>
                <a:cubicBezTo>
                  <a:pt x="22815" y="134351"/>
                  <a:pt x="25711" y="141775"/>
                  <a:pt x="31687" y="147569"/>
                </a:cubicBezTo>
                <a:cubicBezTo>
                  <a:pt x="36213" y="152277"/>
                  <a:pt x="41826" y="154450"/>
                  <a:pt x="48526" y="154450"/>
                </a:cubicBezTo>
                <a:cubicBezTo>
                  <a:pt x="57035" y="154450"/>
                  <a:pt x="64097" y="151734"/>
                  <a:pt x="69349" y="146483"/>
                </a:cubicBezTo>
                <a:cubicBezTo>
                  <a:pt x="74599" y="141232"/>
                  <a:pt x="77316" y="132903"/>
                  <a:pt x="77316" y="121677"/>
                </a:cubicBezTo>
                <a:cubicBezTo>
                  <a:pt x="77316" y="112442"/>
                  <a:pt x="74599" y="105200"/>
                  <a:pt x="69349" y="99949"/>
                </a:cubicBezTo>
                <a:cubicBezTo>
                  <a:pt x="64097" y="94698"/>
                  <a:pt x="58122" y="91982"/>
                  <a:pt x="51604" y="91982"/>
                </a:cubicBezTo>
                <a:lnTo>
                  <a:pt x="43637" y="91982"/>
                </a:lnTo>
                <a:lnTo>
                  <a:pt x="43637" y="75143"/>
                </a:lnTo>
                <a:lnTo>
                  <a:pt x="49612" y="75143"/>
                </a:lnTo>
                <a:cubicBezTo>
                  <a:pt x="55588" y="75143"/>
                  <a:pt x="61201" y="72427"/>
                  <a:pt x="66451" y="67176"/>
                </a:cubicBezTo>
                <a:cubicBezTo>
                  <a:pt x="71702" y="61925"/>
                  <a:pt x="74418" y="54320"/>
                  <a:pt x="74418" y="44361"/>
                </a:cubicBezTo>
                <a:cubicBezTo>
                  <a:pt x="74418" y="35851"/>
                  <a:pt x="71702" y="28790"/>
                  <a:pt x="66451" y="23538"/>
                </a:cubicBezTo>
                <a:cubicBezTo>
                  <a:pt x="62468" y="19555"/>
                  <a:pt x="57217" y="17563"/>
                  <a:pt x="50517" y="17563"/>
                </a:cubicBezTo>
                <a:cubicBezTo>
                  <a:pt x="44542" y="17563"/>
                  <a:pt x="39291" y="19917"/>
                  <a:pt x="34583" y="24444"/>
                </a:cubicBezTo>
                <a:cubicBezTo>
                  <a:pt x="29333" y="29695"/>
                  <a:pt x="26255" y="38386"/>
                  <a:pt x="25711" y="50155"/>
                </a:cubicBezTo>
                <a:lnTo>
                  <a:pt x="3983" y="50155"/>
                </a:lnTo>
                <a:close/>
              </a:path>
            </a:pathLst>
          </a:custGeom>
          <a:solidFill>
            <a:srgbClr val="FFFFFF"/>
          </a:solidFill>
          <a:ln w="18102" cap="flat">
            <a:noFill/>
            <a:prstDash val="solid"/>
            <a:miter/>
          </a:ln>
        </p:spPr>
        <p:txBody>
          <a:bodyPr rtlCol="0" anchor="ctr"/>
          <a:lstStyle/>
          <a:p>
            <a:endParaRPr lang="ja-JP" altLang="en-US" sz="1200"/>
          </a:p>
        </p:txBody>
      </p:sp>
      <p:sp>
        <p:nvSpPr>
          <p:cNvPr id="1026" name="フリーフォーム: 図形 1025">
            <a:extLst>
              <a:ext uri="{FF2B5EF4-FFF2-40B4-BE49-F238E27FC236}">
                <a16:creationId xmlns:a16="http://schemas.microsoft.com/office/drawing/2014/main" id="{639BD10D-04E2-769E-A50A-14D6D42B90A9}"/>
              </a:ext>
            </a:extLst>
          </p:cNvPr>
          <p:cNvSpPr/>
          <p:nvPr/>
        </p:nvSpPr>
        <p:spPr>
          <a:xfrm>
            <a:off x="10860066" y="2137794"/>
            <a:ext cx="67357" cy="115641"/>
          </a:xfrm>
          <a:custGeom>
            <a:avLst/>
            <a:gdLst>
              <a:gd name="connsiteX0" fmla="*/ 3983 w 101035"/>
              <a:gd name="connsiteY0" fmla="*/ 50517 h 173461"/>
              <a:gd name="connsiteX1" fmla="*/ 18831 w 101035"/>
              <a:gd name="connsiteY1" fmla="*/ 12856 h 173461"/>
              <a:gd name="connsiteX2" fmla="*/ 50517 w 101035"/>
              <a:gd name="connsiteY2" fmla="*/ 0 h 173461"/>
              <a:gd name="connsiteX3" fmla="*/ 85102 w 101035"/>
              <a:gd name="connsiteY3" fmla="*/ 12856 h 173461"/>
              <a:gd name="connsiteX4" fmla="*/ 97052 w 101035"/>
              <a:gd name="connsiteY4" fmla="*/ 44542 h 173461"/>
              <a:gd name="connsiteX5" fmla="*/ 87093 w 101035"/>
              <a:gd name="connsiteY5" fmla="*/ 74237 h 173461"/>
              <a:gd name="connsiteX6" fmla="*/ 72245 w 101035"/>
              <a:gd name="connsiteY6" fmla="*/ 82204 h 173461"/>
              <a:gd name="connsiteX7" fmla="*/ 89085 w 101035"/>
              <a:gd name="connsiteY7" fmla="*/ 92163 h 173461"/>
              <a:gd name="connsiteX8" fmla="*/ 101036 w 101035"/>
              <a:gd name="connsiteY8" fmla="*/ 123850 h 173461"/>
              <a:gd name="connsiteX9" fmla="*/ 87093 w 101035"/>
              <a:gd name="connsiteY9" fmla="*/ 159520 h 173461"/>
              <a:gd name="connsiteX10" fmla="*/ 48526 w 101035"/>
              <a:gd name="connsiteY10" fmla="*/ 173462 h 173461"/>
              <a:gd name="connsiteX11" fmla="*/ 13942 w 101035"/>
              <a:gd name="connsiteY11" fmla="*/ 159520 h 173461"/>
              <a:gd name="connsiteX12" fmla="*/ 0 w 101035"/>
              <a:gd name="connsiteY12" fmla="*/ 126928 h 173461"/>
              <a:gd name="connsiteX13" fmla="*/ 0 w 101035"/>
              <a:gd name="connsiteY13" fmla="*/ 118961 h 173461"/>
              <a:gd name="connsiteX14" fmla="*/ 22815 w 101035"/>
              <a:gd name="connsiteY14" fmla="*/ 118961 h 173461"/>
              <a:gd name="connsiteX15" fmla="*/ 22815 w 101035"/>
              <a:gd name="connsiteY15" fmla="*/ 125841 h 173461"/>
              <a:gd name="connsiteX16" fmla="*/ 31687 w 101035"/>
              <a:gd name="connsiteY16" fmla="*/ 147569 h 173461"/>
              <a:gd name="connsiteX17" fmla="*/ 48526 w 101035"/>
              <a:gd name="connsiteY17" fmla="*/ 154450 h 173461"/>
              <a:gd name="connsiteX18" fmla="*/ 69349 w 101035"/>
              <a:gd name="connsiteY18" fmla="*/ 146483 h 173461"/>
              <a:gd name="connsiteX19" fmla="*/ 77316 w 101035"/>
              <a:gd name="connsiteY19" fmla="*/ 121677 h 173461"/>
              <a:gd name="connsiteX20" fmla="*/ 69349 w 101035"/>
              <a:gd name="connsiteY20" fmla="*/ 99949 h 173461"/>
              <a:gd name="connsiteX21" fmla="*/ 51604 w 101035"/>
              <a:gd name="connsiteY21" fmla="*/ 91982 h 173461"/>
              <a:gd name="connsiteX22" fmla="*/ 43637 w 101035"/>
              <a:gd name="connsiteY22" fmla="*/ 91982 h 173461"/>
              <a:gd name="connsiteX23" fmla="*/ 43637 w 101035"/>
              <a:gd name="connsiteY23" fmla="*/ 75143 h 173461"/>
              <a:gd name="connsiteX24" fmla="*/ 49612 w 101035"/>
              <a:gd name="connsiteY24" fmla="*/ 75143 h 173461"/>
              <a:gd name="connsiteX25" fmla="*/ 66451 w 101035"/>
              <a:gd name="connsiteY25" fmla="*/ 67176 h 173461"/>
              <a:gd name="connsiteX26" fmla="*/ 74418 w 101035"/>
              <a:gd name="connsiteY26" fmla="*/ 44361 h 173461"/>
              <a:gd name="connsiteX27" fmla="*/ 66451 w 101035"/>
              <a:gd name="connsiteY27" fmla="*/ 23538 h 173461"/>
              <a:gd name="connsiteX28" fmla="*/ 50517 w 101035"/>
              <a:gd name="connsiteY28" fmla="*/ 17563 h 173461"/>
              <a:gd name="connsiteX29" fmla="*/ 34583 w 101035"/>
              <a:gd name="connsiteY29" fmla="*/ 24444 h 173461"/>
              <a:gd name="connsiteX30" fmla="*/ 25711 w 101035"/>
              <a:gd name="connsiteY30" fmla="*/ 50155 h 173461"/>
              <a:gd name="connsiteX31" fmla="*/ 3983 w 101035"/>
              <a:gd name="connsiteY31" fmla="*/ 50155 h 1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35" h="173461">
                <a:moveTo>
                  <a:pt x="3983" y="50517"/>
                </a:moveTo>
                <a:cubicBezTo>
                  <a:pt x="3983" y="35308"/>
                  <a:pt x="8872" y="22814"/>
                  <a:pt x="18831" y="12856"/>
                </a:cubicBezTo>
                <a:cubicBezTo>
                  <a:pt x="27341" y="4345"/>
                  <a:pt x="38024" y="0"/>
                  <a:pt x="50517" y="0"/>
                </a:cubicBezTo>
                <a:cubicBezTo>
                  <a:pt x="65002" y="0"/>
                  <a:pt x="76591" y="4345"/>
                  <a:pt x="85102" y="12856"/>
                </a:cubicBezTo>
                <a:cubicBezTo>
                  <a:pt x="93069" y="20823"/>
                  <a:pt x="97052" y="31324"/>
                  <a:pt x="97052" y="44542"/>
                </a:cubicBezTo>
                <a:cubicBezTo>
                  <a:pt x="97052" y="57760"/>
                  <a:pt x="93792" y="67719"/>
                  <a:pt x="87093" y="74237"/>
                </a:cubicBezTo>
                <a:cubicBezTo>
                  <a:pt x="82385" y="78945"/>
                  <a:pt x="77496" y="81480"/>
                  <a:pt x="72245" y="82204"/>
                </a:cubicBezTo>
                <a:cubicBezTo>
                  <a:pt x="78764" y="84196"/>
                  <a:pt x="84377" y="87455"/>
                  <a:pt x="89085" y="92163"/>
                </a:cubicBezTo>
                <a:cubicBezTo>
                  <a:pt x="97052" y="100130"/>
                  <a:pt x="101036" y="110632"/>
                  <a:pt x="101036" y="123850"/>
                </a:cubicBezTo>
                <a:cubicBezTo>
                  <a:pt x="101036" y="138335"/>
                  <a:pt x="96328" y="150285"/>
                  <a:pt x="87093" y="159520"/>
                </a:cubicBezTo>
                <a:cubicBezTo>
                  <a:pt x="77858" y="168754"/>
                  <a:pt x="65002" y="173462"/>
                  <a:pt x="48526" y="173462"/>
                </a:cubicBezTo>
                <a:cubicBezTo>
                  <a:pt x="34583" y="173462"/>
                  <a:pt x="23176" y="168935"/>
                  <a:pt x="13942" y="159520"/>
                </a:cubicBezTo>
                <a:cubicBezTo>
                  <a:pt x="4708" y="150285"/>
                  <a:pt x="0" y="139421"/>
                  <a:pt x="0" y="126928"/>
                </a:cubicBezTo>
                <a:lnTo>
                  <a:pt x="0" y="118961"/>
                </a:lnTo>
                <a:lnTo>
                  <a:pt x="22815" y="118961"/>
                </a:lnTo>
                <a:lnTo>
                  <a:pt x="22815" y="125841"/>
                </a:lnTo>
                <a:cubicBezTo>
                  <a:pt x="22815" y="134351"/>
                  <a:pt x="25711" y="141775"/>
                  <a:pt x="31687" y="147569"/>
                </a:cubicBezTo>
                <a:cubicBezTo>
                  <a:pt x="36213" y="152277"/>
                  <a:pt x="41826" y="154450"/>
                  <a:pt x="48526" y="154450"/>
                </a:cubicBezTo>
                <a:cubicBezTo>
                  <a:pt x="57035" y="154450"/>
                  <a:pt x="64097" y="151734"/>
                  <a:pt x="69349" y="146483"/>
                </a:cubicBezTo>
                <a:cubicBezTo>
                  <a:pt x="74599" y="141232"/>
                  <a:pt x="77316" y="132903"/>
                  <a:pt x="77316" y="121677"/>
                </a:cubicBezTo>
                <a:cubicBezTo>
                  <a:pt x="77316" y="112442"/>
                  <a:pt x="74599" y="105200"/>
                  <a:pt x="69349" y="99949"/>
                </a:cubicBezTo>
                <a:cubicBezTo>
                  <a:pt x="64097" y="94698"/>
                  <a:pt x="58122" y="91982"/>
                  <a:pt x="51604" y="91982"/>
                </a:cubicBezTo>
                <a:lnTo>
                  <a:pt x="43637" y="91982"/>
                </a:lnTo>
                <a:lnTo>
                  <a:pt x="43637" y="75143"/>
                </a:lnTo>
                <a:lnTo>
                  <a:pt x="49612" y="75143"/>
                </a:lnTo>
                <a:cubicBezTo>
                  <a:pt x="55588" y="75143"/>
                  <a:pt x="61201" y="72427"/>
                  <a:pt x="66451" y="67176"/>
                </a:cubicBezTo>
                <a:cubicBezTo>
                  <a:pt x="71702" y="61925"/>
                  <a:pt x="74418" y="54320"/>
                  <a:pt x="74418" y="44361"/>
                </a:cubicBezTo>
                <a:cubicBezTo>
                  <a:pt x="74418" y="35851"/>
                  <a:pt x="71702" y="28790"/>
                  <a:pt x="66451" y="23538"/>
                </a:cubicBezTo>
                <a:cubicBezTo>
                  <a:pt x="62468" y="19555"/>
                  <a:pt x="57217" y="17563"/>
                  <a:pt x="50517" y="17563"/>
                </a:cubicBezTo>
                <a:cubicBezTo>
                  <a:pt x="44542" y="17563"/>
                  <a:pt x="39291" y="19917"/>
                  <a:pt x="34583" y="24444"/>
                </a:cubicBezTo>
                <a:cubicBezTo>
                  <a:pt x="29333" y="29695"/>
                  <a:pt x="26255" y="38386"/>
                  <a:pt x="25711" y="50155"/>
                </a:cubicBezTo>
                <a:lnTo>
                  <a:pt x="3983" y="50155"/>
                </a:lnTo>
                <a:close/>
              </a:path>
            </a:pathLst>
          </a:custGeom>
          <a:noFill/>
          <a:ln w="0" cap="sq">
            <a:solidFill>
              <a:srgbClr val="FFFFFF"/>
            </a:solidFill>
            <a:prstDash val="solid"/>
            <a:miter/>
          </a:ln>
        </p:spPr>
        <p:txBody>
          <a:bodyPr rtlCol="0" anchor="ctr"/>
          <a:lstStyle/>
          <a:p>
            <a:endParaRPr lang="ja-JP" altLang="en-US" sz="1200"/>
          </a:p>
        </p:txBody>
      </p:sp>
      <p:sp>
        <p:nvSpPr>
          <p:cNvPr id="1027" name="フリーフォーム: 図形 1026">
            <a:extLst>
              <a:ext uri="{FF2B5EF4-FFF2-40B4-BE49-F238E27FC236}">
                <a16:creationId xmlns:a16="http://schemas.microsoft.com/office/drawing/2014/main" id="{8212C6D9-18DD-304F-3AB3-1BE3BF2AE509}"/>
              </a:ext>
            </a:extLst>
          </p:cNvPr>
          <p:cNvSpPr/>
          <p:nvPr/>
        </p:nvSpPr>
        <p:spPr>
          <a:xfrm>
            <a:off x="10948427" y="2118118"/>
            <a:ext cx="145215" cy="149802"/>
          </a:xfrm>
          <a:custGeom>
            <a:avLst/>
            <a:gdLst>
              <a:gd name="connsiteX0" fmla="*/ 60476 w 217822"/>
              <a:gd name="connsiteY0" fmla="*/ 49431 h 224703"/>
              <a:gd name="connsiteX1" fmla="*/ 13941 w 217822"/>
              <a:gd name="connsiteY1" fmla="*/ 103932 h 224703"/>
              <a:gd name="connsiteX2" fmla="*/ 0 w 217822"/>
              <a:gd name="connsiteY2" fmla="*/ 86188 h 224703"/>
              <a:gd name="connsiteX3" fmla="*/ 55406 w 217822"/>
              <a:gd name="connsiteY3" fmla="*/ 0 h 224703"/>
              <a:gd name="connsiteX4" fmla="*/ 78221 w 217822"/>
              <a:gd name="connsiteY4" fmla="*/ 5975 h 224703"/>
              <a:gd name="connsiteX5" fmla="*/ 75323 w 217822"/>
              <a:gd name="connsiteY5" fmla="*/ 10864 h 224703"/>
              <a:gd name="connsiteX6" fmla="*/ 67356 w 217822"/>
              <a:gd name="connsiteY6" fmla="*/ 30600 h 224703"/>
              <a:gd name="connsiteX7" fmla="*/ 206959 w 217822"/>
              <a:gd name="connsiteY7" fmla="*/ 30600 h 224703"/>
              <a:gd name="connsiteX8" fmla="*/ 206959 w 217822"/>
              <a:gd name="connsiteY8" fmla="*/ 49431 h 224703"/>
              <a:gd name="connsiteX9" fmla="*/ 134714 w 217822"/>
              <a:gd name="connsiteY9" fmla="*/ 49431 h 224703"/>
              <a:gd name="connsiteX10" fmla="*/ 134714 w 217822"/>
              <a:gd name="connsiteY10" fmla="*/ 83110 h 224703"/>
              <a:gd name="connsiteX11" fmla="*/ 194103 w 217822"/>
              <a:gd name="connsiteY11" fmla="*/ 83110 h 224703"/>
              <a:gd name="connsiteX12" fmla="*/ 194103 w 217822"/>
              <a:gd name="connsiteY12" fmla="*/ 101941 h 224703"/>
              <a:gd name="connsiteX13" fmla="*/ 134714 w 217822"/>
              <a:gd name="connsiteY13" fmla="*/ 101941 h 224703"/>
              <a:gd name="connsiteX14" fmla="*/ 134714 w 217822"/>
              <a:gd name="connsiteY14" fmla="*/ 146483 h 224703"/>
              <a:gd name="connsiteX15" fmla="*/ 217823 w 217822"/>
              <a:gd name="connsiteY15" fmla="*/ 146483 h 224703"/>
              <a:gd name="connsiteX16" fmla="*/ 217823 w 217822"/>
              <a:gd name="connsiteY16" fmla="*/ 165314 h 224703"/>
              <a:gd name="connsiteX17" fmla="*/ 134714 w 217822"/>
              <a:gd name="connsiteY17" fmla="*/ 165314 h 224703"/>
              <a:gd name="connsiteX18" fmla="*/ 134714 w 217822"/>
              <a:gd name="connsiteY18" fmla="*/ 224704 h 224703"/>
              <a:gd name="connsiteX19" fmla="*/ 114977 w 217822"/>
              <a:gd name="connsiteY19" fmla="*/ 224704 h 224703"/>
              <a:gd name="connsiteX20" fmla="*/ 114977 w 217822"/>
              <a:gd name="connsiteY20" fmla="*/ 165314 h 224703"/>
              <a:gd name="connsiteX21" fmla="*/ 1086 w 217822"/>
              <a:gd name="connsiteY21" fmla="*/ 165314 h 224703"/>
              <a:gd name="connsiteX22" fmla="*/ 1086 w 217822"/>
              <a:gd name="connsiteY22" fmla="*/ 146483 h 224703"/>
              <a:gd name="connsiteX23" fmla="*/ 45628 w 217822"/>
              <a:gd name="connsiteY23" fmla="*/ 146483 h 224703"/>
              <a:gd name="connsiteX24" fmla="*/ 45628 w 217822"/>
              <a:gd name="connsiteY24" fmla="*/ 83110 h 224703"/>
              <a:gd name="connsiteX25" fmla="*/ 114977 w 217822"/>
              <a:gd name="connsiteY25" fmla="*/ 83110 h 224703"/>
              <a:gd name="connsiteX26" fmla="*/ 114977 w 217822"/>
              <a:gd name="connsiteY26" fmla="*/ 49431 h 224703"/>
              <a:gd name="connsiteX27" fmla="*/ 60476 w 217822"/>
              <a:gd name="connsiteY27" fmla="*/ 49431 h 224703"/>
              <a:gd name="connsiteX28" fmla="*/ 65365 w 217822"/>
              <a:gd name="connsiteY28" fmla="*/ 146483 h 224703"/>
              <a:gd name="connsiteX29" fmla="*/ 114796 w 217822"/>
              <a:gd name="connsiteY29" fmla="*/ 146483 h 224703"/>
              <a:gd name="connsiteX30" fmla="*/ 114796 w 217822"/>
              <a:gd name="connsiteY30" fmla="*/ 101941 h 224703"/>
              <a:gd name="connsiteX31" fmla="*/ 65365 w 217822"/>
              <a:gd name="connsiteY31" fmla="*/ 101941 h 224703"/>
              <a:gd name="connsiteX32" fmla="*/ 65365 w 217822"/>
              <a:gd name="connsiteY32" fmla="*/ 146483 h 2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7822" h="224703">
                <a:moveTo>
                  <a:pt x="60476" y="49431"/>
                </a:moveTo>
                <a:cubicBezTo>
                  <a:pt x="47982" y="71159"/>
                  <a:pt x="32411" y="89447"/>
                  <a:pt x="13941" y="103932"/>
                </a:cubicBezTo>
                <a:lnTo>
                  <a:pt x="0" y="86188"/>
                </a:lnTo>
                <a:cubicBezTo>
                  <a:pt x="26979" y="66451"/>
                  <a:pt x="45628" y="37662"/>
                  <a:pt x="55406" y="0"/>
                </a:cubicBezTo>
                <a:lnTo>
                  <a:pt x="78221" y="5975"/>
                </a:lnTo>
                <a:cubicBezTo>
                  <a:pt x="80936" y="8691"/>
                  <a:pt x="79850" y="10321"/>
                  <a:pt x="75323" y="10864"/>
                </a:cubicBezTo>
                <a:lnTo>
                  <a:pt x="67356" y="30600"/>
                </a:lnTo>
                <a:lnTo>
                  <a:pt x="206959" y="30600"/>
                </a:lnTo>
                <a:lnTo>
                  <a:pt x="206959" y="49431"/>
                </a:lnTo>
                <a:lnTo>
                  <a:pt x="134714" y="49431"/>
                </a:lnTo>
                <a:lnTo>
                  <a:pt x="134714" y="83110"/>
                </a:lnTo>
                <a:lnTo>
                  <a:pt x="194103" y="83110"/>
                </a:lnTo>
                <a:lnTo>
                  <a:pt x="194103" y="101941"/>
                </a:lnTo>
                <a:lnTo>
                  <a:pt x="134714" y="101941"/>
                </a:lnTo>
                <a:lnTo>
                  <a:pt x="134714" y="146483"/>
                </a:lnTo>
                <a:lnTo>
                  <a:pt x="217823" y="146483"/>
                </a:lnTo>
                <a:lnTo>
                  <a:pt x="217823" y="165314"/>
                </a:lnTo>
                <a:lnTo>
                  <a:pt x="134714" y="165314"/>
                </a:lnTo>
                <a:lnTo>
                  <a:pt x="134714" y="224704"/>
                </a:lnTo>
                <a:lnTo>
                  <a:pt x="114977" y="224704"/>
                </a:lnTo>
                <a:lnTo>
                  <a:pt x="114977" y="165314"/>
                </a:lnTo>
                <a:lnTo>
                  <a:pt x="1086" y="165314"/>
                </a:lnTo>
                <a:lnTo>
                  <a:pt x="1086" y="146483"/>
                </a:lnTo>
                <a:lnTo>
                  <a:pt x="45628" y="146483"/>
                </a:lnTo>
                <a:lnTo>
                  <a:pt x="45628" y="83110"/>
                </a:lnTo>
                <a:lnTo>
                  <a:pt x="114977" y="83110"/>
                </a:lnTo>
                <a:lnTo>
                  <a:pt x="114977" y="49431"/>
                </a:lnTo>
                <a:lnTo>
                  <a:pt x="60476" y="49431"/>
                </a:lnTo>
                <a:close/>
                <a:moveTo>
                  <a:pt x="65365" y="146483"/>
                </a:moveTo>
                <a:lnTo>
                  <a:pt x="114796" y="146483"/>
                </a:lnTo>
                <a:lnTo>
                  <a:pt x="114796" y="101941"/>
                </a:lnTo>
                <a:lnTo>
                  <a:pt x="65365" y="101941"/>
                </a:lnTo>
                <a:lnTo>
                  <a:pt x="65365" y="146483"/>
                </a:lnTo>
                <a:close/>
              </a:path>
            </a:pathLst>
          </a:custGeom>
          <a:solidFill>
            <a:srgbClr val="FFFFFF"/>
          </a:solidFill>
          <a:ln w="18102" cap="flat">
            <a:noFill/>
            <a:prstDash val="solid"/>
            <a:miter/>
          </a:ln>
        </p:spPr>
        <p:txBody>
          <a:bodyPr rtlCol="0" anchor="ctr"/>
          <a:lstStyle/>
          <a:p>
            <a:endParaRPr lang="ja-JP" altLang="en-US" sz="1200"/>
          </a:p>
        </p:txBody>
      </p:sp>
      <p:sp>
        <p:nvSpPr>
          <p:cNvPr id="1028" name="フリーフォーム: 図形 1027">
            <a:extLst>
              <a:ext uri="{FF2B5EF4-FFF2-40B4-BE49-F238E27FC236}">
                <a16:creationId xmlns:a16="http://schemas.microsoft.com/office/drawing/2014/main" id="{7D04B54C-E203-F1E7-9FB1-0CF6F46F5A76}"/>
              </a:ext>
            </a:extLst>
          </p:cNvPr>
          <p:cNvSpPr/>
          <p:nvPr/>
        </p:nvSpPr>
        <p:spPr>
          <a:xfrm>
            <a:off x="10948427" y="2118118"/>
            <a:ext cx="145215" cy="149802"/>
          </a:xfrm>
          <a:custGeom>
            <a:avLst/>
            <a:gdLst>
              <a:gd name="connsiteX0" fmla="*/ 60476 w 217822"/>
              <a:gd name="connsiteY0" fmla="*/ 49431 h 224703"/>
              <a:gd name="connsiteX1" fmla="*/ 13941 w 217822"/>
              <a:gd name="connsiteY1" fmla="*/ 103932 h 224703"/>
              <a:gd name="connsiteX2" fmla="*/ 0 w 217822"/>
              <a:gd name="connsiteY2" fmla="*/ 86188 h 224703"/>
              <a:gd name="connsiteX3" fmla="*/ 55406 w 217822"/>
              <a:gd name="connsiteY3" fmla="*/ 0 h 224703"/>
              <a:gd name="connsiteX4" fmla="*/ 78221 w 217822"/>
              <a:gd name="connsiteY4" fmla="*/ 5975 h 224703"/>
              <a:gd name="connsiteX5" fmla="*/ 75323 w 217822"/>
              <a:gd name="connsiteY5" fmla="*/ 10864 h 224703"/>
              <a:gd name="connsiteX6" fmla="*/ 67356 w 217822"/>
              <a:gd name="connsiteY6" fmla="*/ 30600 h 224703"/>
              <a:gd name="connsiteX7" fmla="*/ 206959 w 217822"/>
              <a:gd name="connsiteY7" fmla="*/ 30600 h 224703"/>
              <a:gd name="connsiteX8" fmla="*/ 206959 w 217822"/>
              <a:gd name="connsiteY8" fmla="*/ 49431 h 224703"/>
              <a:gd name="connsiteX9" fmla="*/ 134714 w 217822"/>
              <a:gd name="connsiteY9" fmla="*/ 49431 h 224703"/>
              <a:gd name="connsiteX10" fmla="*/ 134714 w 217822"/>
              <a:gd name="connsiteY10" fmla="*/ 83110 h 224703"/>
              <a:gd name="connsiteX11" fmla="*/ 194103 w 217822"/>
              <a:gd name="connsiteY11" fmla="*/ 83110 h 224703"/>
              <a:gd name="connsiteX12" fmla="*/ 194103 w 217822"/>
              <a:gd name="connsiteY12" fmla="*/ 101941 h 224703"/>
              <a:gd name="connsiteX13" fmla="*/ 134714 w 217822"/>
              <a:gd name="connsiteY13" fmla="*/ 101941 h 224703"/>
              <a:gd name="connsiteX14" fmla="*/ 134714 w 217822"/>
              <a:gd name="connsiteY14" fmla="*/ 146483 h 224703"/>
              <a:gd name="connsiteX15" fmla="*/ 217823 w 217822"/>
              <a:gd name="connsiteY15" fmla="*/ 146483 h 224703"/>
              <a:gd name="connsiteX16" fmla="*/ 217823 w 217822"/>
              <a:gd name="connsiteY16" fmla="*/ 165314 h 224703"/>
              <a:gd name="connsiteX17" fmla="*/ 134714 w 217822"/>
              <a:gd name="connsiteY17" fmla="*/ 165314 h 224703"/>
              <a:gd name="connsiteX18" fmla="*/ 134714 w 217822"/>
              <a:gd name="connsiteY18" fmla="*/ 224704 h 224703"/>
              <a:gd name="connsiteX19" fmla="*/ 114977 w 217822"/>
              <a:gd name="connsiteY19" fmla="*/ 224704 h 224703"/>
              <a:gd name="connsiteX20" fmla="*/ 114977 w 217822"/>
              <a:gd name="connsiteY20" fmla="*/ 165314 h 224703"/>
              <a:gd name="connsiteX21" fmla="*/ 1086 w 217822"/>
              <a:gd name="connsiteY21" fmla="*/ 165314 h 224703"/>
              <a:gd name="connsiteX22" fmla="*/ 1086 w 217822"/>
              <a:gd name="connsiteY22" fmla="*/ 146483 h 224703"/>
              <a:gd name="connsiteX23" fmla="*/ 45628 w 217822"/>
              <a:gd name="connsiteY23" fmla="*/ 146483 h 224703"/>
              <a:gd name="connsiteX24" fmla="*/ 45628 w 217822"/>
              <a:gd name="connsiteY24" fmla="*/ 83110 h 224703"/>
              <a:gd name="connsiteX25" fmla="*/ 114977 w 217822"/>
              <a:gd name="connsiteY25" fmla="*/ 83110 h 224703"/>
              <a:gd name="connsiteX26" fmla="*/ 114977 w 217822"/>
              <a:gd name="connsiteY26" fmla="*/ 49431 h 224703"/>
              <a:gd name="connsiteX27" fmla="*/ 60476 w 217822"/>
              <a:gd name="connsiteY27" fmla="*/ 49431 h 224703"/>
              <a:gd name="connsiteX28" fmla="*/ 65365 w 217822"/>
              <a:gd name="connsiteY28" fmla="*/ 146483 h 224703"/>
              <a:gd name="connsiteX29" fmla="*/ 114796 w 217822"/>
              <a:gd name="connsiteY29" fmla="*/ 146483 h 224703"/>
              <a:gd name="connsiteX30" fmla="*/ 114796 w 217822"/>
              <a:gd name="connsiteY30" fmla="*/ 101941 h 224703"/>
              <a:gd name="connsiteX31" fmla="*/ 65365 w 217822"/>
              <a:gd name="connsiteY31" fmla="*/ 101941 h 224703"/>
              <a:gd name="connsiteX32" fmla="*/ 65365 w 217822"/>
              <a:gd name="connsiteY32" fmla="*/ 146483 h 22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7822" h="224703">
                <a:moveTo>
                  <a:pt x="60476" y="49431"/>
                </a:moveTo>
                <a:cubicBezTo>
                  <a:pt x="47982" y="71159"/>
                  <a:pt x="32411" y="89447"/>
                  <a:pt x="13941" y="103932"/>
                </a:cubicBezTo>
                <a:lnTo>
                  <a:pt x="0" y="86188"/>
                </a:lnTo>
                <a:cubicBezTo>
                  <a:pt x="26979" y="66451"/>
                  <a:pt x="45628" y="37662"/>
                  <a:pt x="55406" y="0"/>
                </a:cubicBezTo>
                <a:lnTo>
                  <a:pt x="78221" y="5975"/>
                </a:lnTo>
                <a:cubicBezTo>
                  <a:pt x="80936" y="8691"/>
                  <a:pt x="79850" y="10321"/>
                  <a:pt x="75323" y="10864"/>
                </a:cubicBezTo>
                <a:lnTo>
                  <a:pt x="67356" y="30600"/>
                </a:lnTo>
                <a:lnTo>
                  <a:pt x="206959" y="30600"/>
                </a:lnTo>
                <a:lnTo>
                  <a:pt x="206959" y="49431"/>
                </a:lnTo>
                <a:lnTo>
                  <a:pt x="134714" y="49431"/>
                </a:lnTo>
                <a:lnTo>
                  <a:pt x="134714" y="83110"/>
                </a:lnTo>
                <a:lnTo>
                  <a:pt x="194103" y="83110"/>
                </a:lnTo>
                <a:lnTo>
                  <a:pt x="194103" y="101941"/>
                </a:lnTo>
                <a:lnTo>
                  <a:pt x="134714" y="101941"/>
                </a:lnTo>
                <a:lnTo>
                  <a:pt x="134714" y="146483"/>
                </a:lnTo>
                <a:lnTo>
                  <a:pt x="217823" y="146483"/>
                </a:lnTo>
                <a:lnTo>
                  <a:pt x="217823" y="165314"/>
                </a:lnTo>
                <a:lnTo>
                  <a:pt x="134714" y="165314"/>
                </a:lnTo>
                <a:lnTo>
                  <a:pt x="134714" y="224704"/>
                </a:lnTo>
                <a:lnTo>
                  <a:pt x="114977" y="224704"/>
                </a:lnTo>
                <a:lnTo>
                  <a:pt x="114977" y="165314"/>
                </a:lnTo>
                <a:lnTo>
                  <a:pt x="1086" y="165314"/>
                </a:lnTo>
                <a:lnTo>
                  <a:pt x="1086" y="146483"/>
                </a:lnTo>
                <a:lnTo>
                  <a:pt x="45628" y="146483"/>
                </a:lnTo>
                <a:lnTo>
                  <a:pt x="45628" y="83110"/>
                </a:lnTo>
                <a:lnTo>
                  <a:pt x="114977" y="83110"/>
                </a:lnTo>
                <a:lnTo>
                  <a:pt x="114977" y="49431"/>
                </a:lnTo>
                <a:lnTo>
                  <a:pt x="60476" y="49431"/>
                </a:lnTo>
                <a:close/>
                <a:moveTo>
                  <a:pt x="65365" y="146483"/>
                </a:moveTo>
                <a:lnTo>
                  <a:pt x="114796" y="146483"/>
                </a:lnTo>
                <a:lnTo>
                  <a:pt x="114796" y="101941"/>
                </a:lnTo>
                <a:lnTo>
                  <a:pt x="65365" y="101941"/>
                </a:lnTo>
                <a:lnTo>
                  <a:pt x="65365" y="146483"/>
                </a:lnTo>
                <a:close/>
              </a:path>
            </a:pathLst>
          </a:custGeom>
          <a:noFill/>
          <a:ln w="0" cap="sq">
            <a:solidFill>
              <a:srgbClr val="FFFFFF"/>
            </a:solidFill>
            <a:prstDash val="solid"/>
            <a:miter/>
          </a:ln>
        </p:spPr>
        <p:txBody>
          <a:bodyPr rtlCol="0" anchor="ctr"/>
          <a:lstStyle/>
          <a:p>
            <a:endParaRPr lang="ja-JP" altLang="en-US" sz="1200"/>
          </a:p>
        </p:txBody>
      </p:sp>
      <p:sp>
        <p:nvSpPr>
          <p:cNvPr id="1029" name="フリーフォーム: 図形 1028">
            <a:extLst>
              <a:ext uri="{FF2B5EF4-FFF2-40B4-BE49-F238E27FC236}">
                <a16:creationId xmlns:a16="http://schemas.microsoft.com/office/drawing/2014/main" id="{36D96D7E-EBB5-C0D7-3A66-5956D51B8E91}"/>
              </a:ext>
            </a:extLst>
          </p:cNvPr>
          <p:cNvSpPr/>
          <p:nvPr/>
        </p:nvSpPr>
        <p:spPr>
          <a:xfrm>
            <a:off x="10575430" y="2347349"/>
            <a:ext cx="128437" cy="131575"/>
          </a:xfrm>
          <a:custGeom>
            <a:avLst/>
            <a:gdLst>
              <a:gd name="connsiteX0" fmla="*/ 15210 w 192655"/>
              <a:gd name="connsiteY0" fmla="*/ 196095 h 197362"/>
              <a:gd name="connsiteX1" fmla="*/ 11770 w 192655"/>
              <a:gd name="connsiteY1" fmla="*/ 179980 h 197362"/>
              <a:gd name="connsiteX2" fmla="*/ 26255 w 192655"/>
              <a:gd name="connsiteY2" fmla="*/ 179980 h 197362"/>
              <a:gd name="connsiteX3" fmla="*/ 29695 w 192655"/>
              <a:gd name="connsiteY3" fmla="*/ 176540 h 197362"/>
              <a:gd name="connsiteX4" fmla="*/ 29695 w 192655"/>
              <a:gd name="connsiteY4" fmla="*/ 123850 h 197362"/>
              <a:gd name="connsiteX5" fmla="*/ 7604 w 192655"/>
              <a:gd name="connsiteY5" fmla="*/ 128919 h 197362"/>
              <a:gd name="connsiteX6" fmla="*/ 3440 w 192655"/>
              <a:gd name="connsiteY6" fmla="*/ 131454 h 197362"/>
              <a:gd name="connsiteX7" fmla="*/ 0 w 192655"/>
              <a:gd name="connsiteY7" fmla="*/ 111899 h 197362"/>
              <a:gd name="connsiteX8" fmla="*/ 29695 w 192655"/>
              <a:gd name="connsiteY8" fmla="*/ 105924 h 197362"/>
              <a:gd name="connsiteX9" fmla="*/ 29695 w 192655"/>
              <a:gd name="connsiteY9" fmla="*/ 61019 h 197362"/>
              <a:gd name="connsiteX10" fmla="*/ 3440 w 192655"/>
              <a:gd name="connsiteY10" fmla="*/ 61019 h 197362"/>
              <a:gd name="connsiteX11" fmla="*/ 3440 w 192655"/>
              <a:gd name="connsiteY11" fmla="*/ 44904 h 197362"/>
              <a:gd name="connsiteX12" fmla="*/ 29695 w 192655"/>
              <a:gd name="connsiteY12" fmla="*/ 44904 h 197362"/>
              <a:gd name="connsiteX13" fmla="*/ 29695 w 192655"/>
              <a:gd name="connsiteY13" fmla="*/ 1630 h 197362"/>
              <a:gd name="connsiteX14" fmla="*/ 45810 w 192655"/>
              <a:gd name="connsiteY14" fmla="*/ 1630 h 197362"/>
              <a:gd name="connsiteX15" fmla="*/ 46716 w 192655"/>
              <a:gd name="connsiteY15" fmla="*/ 6699 h 197362"/>
              <a:gd name="connsiteX16" fmla="*/ 46716 w 192655"/>
              <a:gd name="connsiteY16" fmla="*/ 44904 h 197362"/>
              <a:gd name="connsiteX17" fmla="*/ 68805 w 192655"/>
              <a:gd name="connsiteY17" fmla="*/ 44904 h 197362"/>
              <a:gd name="connsiteX18" fmla="*/ 68805 w 192655"/>
              <a:gd name="connsiteY18" fmla="*/ 61019 h 197362"/>
              <a:gd name="connsiteX19" fmla="*/ 46716 w 192655"/>
              <a:gd name="connsiteY19" fmla="*/ 61019 h 197362"/>
              <a:gd name="connsiteX20" fmla="*/ 46716 w 192655"/>
              <a:gd name="connsiteY20" fmla="*/ 102665 h 197362"/>
              <a:gd name="connsiteX21" fmla="*/ 68805 w 192655"/>
              <a:gd name="connsiteY21" fmla="*/ 96690 h 197362"/>
              <a:gd name="connsiteX22" fmla="*/ 71340 w 192655"/>
              <a:gd name="connsiteY22" fmla="*/ 111899 h 197362"/>
              <a:gd name="connsiteX23" fmla="*/ 46716 w 192655"/>
              <a:gd name="connsiteY23" fmla="*/ 119504 h 197362"/>
              <a:gd name="connsiteX24" fmla="*/ 46716 w 192655"/>
              <a:gd name="connsiteY24" fmla="*/ 182334 h 197362"/>
              <a:gd name="connsiteX25" fmla="*/ 33136 w 192655"/>
              <a:gd name="connsiteY25" fmla="*/ 195914 h 197362"/>
              <a:gd name="connsiteX26" fmla="*/ 15391 w 192655"/>
              <a:gd name="connsiteY26" fmla="*/ 195914 h 197362"/>
              <a:gd name="connsiteX27" fmla="*/ 57579 w 192655"/>
              <a:gd name="connsiteY27" fmla="*/ 76410 h 197362"/>
              <a:gd name="connsiteX28" fmla="*/ 100854 w 192655"/>
              <a:gd name="connsiteY28" fmla="*/ 0 h 197362"/>
              <a:gd name="connsiteX29" fmla="*/ 117875 w 192655"/>
              <a:gd name="connsiteY29" fmla="*/ 5070 h 197362"/>
              <a:gd name="connsiteX30" fmla="*/ 116245 w 192655"/>
              <a:gd name="connsiteY30" fmla="*/ 9234 h 197362"/>
              <a:gd name="connsiteX31" fmla="*/ 102665 w 192655"/>
              <a:gd name="connsiteY31" fmla="*/ 40559 h 197362"/>
              <a:gd name="connsiteX32" fmla="*/ 128196 w 192655"/>
              <a:gd name="connsiteY32" fmla="*/ 40559 h 197362"/>
              <a:gd name="connsiteX33" fmla="*/ 142681 w 192655"/>
              <a:gd name="connsiteY33" fmla="*/ 5794 h 197362"/>
              <a:gd name="connsiteX34" fmla="*/ 158796 w 192655"/>
              <a:gd name="connsiteY34" fmla="*/ 11769 h 197362"/>
              <a:gd name="connsiteX35" fmla="*/ 156261 w 192655"/>
              <a:gd name="connsiteY35" fmla="*/ 15934 h 197362"/>
              <a:gd name="connsiteX36" fmla="*/ 144311 w 192655"/>
              <a:gd name="connsiteY36" fmla="*/ 40559 h 197362"/>
              <a:gd name="connsiteX37" fmla="*/ 187585 w 192655"/>
              <a:gd name="connsiteY37" fmla="*/ 40559 h 197362"/>
              <a:gd name="connsiteX38" fmla="*/ 187585 w 192655"/>
              <a:gd name="connsiteY38" fmla="*/ 56674 h 197362"/>
              <a:gd name="connsiteX39" fmla="*/ 144311 w 192655"/>
              <a:gd name="connsiteY39" fmla="*/ 56674 h 197362"/>
              <a:gd name="connsiteX40" fmla="*/ 144311 w 192655"/>
              <a:gd name="connsiteY40" fmla="*/ 82928 h 197362"/>
              <a:gd name="connsiteX41" fmla="*/ 179075 w 192655"/>
              <a:gd name="connsiteY41" fmla="*/ 82928 h 197362"/>
              <a:gd name="connsiteX42" fmla="*/ 179075 w 192655"/>
              <a:gd name="connsiteY42" fmla="*/ 99043 h 197362"/>
              <a:gd name="connsiteX43" fmla="*/ 144311 w 192655"/>
              <a:gd name="connsiteY43" fmla="*/ 99043 h 197362"/>
              <a:gd name="connsiteX44" fmla="*/ 144311 w 192655"/>
              <a:gd name="connsiteY44" fmla="*/ 126203 h 197362"/>
              <a:gd name="connsiteX45" fmla="*/ 179075 w 192655"/>
              <a:gd name="connsiteY45" fmla="*/ 126203 h 197362"/>
              <a:gd name="connsiteX46" fmla="*/ 179075 w 192655"/>
              <a:gd name="connsiteY46" fmla="*/ 142318 h 197362"/>
              <a:gd name="connsiteX47" fmla="*/ 144311 w 192655"/>
              <a:gd name="connsiteY47" fmla="*/ 142318 h 197362"/>
              <a:gd name="connsiteX48" fmla="*/ 144311 w 192655"/>
              <a:gd name="connsiteY48" fmla="*/ 173643 h 197362"/>
              <a:gd name="connsiteX49" fmla="*/ 192655 w 192655"/>
              <a:gd name="connsiteY49" fmla="*/ 173643 h 197362"/>
              <a:gd name="connsiteX50" fmla="*/ 192655 w 192655"/>
              <a:gd name="connsiteY50" fmla="*/ 189758 h 197362"/>
              <a:gd name="connsiteX51" fmla="*/ 99224 w 192655"/>
              <a:gd name="connsiteY51" fmla="*/ 189758 h 197362"/>
              <a:gd name="connsiteX52" fmla="*/ 99224 w 192655"/>
              <a:gd name="connsiteY52" fmla="*/ 197363 h 197362"/>
              <a:gd name="connsiteX53" fmla="*/ 82204 w 192655"/>
              <a:gd name="connsiteY53" fmla="*/ 197363 h 197362"/>
              <a:gd name="connsiteX54" fmla="*/ 82204 w 192655"/>
              <a:gd name="connsiteY54" fmla="*/ 74237 h 197362"/>
              <a:gd name="connsiteX55" fmla="*/ 69530 w 192655"/>
              <a:gd name="connsiteY55" fmla="*/ 89447 h 197362"/>
              <a:gd name="connsiteX56" fmla="*/ 57579 w 192655"/>
              <a:gd name="connsiteY56" fmla="*/ 75867 h 197362"/>
              <a:gd name="connsiteX57" fmla="*/ 99224 w 192655"/>
              <a:gd name="connsiteY57" fmla="*/ 83291 h 197362"/>
              <a:gd name="connsiteX58" fmla="*/ 127290 w 192655"/>
              <a:gd name="connsiteY58" fmla="*/ 83291 h 197362"/>
              <a:gd name="connsiteX59" fmla="*/ 127290 w 192655"/>
              <a:gd name="connsiteY59" fmla="*/ 57036 h 197362"/>
              <a:gd name="connsiteX60" fmla="*/ 99224 w 192655"/>
              <a:gd name="connsiteY60" fmla="*/ 57036 h 197362"/>
              <a:gd name="connsiteX61" fmla="*/ 99224 w 192655"/>
              <a:gd name="connsiteY61" fmla="*/ 83291 h 197362"/>
              <a:gd name="connsiteX62" fmla="*/ 99224 w 192655"/>
              <a:gd name="connsiteY62" fmla="*/ 126565 h 197362"/>
              <a:gd name="connsiteX63" fmla="*/ 127290 w 192655"/>
              <a:gd name="connsiteY63" fmla="*/ 126565 h 197362"/>
              <a:gd name="connsiteX64" fmla="*/ 127290 w 192655"/>
              <a:gd name="connsiteY64" fmla="*/ 99405 h 197362"/>
              <a:gd name="connsiteX65" fmla="*/ 99224 w 192655"/>
              <a:gd name="connsiteY65" fmla="*/ 99405 h 197362"/>
              <a:gd name="connsiteX66" fmla="*/ 99224 w 192655"/>
              <a:gd name="connsiteY66" fmla="*/ 126565 h 197362"/>
              <a:gd name="connsiteX67" fmla="*/ 99224 w 192655"/>
              <a:gd name="connsiteY67" fmla="*/ 174005 h 197362"/>
              <a:gd name="connsiteX68" fmla="*/ 127290 w 192655"/>
              <a:gd name="connsiteY68" fmla="*/ 174005 h 197362"/>
              <a:gd name="connsiteX69" fmla="*/ 127290 w 192655"/>
              <a:gd name="connsiteY69" fmla="*/ 142680 h 197362"/>
              <a:gd name="connsiteX70" fmla="*/ 99224 w 192655"/>
              <a:gd name="connsiteY70" fmla="*/ 142680 h 197362"/>
              <a:gd name="connsiteX71" fmla="*/ 99224 w 192655"/>
              <a:gd name="connsiteY71" fmla="*/ 174005 h 1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2655" h="197362">
                <a:moveTo>
                  <a:pt x="15210" y="196095"/>
                </a:moveTo>
                <a:lnTo>
                  <a:pt x="11770" y="179980"/>
                </a:lnTo>
                <a:lnTo>
                  <a:pt x="26255" y="179980"/>
                </a:lnTo>
                <a:cubicBezTo>
                  <a:pt x="28428" y="179980"/>
                  <a:pt x="29695" y="178894"/>
                  <a:pt x="29695" y="176540"/>
                </a:cubicBezTo>
                <a:lnTo>
                  <a:pt x="29695" y="123850"/>
                </a:lnTo>
                <a:lnTo>
                  <a:pt x="7604" y="128919"/>
                </a:lnTo>
                <a:cubicBezTo>
                  <a:pt x="7062" y="132903"/>
                  <a:pt x="5613" y="133808"/>
                  <a:pt x="3440" y="131454"/>
                </a:cubicBezTo>
                <a:lnTo>
                  <a:pt x="0" y="111899"/>
                </a:lnTo>
                <a:lnTo>
                  <a:pt x="29695" y="105924"/>
                </a:lnTo>
                <a:lnTo>
                  <a:pt x="29695" y="61019"/>
                </a:lnTo>
                <a:lnTo>
                  <a:pt x="3440" y="61019"/>
                </a:lnTo>
                <a:lnTo>
                  <a:pt x="3440" y="44904"/>
                </a:lnTo>
                <a:lnTo>
                  <a:pt x="29695" y="44904"/>
                </a:lnTo>
                <a:lnTo>
                  <a:pt x="29695" y="1630"/>
                </a:lnTo>
                <a:lnTo>
                  <a:pt x="45810" y="1630"/>
                </a:lnTo>
                <a:cubicBezTo>
                  <a:pt x="50337" y="2173"/>
                  <a:pt x="50698" y="3983"/>
                  <a:pt x="46716" y="6699"/>
                </a:cubicBezTo>
                <a:lnTo>
                  <a:pt x="46716" y="44904"/>
                </a:lnTo>
                <a:lnTo>
                  <a:pt x="68805" y="44904"/>
                </a:lnTo>
                <a:lnTo>
                  <a:pt x="68805" y="61019"/>
                </a:lnTo>
                <a:lnTo>
                  <a:pt x="46716" y="61019"/>
                </a:lnTo>
                <a:lnTo>
                  <a:pt x="46716" y="102665"/>
                </a:lnTo>
                <a:lnTo>
                  <a:pt x="68805" y="96690"/>
                </a:lnTo>
                <a:lnTo>
                  <a:pt x="71340" y="111899"/>
                </a:lnTo>
                <a:lnTo>
                  <a:pt x="46716" y="119504"/>
                </a:lnTo>
                <a:lnTo>
                  <a:pt x="46716" y="182334"/>
                </a:lnTo>
                <a:cubicBezTo>
                  <a:pt x="46716" y="191387"/>
                  <a:pt x="42189" y="195914"/>
                  <a:pt x="33136" y="195914"/>
                </a:cubicBezTo>
                <a:lnTo>
                  <a:pt x="15391" y="195914"/>
                </a:lnTo>
                <a:close/>
                <a:moveTo>
                  <a:pt x="57579" y="76410"/>
                </a:moveTo>
                <a:cubicBezTo>
                  <a:pt x="76229" y="58847"/>
                  <a:pt x="90715" y="33497"/>
                  <a:pt x="100854" y="0"/>
                </a:cubicBezTo>
                <a:lnTo>
                  <a:pt x="117875" y="5070"/>
                </a:lnTo>
                <a:cubicBezTo>
                  <a:pt x="120771" y="7424"/>
                  <a:pt x="120047" y="8691"/>
                  <a:pt x="116245" y="9234"/>
                </a:cubicBezTo>
                <a:cubicBezTo>
                  <a:pt x="111718" y="20642"/>
                  <a:pt x="107191" y="30962"/>
                  <a:pt x="102665" y="40559"/>
                </a:cubicBezTo>
                <a:lnTo>
                  <a:pt x="128196" y="40559"/>
                </a:lnTo>
                <a:cubicBezTo>
                  <a:pt x="134351" y="27522"/>
                  <a:pt x="139240" y="15934"/>
                  <a:pt x="142681" y="5794"/>
                </a:cubicBezTo>
                <a:lnTo>
                  <a:pt x="158796" y="11769"/>
                </a:lnTo>
                <a:cubicBezTo>
                  <a:pt x="160969" y="14123"/>
                  <a:pt x="160245" y="15391"/>
                  <a:pt x="156261" y="15934"/>
                </a:cubicBezTo>
                <a:cubicBezTo>
                  <a:pt x="152278" y="24987"/>
                  <a:pt x="148294" y="33135"/>
                  <a:pt x="144311" y="40559"/>
                </a:cubicBezTo>
                <a:lnTo>
                  <a:pt x="187585" y="40559"/>
                </a:lnTo>
                <a:lnTo>
                  <a:pt x="187585" y="56674"/>
                </a:lnTo>
                <a:lnTo>
                  <a:pt x="144311" y="56674"/>
                </a:lnTo>
                <a:lnTo>
                  <a:pt x="144311" y="82928"/>
                </a:lnTo>
                <a:lnTo>
                  <a:pt x="179075" y="82928"/>
                </a:lnTo>
                <a:lnTo>
                  <a:pt x="179075" y="99043"/>
                </a:lnTo>
                <a:lnTo>
                  <a:pt x="144311" y="99043"/>
                </a:lnTo>
                <a:lnTo>
                  <a:pt x="144311" y="126203"/>
                </a:lnTo>
                <a:lnTo>
                  <a:pt x="179075" y="126203"/>
                </a:lnTo>
                <a:lnTo>
                  <a:pt x="179075" y="142318"/>
                </a:lnTo>
                <a:lnTo>
                  <a:pt x="144311" y="142318"/>
                </a:lnTo>
                <a:lnTo>
                  <a:pt x="144311" y="173643"/>
                </a:lnTo>
                <a:lnTo>
                  <a:pt x="192655" y="173643"/>
                </a:lnTo>
                <a:lnTo>
                  <a:pt x="192655" y="189758"/>
                </a:lnTo>
                <a:lnTo>
                  <a:pt x="99224" y="189758"/>
                </a:lnTo>
                <a:lnTo>
                  <a:pt x="99224" y="197363"/>
                </a:lnTo>
                <a:lnTo>
                  <a:pt x="82204" y="197363"/>
                </a:lnTo>
                <a:lnTo>
                  <a:pt x="82204" y="74237"/>
                </a:lnTo>
                <a:cubicBezTo>
                  <a:pt x="78221" y="79850"/>
                  <a:pt x="74057" y="84920"/>
                  <a:pt x="69530" y="89447"/>
                </a:cubicBezTo>
                <a:lnTo>
                  <a:pt x="57579" y="75867"/>
                </a:lnTo>
                <a:close/>
                <a:moveTo>
                  <a:pt x="99224" y="83291"/>
                </a:moveTo>
                <a:lnTo>
                  <a:pt x="127290" y="83291"/>
                </a:lnTo>
                <a:lnTo>
                  <a:pt x="127290" y="57036"/>
                </a:lnTo>
                <a:lnTo>
                  <a:pt x="99224" y="57036"/>
                </a:lnTo>
                <a:lnTo>
                  <a:pt x="99224" y="83291"/>
                </a:lnTo>
                <a:close/>
                <a:moveTo>
                  <a:pt x="99224" y="126565"/>
                </a:moveTo>
                <a:lnTo>
                  <a:pt x="127290" y="126565"/>
                </a:lnTo>
                <a:lnTo>
                  <a:pt x="127290" y="99405"/>
                </a:lnTo>
                <a:lnTo>
                  <a:pt x="99224" y="99405"/>
                </a:lnTo>
                <a:lnTo>
                  <a:pt x="99224" y="126565"/>
                </a:lnTo>
                <a:close/>
                <a:moveTo>
                  <a:pt x="99224" y="174005"/>
                </a:moveTo>
                <a:lnTo>
                  <a:pt x="127290" y="174005"/>
                </a:lnTo>
                <a:lnTo>
                  <a:pt x="127290" y="142680"/>
                </a:lnTo>
                <a:lnTo>
                  <a:pt x="99224" y="142680"/>
                </a:lnTo>
                <a:lnTo>
                  <a:pt x="99224" y="174005"/>
                </a:lnTo>
                <a:close/>
              </a:path>
            </a:pathLst>
          </a:custGeom>
          <a:solidFill>
            <a:srgbClr val="FFFFFF"/>
          </a:solidFill>
          <a:ln w="18102" cap="flat">
            <a:noFill/>
            <a:prstDash val="solid"/>
            <a:miter/>
          </a:ln>
        </p:spPr>
        <p:txBody>
          <a:bodyPr rtlCol="0" anchor="ctr"/>
          <a:lstStyle/>
          <a:p>
            <a:endParaRPr lang="ja-JP" altLang="en-US" sz="1200"/>
          </a:p>
        </p:txBody>
      </p:sp>
      <p:sp>
        <p:nvSpPr>
          <p:cNvPr id="1030" name="フリーフォーム: 図形 1029">
            <a:extLst>
              <a:ext uri="{FF2B5EF4-FFF2-40B4-BE49-F238E27FC236}">
                <a16:creationId xmlns:a16="http://schemas.microsoft.com/office/drawing/2014/main" id="{3009C5D4-5A0B-AD2E-F17B-D8ADA96237A2}"/>
              </a:ext>
            </a:extLst>
          </p:cNvPr>
          <p:cNvSpPr/>
          <p:nvPr/>
        </p:nvSpPr>
        <p:spPr>
          <a:xfrm>
            <a:off x="10575430" y="2347349"/>
            <a:ext cx="128437" cy="131575"/>
          </a:xfrm>
          <a:custGeom>
            <a:avLst/>
            <a:gdLst>
              <a:gd name="connsiteX0" fmla="*/ 15210 w 192655"/>
              <a:gd name="connsiteY0" fmla="*/ 196095 h 197362"/>
              <a:gd name="connsiteX1" fmla="*/ 11770 w 192655"/>
              <a:gd name="connsiteY1" fmla="*/ 179980 h 197362"/>
              <a:gd name="connsiteX2" fmla="*/ 26255 w 192655"/>
              <a:gd name="connsiteY2" fmla="*/ 179980 h 197362"/>
              <a:gd name="connsiteX3" fmla="*/ 29695 w 192655"/>
              <a:gd name="connsiteY3" fmla="*/ 176540 h 197362"/>
              <a:gd name="connsiteX4" fmla="*/ 29695 w 192655"/>
              <a:gd name="connsiteY4" fmla="*/ 123850 h 197362"/>
              <a:gd name="connsiteX5" fmla="*/ 7604 w 192655"/>
              <a:gd name="connsiteY5" fmla="*/ 128919 h 197362"/>
              <a:gd name="connsiteX6" fmla="*/ 3440 w 192655"/>
              <a:gd name="connsiteY6" fmla="*/ 131454 h 197362"/>
              <a:gd name="connsiteX7" fmla="*/ 0 w 192655"/>
              <a:gd name="connsiteY7" fmla="*/ 111899 h 197362"/>
              <a:gd name="connsiteX8" fmla="*/ 29695 w 192655"/>
              <a:gd name="connsiteY8" fmla="*/ 105924 h 197362"/>
              <a:gd name="connsiteX9" fmla="*/ 29695 w 192655"/>
              <a:gd name="connsiteY9" fmla="*/ 61019 h 197362"/>
              <a:gd name="connsiteX10" fmla="*/ 3440 w 192655"/>
              <a:gd name="connsiteY10" fmla="*/ 61019 h 197362"/>
              <a:gd name="connsiteX11" fmla="*/ 3440 w 192655"/>
              <a:gd name="connsiteY11" fmla="*/ 44904 h 197362"/>
              <a:gd name="connsiteX12" fmla="*/ 29695 w 192655"/>
              <a:gd name="connsiteY12" fmla="*/ 44904 h 197362"/>
              <a:gd name="connsiteX13" fmla="*/ 29695 w 192655"/>
              <a:gd name="connsiteY13" fmla="*/ 1630 h 197362"/>
              <a:gd name="connsiteX14" fmla="*/ 45810 w 192655"/>
              <a:gd name="connsiteY14" fmla="*/ 1630 h 197362"/>
              <a:gd name="connsiteX15" fmla="*/ 46716 w 192655"/>
              <a:gd name="connsiteY15" fmla="*/ 6699 h 197362"/>
              <a:gd name="connsiteX16" fmla="*/ 46716 w 192655"/>
              <a:gd name="connsiteY16" fmla="*/ 44904 h 197362"/>
              <a:gd name="connsiteX17" fmla="*/ 68805 w 192655"/>
              <a:gd name="connsiteY17" fmla="*/ 44904 h 197362"/>
              <a:gd name="connsiteX18" fmla="*/ 68805 w 192655"/>
              <a:gd name="connsiteY18" fmla="*/ 61019 h 197362"/>
              <a:gd name="connsiteX19" fmla="*/ 46716 w 192655"/>
              <a:gd name="connsiteY19" fmla="*/ 61019 h 197362"/>
              <a:gd name="connsiteX20" fmla="*/ 46716 w 192655"/>
              <a:gd name="connsiteY20" fmla="*/ 102665 h 197362"/>
              <a:gd name="connsiteX21" fmla="*/ 68805 w 192655"/>
              <a:gd name="connsiteY21" fmla="*/ 96690 h 197362"/>
              <a:gd name="connsiteX22" fmla="*/ 71340 w 192655"/>
              <a:gd name="connsiteY22" fmla="*/ 111899 h 197362"/>
              <a:gd name="connsiteX23" fmla="*/ 46716 w 192655"/>
              <a:gd name="connsiteY23" fmla="*/ 119504 h 197362"/>
              <a:gd name="connsiteX24" fmla="*/ 46716 w 192655"/>
              <a:gd name="connsiteY24" fmla="*/ 182334 h 197362"/>
              <a:gd name="connsiteX25" fmla="*/ 33136 w 192655"/>
              <a:gd name="connsiteY25" fmla="*/ 195914 h 197362"/>
              <a:gd name="connsiteX26" fmla="*/ 15391 w 192655"/>
              <a:gd name="connsiteY26" fmla="*/ 195914 h 197362"/>
              <a:gd name="connsiteX27" fmla="*/ 57579 w 192655"/>
              <a:gd name="connsiteY27" fmla="*/ 76410 h 197362"/>
              <a:gd name="connsiteX28" fmla="*/ 100854 w 192655"/>
              <a:gd name="connsiteY28" fmla="*/ 0 h 197362"/>
              <a:gd name="connsiteX29" fmla="*/ 117875 w 192655"/>
              <a:gd name="connsiteY29" fmla="*/ 5070 h 197362"/>
              <a:gd name="connsiteX30" fmla="*/ 116245 w 192655"/>
              <a:gd name="connsiteY30" fmla="*/ 9234 h 197362"/>
              <a:gd name="connsiteX31" fmla="*/ 102665 w 192655"/>
              <a:gd name="connsiteY31" fmla="*/ 40559 h 197362"/>
              <a:gd name="connsiteX32" fmla="*/ 128196 w 192655"/>
              <a:gd name="connsiteY32" fmla="*/ 40559 h 197362"/>
              <a:gd name="connsiteX33" fmla="*/ 142681 w 192655"/>
              <a:gd name="connsiteY33" fmla="*/ 5794 h 197362"/>
              <a:gd name="connsiteX34" fmla="*/ 158796 w 192655"/>
              <a:gd name="connsiteY34" fmla="*/ 11769 h 197362"/>
              <a:gd name="connsiteX35" fmla="*/ 156261 w 192655"/>
              <a:gd name="connsiteY35" fmla="*/ 15934 h 197362"/>
              <a:gd name="connsiteX36" fmla="*/ 144311 w 192655"/>
              <a:gd name="connsiteY36" fmla="*/ 40559 h 197362"/>
              <a:gd name="connsiteX37" fmla="*/ 187585 w 192655"/>
              <a:gd name="connsiteY37" fmla="*/ 40559 h 197362"/>
              <a:gd name="connsiteX38" fmla="*/ 187585 w 192655"/>
              <a:gd name="connsiteY38" fmla="*/ 56674 h 197362"/>
              <a:gd name="connsiteX39" fmla="*/ 144311 w 192655"/>
              <a:gd name="connsiteY39" fmla="*/ 56674 h 197362"/>
              <a:gd name="connsiteX40" fmla="*/ 144311 w 192655"/>
              <a:gd name="connsiteY40" fmla="*/ 82928 h 197362"/>
              <a:gd name="connsiteX41" fmla="*/ 179075 w 192655"/>
              <a:gd name="connsiteY41" fmla="*/ 82928 h 197362"/>
              <a:gd name="connsiteX42" fmla="*/ 179075 w 192655"/>
              <a:gd name="connsiteY42" fmla="*/ 99043 h 197362"/>
              <a:gd name="connsiteX43" fmla="*/ 144311 w 192655"/>
              <a:gd name="connsiteY43" fmla="*/ 99043 h 197362"/>
              <a:gd name="connsiteX44" fmla="*/ 144311 w 192655"/>
              <a:gd name="connsiteY44" fmla="*/ 126203 h 197362"/>
              <a:gd name="connsiteX45" fmla="*/ 179075 w 192655"/>
              <a:gd name="connsiteY45" fmla="*/ 126203 h 197362"/>
              <a:gd name="connsiteX46" fmla="*/ 179075 w 192655"/>
              <a:gd name="connsiteY46" fmla="*/ 142318 h 197362"/>
              <a:gd name="connsiteX47" fmla="*/ 144311 w 192655"/>
              <a:gd name="connsiteY47" fmla="*/ 142318 h 197362"/>
              <a:gd name="connsiteX48" fmla="*/ 144311 w 192655"/>
              <a:gd name="connsiteY48" fmla="*/ 173643 h 197362"/>
              <a:gd name="connsiteX49" fmla="*/ 192655 w 192655"/>
              <a:gd name="connsiteY49" fmla="*/ 173643 h 197362"/>
              <a:gd name="connsiteX50" fmla="*/ 192655 w 192655"/>
              <a:gd name="connsiteY50" fmla="*/ 189758 h 197362"/>
              <a:gd name="connsiteX51" fmla="*/ 99224 w 192655"/>
              <a:gd name="connsiteY51" fmla="*/ 189758 h 197362"/>
              <a:gd name="connsiteX52" fmla="*/ 99224 w 192655"/>
              <a:gd name="connsiteY52" fmla="*/ 197363 h 197362"/>
              <a:gd name="connsiteX53" fmla="*/ 82204 w 192655"/>
              <a:gd name="connsiteY53" fmla="*/ 197363 h 197362"/>
              <a:gd name="connsiteX54" fmla="*/ 82204 w 192655"/>
              <a:gd name="connsiteY54" fmla="*/ 74237 h 197362"/>
              <a:gd name="connsiteX55" fmla="*/ 69530 w 192655"/>
              <a:gd name="connsiteY55" fmla="*/ 89447 h 197362"/>
              <a:gd name="connsiteX56" fmla="*/ 57579 w 192655"/>
              <a:gd name="connsiteY56" fmla="*/ 75867 h 197362"/>
              <a:gd name="connsiteX57" fmla="*/ 99224 w 192655"/>
              <a:gd name="connsiteY57" fmla="*/ 83291 h 197362"/>
              <a:gd name="connsiteX58" fmla="*/ 127290 w 192655"/>
              <a:gd name="connsiteY58" fmla="*/ 83291 h 197362"/>
              <a:gd name="connsiteX59" fmla="*/ 127290 w 192655"/>
              <a:gd name="connsiteY59" fmla="*/ 57036 h 197362"/>
              <a:gd name="connsiteX60" fmla="*/ 99224 w 192655"/>
              <a:gd name="connsiteY60" fmla="*/ 57036 h 197362"/>
              <a:gd name="connsiteX61" fmla="*/ 99224 w 192655"/>
              <a:gd name="connsiteY61" fmla="*/ 83291 h 197362"/>
              <a:gd name="connsiteX62" fmla="*/ 99224 w 192655"/>
              <a:gd name="connsiteY62" fmla="*/ 126565 h 197362"/>
              <a:gd name="connsiteX63" fmla="*/ 127290 w 192655"/>
              <a:gd name="connsiteY63" fmla="*/ 126565 h 197362"/>
              <a:gd name="connsiteX64" fmla="*/ 127290 w 192655"/>
              <a:gd name="connsiteY64" fmla="*/ 99405 h 197362"/>
              <a:gd name="connsiteX65" fmla="*/ 99224 w 192655"/>
              <a:gd name="connsiteY65" fmla="*/ 99405 h 197362"/>
              <a:gd name="connsiteX66" fmla="*/ 99224 w 192655"/>
              <a:gd name="connsiteY66" fmla="*/ 126565 h 197362"/>
              <a:gd name="connsiteX67" fmla="*/ 99224 w 192655"/>
              <a:gd name="connsiteY67" fmla="*/ 174005 h 197362"/>
              <a:gd name="connsiteX68" fmla="*/ 127290 w 192655"/>
              <a:gd name="connsiteY68" fmla="*/ 174005 h 197362"/>
              <a:gd name="connsiteX69" fmla="*/ 127290 w 192655"/>
              <a:gd name="connsiteY69" fmla="*/ 142680 h 197362"/>
              <a:gd name="connsiteX70" fmla="*/ 99224 w 192655"/>
              <a:gd name="connsiteY70" fmla="*/ 142680 h 197362"/>
              <a:gd name="connsiteX71" fmla="*/ 99224 w 192655"/>
              <a:gd name="connsiteY71" fmla="*/ 174005 h 19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2655" h="197362">
                <a:moveTo>
                  <a:pt x="15210" y="196095"/>
                </a:moveTo>
                <a:lnTo>
                  <a:pt x="11770" y="179980"/>
                </a:lnTo>
                <a:lnTo>
                  <a:pt x="26255" y="179980"/>
                </a:lnTo>
                <a:cubicBezTo>
                  <a:pt x="28428" y="179980"/>
                  <a:pt x="29695" y="178894"/>
                  <a:pt x="29695" y="176540"/>
                </a:cubicBezTo>
                <a:lnTo>
                  <a:pt x="29695" y="123850"/>
                </a:lnTo>
                <a:lnTo>
                  <a:pt x="7604" y="128919"/>
                </a:lnTo>
                <a:cubicBezTo>
                  <a:pt x="7062" y="132903"/>
                  <a:pt x="5613" y="133808"/>
                  <a:pt x="3440" y="131454"/>
                </a:cubicBezTo>
                <a:lnTo>
                  <a:pt x="0" y="111899"/>
                </a:lnTo>
                <a:lnTo>
                  <a:pt x="29695" y="105924"/>
                </a:lnTo>
                <a:lnTo>
                  <a:pt x="29695" y="61019"/>
                </a:lnTo>
                <a:lnTo>
                  <a:pt x="3440" y="61019"/>
                </a:lnTo>
                <a:lnTo>
                  <a:pt x="3440" y="44904"/>
                </a:lnTo>
                <a:lnTo>
                  <a:pt x="29695" y="44904"/>
                </a:lnTo>
                <a:lnTo>
                  <a:pt x="29695" y="1630"/>
                </a:lnTo>
                <a:lnTo>
                  <a:pt x="45810" y="1630"/>
                </a:lnTo>
                <a:cubicBezTo>
                  <a:pt x="50337" y="2173"/>
                  <a:pt x="50698" y="3983"/>
                  <a:pt x="46716" y="6699"/>
                </a:cubicBezTo>
                <a:lnTo>
                  <a:pt x="46716" y="44904"/>
                </a:lnTo>
                <a:lnTo>
                  <a:pt x="68805" y="44904"/>
                </a:lnTo>
                <a:lnTo>
                  <a:pt x="68805" y="61019"/>
                </a:lnTo>
                <a:lnTo>
                  <a:pt x="46716" y="61019"/>
                </a:lnTo>
                <a:lnTo>
                  <a:pt x="46716" y="102665"/>
                </a:lnTo>
                <a:lnTo>
                  <a:pt x="68805" y="96690"/>
                </a:lnTo>
                <a:lnTo>
                  <a:pt x="71340" y="111899"/>
                </a:lnTo>
                <a:lnTo>
                  <a:pt x="46716" y="119504"/>
                </a:lnTo>
                <a:lnTo>
                  <a:pt x="46716" y="182334"/>
                </a:lnTo>
                <a:cubicBezTo>
                  <a:pt x="46716" y="191387"/>
                  <a:pt x="42189" y="195914"/>
                  <a:pt x="33136" y="195914"/>
                </a:cubicBezTo>
                <a:lnTo>
                  <a:pt x="15391" y="195914"/>
                </a:lnTo>
                <a:close/>
                <a:moveTo>
                  <a:pt x="57579" y="76410"/>
                </a:moveTo>
                <a:cubicBezTo>
                  <a:pt x="76229" y="58847"/>
                  <a:pt x="90715" y="33497"/>
                  <a:pt x="100854" y="0"/>
                </a:cubicBezTo>
                <a:lnTo>
                  <a:pt x="117875" y="5070"/>
                </a:lnTo>
                <a:cubicBezTo>
                  <a:pt x="120771" y="7424"/>
                  <a:pt x="120047" y="8691"/>
                  <a:pt x="116245" y="9234"/>
                </a:cubicBezTo>
                <a:cubicBezTo>
                  <a:pt x="111718" y="20642"/>
                  <a:pt x="107191" y="30962"/>
                  <a:pt x="102665" y="40559"/>
                </a:cubicBezTo>
                <a:lnTo>
                  <a:pt x="128196" y="40559"/>
                </a:lnTo>
                <a:cubicBezTo>
                  <a:pt x="134351" y="27522"/>
                  <a:pt x="139240" y="15934"/>
                  <a:pt x="142681" y="5794"/>
                </a:cubicBezTo>
                <a:lnTo>
                  <a:pt x="158796" y="11769"/>
                </a:lnTo>
                <a:cubicBezTo>
                  <a:pt x="160969" y="14123"/>
                  <a:pt x="160245" y="15391"/>
                  <a:pt x="156261" y="15934"/>
                </a:cubicBezTo>
                <a:cubicBezTo>
                  <a:pt x="152278" y="24987"/>
                  <a:pt x="148294" y="33135"/>
                  <a:pt x="144311" y="40559"/>
                </a:cubicBezTo>
                <a:lnTo>
                  <a:pt x="187585" y="40559"/>
                </a:lnTo>
                <a:lnTo>
                  <a:pt x="187585" y="56674"/>
                </a:lnTo>
                <a:lnTo>
                  <a:pt x="144311" y="56674"/>
                </a:lnTo>
                <a:lnTo>
                  <a:pt x="144311" y="82928"/>
                </a:lnTo>
                <a:lnTo>
                  <a:pt x="179075" y="82928"/>
                </a:lnTo>
                <a:lnTo>
                  <a:pt x="179075" y="99043"/>
                </a:lnTo>
                <a:lnTo>
                  <a:pt x="144311" y="99043"/>
                </a:lnTo>
                <a:lnTo>
                  <a:pt x="144311" y="126203"/>
                </a:lnTo>
                <a:lnTo>
                  <a:pt x="179075" y="126203"/>
                </a:lnTo>
                <a:lnTo>
                  <a:pt x="179075" y="142318"/>
                </a:lnTo>
                <a:lnTo>
                  <a:pt x="144311" y="142318"/>
                </a:lnTo>
                <a:lnTo>
                  <a:pt x="144311" y="173643"/>
                </a:lnTo>
                <a:lnTo>
                  <a:pt x="192655" y="173643"/>
                </a:lnTo>
                <a:lnTo>
                  <a:pt x="192655" y="189758"/>
                </a:lnTo>
                <a:lnTo>
                  <a:pt x="99224" y="189758"/>
                </a:lnTo>
                <a:lnTo>
                  <a:pt x="99224" y="197363"/>
                </a:lnTo>
                <a:lnTo>
                  <a:pt x="82204" y="197363"/>
                </a:lnTo>
                <a:lnTo>
                  <a:pt x="82204" y="74237"/>
                </a:lnTo>
                <a:cubicBezTo>
                  <a:pt x="78221" y="79850"/>
                  <a:pt x="74057" y="84920"/>
                  <a:pt x="69530" y="89447"/>
                </a:cubicBezTo>
                <a:lnTo>
                  <a:pt x="57579" y="75867"/>
                </a:lnTo>
                <a:close/>
                <a:moveTo>
                  <a:pt x="99224" y="83291"/>
                </a:moveTo>
                <a:lnTo>
                  <a:pt x="127290" y="83291"/>
                </a:lnTo>
                <a:lnTo>
                  <a:pt x="127290" y="57036"/>
                </a:lnTo>
                <a:lnTo>
                  <a:pt x="99224" y="57036"/>
                </a:lnTo>
                <a:lnTo>
                  <a:pt x="99224" y="83291"/>
                </a:lnTo>
                <a:close/>
                <a:moveTo>
                  <a:pt x="99224" y="126565"/>
                </a:moveTo>
                <a:lnTo>
                  <a:pt x="127290" y="126565"/>
                </a:lnTo>
                <a:lnTo>
                  <a:pt x="127290" y="99405"/>
                </a:lnTo>
                <a:lnTo>
                  <a:pt x="99224" y="99405"/>
                </a:lnTo>
                <a:lnTo>
                  <a:pt x="99224" y="126565"/>
                </a:lnTo>
                <a:close/>
                <a:moveTo>
                  <a:pt x="99224" y="174005"/>
                </a:moveTo>
                <a:lnTo>
                  <a:pt x="127290" y="174005"/>
                </a:lnTo>
                <a:lnTo>
                  <a:pt x="127290" y="142680"/>
                </a:lnTo>
                <a:lnTo>
                  <a:pt x="99224" y="142680"/>
                </a:lnTo>
                <a:lnTo>
                  <a:pt x="99224" y="174005"/>
                </a:lnTo>
                <a:close/>
              </a:path>
            </a:pathLst>
          </a:custGeom>
          <a:noFill/>
          <a:ln w="0" cap="sq">
            <a:solidFill>
              <a:srgbClr val="FFFFFF"/>
            </a:solidFill>
            <a:prstDash val="solid"/>
            <a:miter/>
          </a:ln>
        </p:spPr>
        <p:txBody>
          <a:bodyPr rtlCol="0" anchor="ctr"/>
          <a:lstStyle/>
          <a:p>
            <a:endParaRPr lang="ja-JP" altLang="en-US" sz="1200"/>
          </a:p>
        </p:txBody>
      </p:sp>
      <p:sp>
        <p:nvSpPr>
          <p:cNvPr id="1031" name="フリーフォーム: 図形 1030">
            <a:extLst>
              <a:ext uri="{FF2B5EF4-FFF2-40B4-BE49-F238E27FC236}">
                <a16:creationId xmlns:a16="http://schemas.microsoft.com/office/drawing/2014/main" id="{17512A48-946F-C843-4EEA-1BB9BCA8B6D6}"/>
              </a:ext>
            </a:extLst>
          </p:cNvPr>
          <p:cNvSpPr/>
          <p:nvPr/>
        </p:nvSpPr>
        <p:spPr>
          <a:xfrm>
            <a:off x="10719076" y="2350126"/>
            <a:ext cx="128557" cy="126867"/>
          </a:xfrm>
          <a:custGeom>
            <a:avLst/>
            <a:gdLst>
              <a:gd name="connsiteX0" fmla="*/ 0 w 192835"/>
              <a:gd name="connsiteY0" fmla="*/ 35851 h 190301"/>
              <a:gd name="connsiteX1" fmla="*/ 89990 w 192835"/>
              <a:gd name="connsiteY1" fmla="*/ 35851 h 190301"/>
              <a:gd name="connsiteX2" fmla="*/ 89990 w 192835"/>
              <a:gd name="connsiteY2" fmla="*/ 51966 h 190301"/>
              <a:gd name="connsiteX3" fmla="*/ 0 w 192835"/>
              <a:gd name="connsiteY3" fmla="*/ 51966 h 190301"/>
              <a:gd name="connsiteX4" fmla="*/ 0 w 192835"/>
              <a:gd name="connsiteY4" fmla="*/ 35851 h 190301"/>
              <a:gd name="connsiteX5" fmla="*/ 79850 w 192835"/>
              <a:gd name="connsiteY5" fmla="*/ 186861 h 190301"/>
              <a:gd name="connsiteX6" fmla="*/ 62830 w 192835"/>
              <a:gd name="connsiteY6" fmla="*/ 186861 h 190301"/>
              <a:gd name="connsiteX7" fmla="*/ 62830 w 192835"/>
              <a:gd name="connsiteY7" fmla="*/ 178351 h 190301"/>
              <a:gd name="connsiteX8" fmla="*/ 28065 w 192835"/>
              <a:gd name="connsiteY8" fmla="*/ 178351 h 190301"/>
              <a:gd name="connsiteX9" fmla="*/ 28065 w 192835"/>
              <a:gd name="connsiteY9" fmla="*/ 190301 h 190301"/>
              <a:gd name="connsiteX10" fmla="*/ 11045 w 192835"/>
              <a:gd name="connsiteY10" fmla="*/ 190301 h 190301"/>
              <a:gd name="connsiteX11" fmla="*/ 11045 w 192835"/>
              <a:gd name="connsiteY11" fmla="*/ 120771 h 190301"/>
              <a:gd name="connsiteX12" fmla="*/ 79850 w 192835"/>
              <a:gd name="connsiteY12" fmla="*/ 120771 h 190301"/>
              <a:gd name="connsiteX13" fmla="*/ 79850 w 192835"/>
              <a:gd name="connsiteY13" fmla="*/ 187042 h 190301"/>
              <a:gd name="connsiteX14" fmla="*/ 74781 w 192835"/>
              <a:gd name="connsiteY14" fmla="*/ 5251 h 190301"/>
              <a:gd name="connsiteX15" fmla="*/ 74781 w 192835"/>
              <a:gd name="connsiteY15" fmla="*/ 21366 h 190301"/>
              <a:gd name="connsiteX16" fmla="*/ 16295 w 192835"/>
              <a:gd name="connsiteY16" fmla="*/ 21366 h 190301"/>
              <a:gd name="connsiteX17" fmla="*/ 16295 w 192835"/>
              <a:gd name="connsiteY17" fmla="*/ 5251 h 190301"/>
              <a:gd name="connsiteX18" fmla="*/ 74781 w 192835"/>
              <a:gd name="connsiteY18" fmla="*/ 5251 h 190301"/>
              <a:gd name="connsiteX19" fmla="*/ 16295 w 192835"/>
              <a:gd name="connsiteY19" fmla="*/ 63736 h 190301"/>
              <a:gd name="connsiteX20" fmla="*/ 74781 w 192835"/>
              <a:gd name="connsiteY20" fmla="*/ 63736 h 190301"/>
              <a:gd name="connsiteX21" fmla="*/ 74781 w 192835"/>
              <a:gd name="connsiteY21" fmla="*/ 79850 h 190301"/>
              <a:gd name="connsiteX22" fmla="*/ 16295 w 192835"/>
              <a:gd name="connsiteY22" fmla="*/ 79850 h 190301"/>
              <a:gd name="connsiteX23" fmla="*/ 16295 w 192835"/>
              <a:gd name="connsiteY23" fmla="*/ 63736 h 190301"/>
              <a:gd name="connsiteX24" fmla="*/ 74781 w 192835"/>
              <a:gd name="connsiteY24" fmla="*/ 91801 h 190301"/>
              <a:gd name="connsiteX25" fmla="*/ 74781 w 192835"/>
              <a:gd name="connsiteY25" fmla="*/ 107916 h 190301"/>
              <a:gd name="connsiteX26" fmla="*/ 16295 w 192835"/>
              <a:gd name="connsiteY26" fmla="*/ 107916 h 190301"/>
              <a:gd name="connsiteX27" fmla="*/ 16295 w 192835"/>
              <a:gd name="connsiteY27" fmla="*/ 91801 h 190301"/>
              <a:gd name="connsiteX28" fmla="*/ 74781 w 192835"/>
              <a:gd name="connsiteY28" fmla="*/ 91801 h 190301"/>
              <a:gd name="connsiteX29" fmla="*/ 28065 w 192835"/>
              <a:gd name="connsiteY29" fmla="*/ 134171 h 190301"/>
              <a:gd name="connsiteX30" fmla="*/ 28065 w 192835"/>
              <a:gd name="connsiteY30" fmla="*/ 164771 h 190301"/>
              <a:gd name="connsiteX31" fmla="*/ 62830 w 192835"/>
              <a:gd name="connsiteY31" fmla="*/ 164771 h 190301"/>
              <a:gd name="connsiteX32" fmla="*/ 62830 w 192835"/>
              <a:gd name="connsiteY32" fmla="*/ 134171 h 190301"/>
              <a:gd name="connsiteX33" fmla="*/ 28065 w 192835"/>
              <a:gd name="connsiteY33" fmla="*/ 134171 h 190301"/>
              <a:gd name="connsiteX34" fmla="*/ 132541 w 192835"/>
              <a:gd name="connsiteY34" fmla="*/ 67900 h 190301"/>
              <a:gd name="connsiteX35" fmla="*/ 132541 w 192835"/>
              <a:gd name="connsiteY35" fmla="*/ 0 h 190301"/>
              <a:gd name="connsiteX36" fmla="*/ 148655 w 192835"/>
              <a:gd name="connsiteY36" fmla="*/ 0 h 190301"/>
              <a:gd name="connsiteX37" fmla="*/ 149561 w 192835"/>
              <a:gd name="connsiteY37" fmla="*/ 5975 h 190301"/>
              <a:gd name="connsiteX38" fmla="*/ 149561 w 192835"/>
              <a:gd name="connsiteY38" fmla="*/ 67900 h 190301"/>
              <a:gd name="connsiteX39" fmla="*/ 192835 w 192835"/>
              <a:gd name="connsiteY39" fmla="*/ 67900 h 190301"/>
              <a:gd name="connsiteX40" fmla="*/ 192835 w 192835"/>
              <a:gd name="connsiteY40" fmla="*/ 84015 h 190301"/>
              <a:gd name="connsiteX41" fmla="*/ 149561 w 192835"/>
              <a:gd name="connsiteY41" fmla="*/ 84015 h 190301"/>
              <a:gd name="connsiteX42" fmla="*/ 149561 w 192835"/>
              <a:gd name="connsiteY42" fmla="*/ 189215 h 190301"/>
              <a:gd name="connsiteX43" fmla="*/ 132541 w 192835"/>
              <a:gd name="connsiteY43" fmla="*/ 189215 h 190301"/>
              <a:gd name="connsiteX44" fmla="*/ 132541 w 192835"/>
              <a:gd name="connsiteY44" fmla="*/ 84015 h 190301"/>
              <a:gd name="connsiteX45" fmla="*/ 86731 w 192835"/>
              <a:gd name="connsiteY45" fmla="*/ 84015 h 190301"/>
              <a:gd name="connsiteX46" fmla="*/ 86731 w 192835"/>
              <a:gd name="connsiteY46" fmla="*/ 67900 h 190301"/>
              <a:gd name="connsiteX47" fmla="*/ 132541 w 192835"/>
              <a:gd name="connsiteY47" fmla="*/ 67900 h 19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2835" h="190301">
                <a:moveTo>
                  <a:pt x="0" y="35851"/>
                </a:moveTo>
                <a:lnTo>
                  <a:pt x="89990" y="35851"/>
                </a:lnTo>
                <a:lnTo>
                  <a:pt x="89990" y="51966"/>
                </a:lnTo>
                <a:lnTo>
                  <a:pt x="0" y="51966"/>
                </a:lnTo>
                <a:lnTo>
                  <a:pt x="0" y="35851"/>
                </a:lnTo>
                <a:close/>
                <a:moveTo>
                  <a:pt x="79850" y="186861"/>
                </a:moveTo>
                <a:lnTo>
                  <a:pt x="62830" y="186861"/>
                </a:lnTo>
                <a:lnTo>
                  <a:pt x="62830" y="178351"/>
                </a:lnTo>
                <a:lnTo>
                  <a:pt x="28065" y="178351"/>
                </a:lnTo>
                <a:lnTo>
                  <a:pt x="28065" y="190301"/>
                </a:lnTo>
                <a:lnTo>
                  <a:pt x="11045" y="190301"/>
                </a:lnTo>
                <a:lnTo>
                  <a:pt x="11045" y="120771"/>
                </a:lnTo>
                <a:lnTo>
                  <a:pt x="79850" y="120771"/>
                </a:lnTo>
                <a:lnTo>
                  <a:pt x="79850" y="187042"/>
                </a:lnTo>
                <a:close/>
                <a:moveTo>
                  <a:pt x="74781" y="5251"/>
                </a:moveTo>
                <a:lnTo>
                  <a:pt x="74781" y="21366"/>
                </a:lnTo>
                <a:lnTo>
                  <a:pt x="16295" y="21366"/>
                </a:lnTo>
                <a:lnTo>
                  <a:pt x="16295" y="5251"/>
                </a:lnTo>
                <a:lnTo>
                  <a:pt x="74781" y="5251"/>
                </a:lnTo>
                <a:close/>
                <a:moveTo>
                  <a:pt x="16295" y="63736"/>
                </a:moveTo>
                <a:lnTo>
                  <a:pt x="74781" y="63736"/>
                </a:lnTo>
                <a:lnTo>
                  <a:pt x="74781" y="79850"/>
                </a:lnTo>
                <a:lnTo>
                  <a:pt x="16295" y="79850"/>
                </a:lnTo>
                <a:lnTo>
                  <a:pt x="16295" y="63736"/>
                </a:lnTo>
                <a:close/>
                <a:moveTo>
                  <a:pt x="74781" y="91801"/>
                </a:moveTo>
                <a:lnTo>
                  <a:pt x="74781" y="107916"/>
                </a:lnTo>
                <a:lnTo>
                  <a:pt x="16295" y="107916"/>
                </a:lnTo>
                <a:lnTo>
                  <a:pt x="16295" y="91801"/>
                </a:lnTo>
                <a:lnTo>
                  <a:pt x="74781" y="91801"/>
                </a:lnTo>
                <a:close/>
                <a:moveTo>
                  <a:pt x="28065" y="134171"/>
                </a:moveTo>
                <a:lnTo>
                  <a:pt x="28065" y="164771"/>
                </a:lnTo>
                <a:lnTo>
                  <a:pt x="62830" y="164771"/>
                </a:lnTo>
                <a:lnTo>
                  <a:pt x="62830" y="134171"/>
                </a:lnTo>
                <a:lnTo>
                  <a:pt x="28065" y="134171"/>
                </a:lnTo>
                <a:close/>
                <a:moveTo>
                  <a:pt x="132541" y="67900"/>
                </a:moveTo>
                <a:lnTo>
                  <a:pt x="132541" y="0"/>
                </a:lnTo>
                <a:lnTo>
                  <a:pt x="148655" y="0"/>
                </a:lnTo>
                <a:cubicBezTo>
                  <a:pt x="154268" y="1086"/>
                  <a:pt x="154631" y="3078"/>
                  <a:pt x="149561" y="5975"/>
                </a:cubicBezTo>
                <a:lnTo>
                  <a:pt x="149561" y="67900"/>
                </a:lnTo>
                <a:lnTo>
                  <a:pt x="192835" y="67900"/>
                </a:lnTo>
                <a:lnTo>
                  <a:pt x="192835" y="84015"/>
                </a:lnTo>
                <a:lnTo>
                  <a:pt x="149561" y="84015"/>
                </a:lnTo>
                <a:lnTo>
                  <a:pt x="149561" y="189215"/>
                </a:lnTo>
                <a:lnTo>
                  <a:pt x="132541" y="189215"/>
                </a:lnTo>
                <a:lnTo>
                  <a:pt x="132541" y="84015"/>
                </a:lnTo>
                <a:lnTo>
                  <a:pt x="86731" y="84015"/>
                </a:lnTo>
                <a:lnTo>
                  <a:pt x="86731" y="67900"/>
                </a:lnTo>
                <a:lnTo>
                  <a:pt x="132541" y="67900"/>
                </a:lnTo>
                <a:close/>
              </a:path>
            </a:pathLst>
          </a:custGeom>
          <a:solidFill>
            <a:srgbClr val="FFFFFF"/>
          </a:solidFill>
          <a:ln w="18102" cap="flat">
            <a:noFill/>
            <a:prstDash val="solid"/>
            <a:miter/>
          </a:ln>
        </p:spPr>
        <p:txBody>
          <a:bodyPr rtlCol="0" anchor="ctr"/>
          <a:lstStyle/>
          <a:p>
            <a:endParaRPr lang="ja-JP" altLang="en-US" sz="1200"/>
          </a:p>
        </p:txBody>
      </p:sp>
      <p:sp>
        <p:nvSpPr>
          <p:cNvPr id="1032" name="フリーフォーム: 図形 1031">
            <a:extLst>
              <a:ext uri="{FF2B5EF4-FFF2-40B4-BE49-F238E27FC236}">
                <a16:creationId xmlns:a16="http://schemas.microsoft.com/office/drawing/2014/main" id="{04D7089A-50DB-6A93-1138-F6DFE599C5E0}"/>
              </a:ext>
            </a:extLst>
          </p:cNvPr>
          <p:cNvSpPr/>
          <p:nvPr/>
        </p:nvSpPr>
        <p:spPr>
          <a:xfrm>
            <a:off x="10719076" y="2350126"/>
            <a:ext cx="128557" cy="126867"/>
          </a:xfrm>
          <a:custGeom>
            <a:avLst/>
            <a:gdLst>
              <a:gd name="connsiteX0" fmla="*/ 0 w 192835"/>
              <a:gd name="connsiteY0" fmla="*/ 35851 h 190301"/>
              <a:gd name="connsiteX1" fmla="*/ 89990 w 192835"/>
              <a:gd name="connsiteY1" fmla="*/ 35851 h 190301"/>
              <a:gd name="connsiteX2" fmla="*/ 89990 w 192835"/>
              <a:gd name="connsiteY2" fmla="*/ 51966 h 190301"/>
              <a:gd name="connsiteX3" fmla="*/ 0 w 192835"/>
              <a:gd name="connsiteY3" fmla="*/ 51966 h 190301"/>
              <a:gd name="connsiteX4" fmla="*/ 0 w 192835"/>
              <a:gd name="connsiteY4" fmla="*/ 35851 h 190301"/>
              <a:gd name="connsiteX5" fmla="*/ 79850 w 192835"/>
              <a:gd name="connsiteY5" fmla="*/ 186861 h 190301"/>
              <a:gd name="connsiteX6" fmla="*/ 62830 w 192835"/>
              <a:gd name="connsiteY6" fmla="*/ 186861 h 190301"/>
              <a:gd name="connsiteX7" fmla="*/ 62830 w 192835"/>
              <a:gd name="connsiteY7" fmla="*/ 178351 h 190301"/>
              <a:gd name="connsiteX8" fmla="*/ 28065 w 192835"/>
              <a:gd name="connsiteY8" fmla="*/ 178351 h 190301"/>
              <a:gd name="connsiteX9" fmla="*/ 28065 w 192835"/>
              <a:gd name="connsiteY9" fmla="*/ 190301 h 190301"/>
              <a:gd name="connsiteX10" fmla="*/ 11045 w 192835"/>
              <a:gd name="connsiteY10" fmla="*/ 190301 h 190301"/>
              <a:gd name="connsiteX11" fmla="*/ 11045 w 192835"/>
              <a:gd name="connsiteY11" fmla="*/ 120771 h 190301"/>
              <a:gd name="connsiteX12" fmla="*/ 79850 w 192835"/>
              <a:gd name="connsiteY12" fmla="*/ 120771 h 190301"/>
              <a:gd name="connsiteX13" fmla="*/ 79850 w 192835"/>
              <a:gd name="connsiteY13" fmla="*/ 187042 h 190301"/>
              <a:gd name="connsiteX14" fmla="*/ 74781 w 192835"/>
              <a:gd name="connsiteY14" fmla="*/ 5251 h 190301"/>
              <a:gd name="connsiteX15" fmla="*/ 74781 w 192835"/>
              <a:gd name="connsiteY15" fmla="*/ 21366 h 190301"/>
              <a:gd name="connsiteX16" fmla="*/ 16295 w 192835"/>
              <a:gd name="connsiteY16" fmla="*/ 21366 h 190301"/>
              <a:gd name="connsiteX17" fmla="*/ 16295 w 192835"/>
              <a:gd name="connsiteY17" fmla="*/ 5251 h 190301"/>
              <a:gd name="connsiteX18" fmla="*/ 74781 w 192835"/>
              <a:gd name="connsiteY18" fmla="*/ 5251 h 190301"/>
              <a:gd name="connsiteX19" fmla="*/ 16295 w 192835"/>
              <a:gd name="connsiteY19" fmla="*/ 63736 h 190301"/>
              <a:gd name="connsiteX20" fmla="*/ 74781 w 192835"/>
              <a:gd name="connsiteY20" fmla="*/ 63736 h 190301"/>
              <a:gd name="connsiteX21" fmla="*/ 74781 w 192835"/>
              <a:gd name="connsiteY21" fmla="*/ 79850 h 190301"/>
              <a:gd name="connsiteX22" fmla="*/ 16295 w 192835"/>
              <a:gd name="connsiteY22" fmla="*/ 79850 h 190301"/>
              <a:gd name="connsiteX23" fmla="*/ 16295 w 192835"/>
              <a:gd name="connsiteY23" fmla="*/ 63736 h 190301"/>
              <a:gd name="connsiteX24" fmla="*/ 74781 w 192835"/>
              <a:gd name="connsiteY24" fmla="*/ 91801 h 190301"/>
              <a:gd name="connsiteX25" fmla="*/ 74781 w 192835"/>
              <a:gd name="connsiteY25" fmla="*/ 107916 h 190301"/>
              <a:gd name="connsiteX26" fmla="*/ 16295 w 192835"/>
              <a:gd name="connsiteY26" fmla="*/ 107916 h 190301"/>
              <a:gd name="connsiteX27" fmla="*/ 16295 w 192835"/>
              <a:gd name="connsiteY27" fmla="*/ 91801 h 190301"/>
              <a:gd name="connsiteX28" fmla="*/ 74781 w 192835"/>
              <a:gd name="connsiteY28" fmla="*/ 91801 h 190301"/>
              <a:gd name="connsiteX29" fmla="*/ 28065 w 192835"/>
              <a:gd name="connsiteY29" fmla="*/ 134171 h 190301"/>
              <a:gd name="connsiteX30" fmla="*/ 28065 w 192835"/>
              <a:gd name="connsiteY30" fmla="*/ 164771 h 190301"/>
              <a:gd name="connsiteX31" fmla="*/ 62830 w 192835"/>
              <a:gd name="connsiteY31" fmla="*/ 164771 h 190301"/>
              <a:gd name="connsiteX32" fmla="*/ 62830 w 192835"/>
              <a:gd name="connsiteY32" fmla="*/ 134171 h 190301"/>
              <a:gd name="connsiteX33" fmla="*/ 28065 w 192835"/>
              <a:gd name="connsiteY33" fmla="*/ 134171 h 190301"/>
              <a:gd name="connsiteX34" fmla="*/ 132541 w 192835"/>
              <a:gd name="connsiteY34" fmla="*/ 67900 h 190301"/>
              <a:gd name="connsiteX35" fmla="*/ 132541 w 192835"/>
              <a:gd name="connsiteY35" fmla="*/ 0 h 190301"/>
              <a:gd name="connsiteX36" fmla="*/ 148655 w 192835"/>
              <a:gd name="connsiteY36" fmla="*/ 0 h 190301"/>
              <a:gd name="connsiteX37" fmla="*/ 149561 w 192835"/>
              <a:gd name="connsiteY37" fmla="*/ 5975 h 190301"/>
              <a:gd name="connsiteX38" fmla="*/ 149561 w 192835"/>
              <a:gd name="connsiteY38" fmla="*/ 67900 h 190301"/>
              <a:gd name="connsiteX39" fmla="*/ 192835 w 192835"/>
              <a:gd name="connsiteY39" fmla="*/ 67900 h 190301"/>
              <a:gd name="connsiteX40" fmla="*/ 192835 w 192835"/>
              <a:gd name="connsiteY40" fmla="*/ 84015 h 190301"/>
              <a:gd name="connsiteX41" fmla="*/ 149561 w 192835"/>
              <a:gd name="connsiteY41" fmla="*/ 84015 h 190301"/>
              <a:gd name="connsiteX42" fmla="*/ 149561 w 192835"/>
              <a:gd name="connsiteY42" fmla="*/ 189215 h 190301"/>
              <a:gd name="connsiteX43" fmla="*/ 132541 w 192835"/>
              <a:gd name="connsiteY43" fmla="*/ 189215 h 190301"/>
              <a:gd name="connsiteX44" fmla="*/ 132541 w 192835"/>
              <a:gd name="connsiteY44" fmla="*/ 84015 h 190301"/>
              <a:gd name="connsiteX45" fmla="*/ 86731 w 192835"/>
              <a:gd name="connsiteY45" fmla="*/ 84015 h 190301"/>
              <a:gd name="connsiteX46" fmla="*/ 86731 w 192835"/>
              <a:gd name="connsiteY46" fmla="*/ 67900 h 190301"/>
              <a:gd name="connsiteX47" fmla="*/ 132541 w 192835"/>
              <a:gd name="connsiteY47" fmla="*/ 67900 h 19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2835" h="190301">
                <a:moveTo>
                  <a:pt x="0" y="35851"/>
                </a:moveTo>
                <a:lnTo>
                  <a:pt x="89990" y="35851"/>
                </a:lnTo>
                <a:lnTo>
                  <a:pt x="89990" y="51966"/>
                </a:lnTo>
                <a:lnTo>
                  <a:pt x="0" y="51966"/>
                </a:lnTo>
                <a:lnTo>
                  <a:pt x="0" y="35851"/>
                </a:lnTo>
                <a:close/>
                <a:moveTo>
                  <a:pt x="79850" y="186861"/>
                </a:moveTo>
                <a:lnTo>
                  <a:pt x="62830" y="186861"/>
                </a:lnTo>
                <a:lnTo>
                  <a:pt x="62830" y="178351"/>
                </a:lnTo>
                <a:lnTo>
                  <a:pt x="28065" y="178351"/>
                </a:lnTo>
                <a:lnTo>
                  <a:pt x="28065" y="190301"/>
                </a:lnTo>
                <a:lnTo>
                  <a:pt x="11045" y="190301"/>
                </a:lnTo>
                <a:lnTo>
                  <a:pt x="11045" y="120771"/>
                </a:lnTo>
                <a:lnTo>
                  <a:pt x="79850" y="120771"/>
                </a:lnTo>
                <a:lnTo>
                  <a:pt x="79850" y="187042"/>
                </a:lnTo>
                <a:close/>
                <a:moveTo>
                  <a:pt x="74781" y="5251"/>
                </a:moveTo>
                <a:lnTo>
                  <a:pt x="74781" y="21366"/>
                </a:lnTo>
                <a:lnTo>
                  <a:pt x="16295" y="21366"/>
                </a:lnTo>
                <a:lnTo>
                  <a:pt x="16295" y="5251"/>
                </a:lnTo>
                <a:lnTo>
                  <a:pt x="74781" y="5251"/>
                </a:lnTo>
                <a:close/>
                <a:moveTo>
                  <a:pt x="16295" y="63736"/>
                </a:moveTo>
                <a:lnTo>
                  <a:pt x="74781" y="63736"/>
                </a:lnTo>
                <a:lnTo>
                  <a:pt x="74781" y="79850"/>
                </a:lnTo>
                <a:lnTo>
                  <a:pt x="16295" y="79850"/>
                </a:lnTo>
                <a:lnTo>
                  <a:pt x="16295" y="63736"/>
                </a:lnTo>
                <a:close/>
                <a:moveTo>
                  <a:pt x="74781" y="91801"/>
                </a:moveTo>
                <a:lnTo>
                  <a:pt x="74781" y="107916"/>
                </a:lnTo>
                <a:lnTo>
                  <a:pt x="16295" y="107916"/>
                </a:lnTo>
                <a:lnTo>
                  <a:pt x="16295" y="91801"/>
                </a:lnTo>
                <a:lnTo>
                  <a:pt x="74781" y="91801"/>
                </a:lnTo>
                <a:close/>
                <a:moveTo>
                  <a:pt x="28065" y="134171"/>
                </a:moveTo>
                <a:lnTo>
                  <a:pt x="28065" y="164771"/>
                </a:lnTo>
                <a:lnTo>
                  <a:pt x="62830" y="164771"/>
                </a:lnTo>
                <a:lnTo>
                  <a:pt x="62830" y="134171"/>
                </a:lnTo>
                <a:lnTo>
                  <a:pt x="28065" y="134171"/>
                </a:lnTo>
                <a:close/>
                <a:moveTo>
                  <a:pt x="132541" y="67900"/>
                </a:moveTo>
                <a:lnTo>
                  <a:pt x="132541" y="0"/>
                </a:lnTo>
                <a:lnTo>
                  <a:pt x="148655" y="0"/>
                </a:lnTo>
                <a:cubicBezTo>
                  <a:pt x="154268" y="1086"/>
                  <a:pt x="154631" y="3078"/>
                  <a:pt x="149561" y="5975"/>
                </a:cubicBezTo>
                <a:lnTo>
                  <a:pt x="149561" y="67900"/>
                </a:lnTo>
                <a:lnTo>
                  <a:pt x="192835" y="67900"/>
                </a:lnTo>
                <a:lnTo>
                  <a:pt x="192835" y="84015"/>
                </a:lnTo>
                <a:lnTo>
                  <a:pt x="149561" y="84015"/>
                </a:lnTo>
                <a:lnTo>
                  <a:pt x="149561" y="189215"/>
                </a:lnTo>
                <a:lnTo>
                  <a:pt x="132541" y="189215"/>
                </a:lnTo>
                <a:lnTo>
                  <a:pt x="132541" y="84015"/>
                </a:lnTo>
                <a:lnTo>
                  <a:pt x="86731" y="84015"/>
                </a:lnTo>
                <a:lnTo>
                  <a:pt x="86731" y="67900"/>
                </a:lnTo>
                <a:lnTo>
                  <a:pt x="132541" y="67900"/>
                </a:lnTo>
                <a:close/>
              </a:path>
            </a:pathLst>
          </a:custGeom>
          <a:noFill/>
          <a:ln w="0" cap="sq">
            <a:solidFill>
              <a:srgbClr val="FFFFFF"/>
            </a:solidFill>
            <a:prstDash val="solid"/>
            <a:miter/>
          </a:ln>
        </p:spPr>
        <p:txBody>
          <a:bodyPr rtlCol="0" anchor="ctr"/>
          <a:lstStyle/>
          <a:p>
            <a:endParaRPr lang="ja-JP" altLang="en-US" sz="1200"/>
          </a:p>
        </p:txBody>
      </p:sp>
      <p:sp>
        <p:nvSpPr>
          <p:cNvPr id="1033" name="フリーフォーム: 図形 1032">
            <a:extLst>
              <a:ext uri="{FF2B5EF4-FFF2-40B4-BE49-F238E27FC236}">
                <a16:creationId xmlns:a16="http://schemas.microsoft.com/office/drawing/2014/main" id="{979ABAB8-9F02-2B5D-3DED-565B5CED2B38}"/>
              </a:ext>
            </a:extLst>
          </p:cNvPr>
          <p:cNvSpPr/>
          <p:nvPr/>
        </p:nvSpPr>
        <p:spPr>
          <a:xfrm>
            <a:off x="10866947" y="2354712"/>
            <a:ext cx="124332" cy="119383"/>
          </a:xfrm>
          <a:custGeom>
            <a:avLst/>
            <a:gdLst>
              <a:gd name="connsiteX0" fmla="*/ 80394 w 186498"/>
              <a:gd name="connsiteY0" fmla="*/ 0 h 179074"/>
              <a:gd name="connsiteX1" fmla="*/ 99043 w 186498"/>
              <a:gd name="connsiteY1" fmla="*/ 0 h 179074"/>
              <a:gd name="connsiteX2" fmla="*/ 99948 w 186498"/>
              <a:gd name="connsiteY2" fmla="*/ 6880 h 179074"/>
              <a:gd name="connsiteX3" fmla="*/ 99948 w 186498"/>
              <a:gd name="connsiteY3" fmla="*/ 41645 h 179074"/>
              <a:gd name="connsiteX4" fmla="*/ 186499 w 186498"/>
              <a:gd name="connsiteY4" fmla="*/ 157890 h 179074"/>
              <a:gd name="connsiteX5" fmla="*/ 176359 w 186498"/>
              <a:gd name="connsiteY5" fmla="*/ 179075 h 179074"/>
              <a:gd name="connsiteX6" fmla="*/ 93249 w 186498"/>
              <a:gd name="connsiteY6" fmla="*/ 86550 h 179074"/>
              <a:gd name="connsiteX7" fmla="*/ 12675 w 186498"/>
              <a:gd name="connsiteY7" fmla="*/ 179075 h 179074"/>
              <a:gd name="connsiteX8" fmla="*/ 0 w 186498"/>
              <a:gd name="connsiteY8" fmla="*/ 160425 h 179074"/>
              <a:gd name="connsiteX9" fmla="*/ 80575 w 186498"/>
              <a:gd name="connsiteY9" fmla="*/ 44180 h 179074"/>
              <a:gd name="connsiteX10" fmla="*/ 80575 w 186498"/>
              <a:gd name="connsiteY10" fmla="*/ 0 h 1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98" h="179074">
                <a:moveTo>
                  <a:pt x="80394" y="0"/>
                </a:moveTo>
                <a:lnTo>
                  <a:pt x="99043" y="0"/>
                </a:lnTo>
                <a:cubicBezTo>
                  <a:pt x="104656" y="1086"/>
                  <a:pt x="105018" y="3440"/>
                  <a:pt x="99948" y="6880"/>
                </a:cubicBezTo>
                <a:lnTo>
                  <a:pt x="99948" y="41645"/>
                </a:lnTo>
                <a:cubicBezTo>
                  <a:pt x="103932" y="95965"/>
                  <a:pt x="132721" y="134713"/>
                  <a:pt x="186499" y="157890"/>
                </a:cubicBezTo>
                <a:lnTo>
                  <a:pt x="176359" y="179075"/>
                </a:lnTo>
                <a:cubicBezTo>
                  <a:pt x="137248" y="162055"/>
                  <a:pt x="109545" y="131273"/>
                  <a:pt x="93249" y="86550"/>
                </a:cubicBezTo>
                <a:cubicBezTo>
                  <a:pt x="81299" y="128919"/>
                  <a:pt x="54501" y="159882"/>
                  <a:pt x="12675" y="179075"/>
                </a:cubicBezTo>
                <a:lnTo>
                  <a:pt x="0" y="160425"/>
                </a:lnTo>
                <a:cubicBezTo>
                  <a:pt x="53776" y="139421"/>
                  <a:pt x="80575" y="100673"/>
                  <a:pt x="80575" y="44180"/>
                </a:cubicBezTo>
                <a:lnTo>
                  <a:pt x="80575" y="0"/>
                </a:lnTo>
                <a:close/>
              </a:path>
            </a:pathLst>
          </a:custGeom>
          <a:solidFill>
            <a:srgbClr val="FFFFFF"/>
          </a:solidFill>
          <a:ln w="18102" cap="flat">
            <a:noFill/>
            <a:prstDash val="solid"/>
            <a:miter/>
          </a:ln>
        </p:spPr>
        <p:txBody>
          <a:bodyPr rtlCol="0" anchor="ctr"/>
          <a:lstStyle/>
          <a:p>
            <a:endParaRPr lang="ja-JP" altLang="en-US" sz="1200"/>
          </a:p>
        </p:txBody>
      </p:sp>
      <p:sp>
        <p:nvSpPr>
          <p:cNvPr id="1034" name="フリーフォーム: 図形 1033">
            <a:extLst>
              <a:ext uri="{FF2B5EF4-FFF2-40B4-BE49-F238E27FC236}">
                <a16:creationId xmlns:a16="http://schemas.microsoft.com/office/drawing/2014/main" id="{2693E8E9-6504-CE69-3846-FFC261321874}"/>
              </a:ext>
            </a:extLst>
          </p:cNvPr>
          <p:cNvSpPr/>
          <p:nvPr/>
        </p:nvSpPr>
        <p:spPr>
          <a:xfrm>
            <a:off x="10866947" y="2354712"/>
            <a:ext cx="124332" cy="119383"/>
          </a:xfrm>
          <a:custGeom>
            <a:avLst/>
            <a:gdLst>
              <a:gd name="connsiteX0" fmla="*/ 80394 w 186498"/>
              <a:gd name="connsiteY0" fmla="*/ 0 h 179074"/>
              <a:gd name="connsiteX1" fmla="*/ 99043 w 186498"/>
              <a:gd name="connsiteY1" fmla="*/ 0 h 179074"/>
              <a:gd name="connsiteX2" fmla="*/ 99948 w 186498"/>
              <a:gd name="connsiteY2" fmla="*/ 6880 h 179074"/>
              <a:gd name="connsiteX3" fmla="*/ 99948 w 186498"/>
              <a:gd name="connsiteY3" fmla="*/ 41645 h 179074"/>
              <a:gd name="connsiteX4" fmla="*/ 186499 w 186498"/>
              <a:gd name="connsiteY4" fmla="*/ 157890 h 179074"/>
              <a:gd name="connsiteX5" fmla="*/ 176359 w 186498"/>
              <a:gd name="connsiteY5" fmla="*/ 179075 h 179074"/>
              <a:gd name="connsiteX6" fmla="*/ 93249 w 186498"/>
              <a:gd name="connsiteY6" fmla="*/ 86550 h 179074"/>
              <a:gd name="connsiteX7" fmla="*/ 12675 w 186498"/>
              <a:gd name="connsiteY7" fmla="*/ 179075 h 179074"/>
              <a:gd name="connsiteX8" fmla="*/ 0 w 186498"/>
              <a:gd name="connsiteY8" fmla="*/ 160425 h 179074"/>
              <a:gd name="connsiteX9" fmla="*/ 80575 w 186498"/>
              <a:gd name="connsiteY9" fmla="*/ 44180 h 179074"/>
              <a:gd name="connsiteX10" fmla="*/ 80575 w 186498"/>
              <a:gd name="connsiteY10" fmla="*/ 0 h 17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498" h="179074">
                <a:moveTo>
                  <a:pt x="80394" y="0"/>
                </a:moveTo>
                <a:lnTo>
                  <a:pt x="99043" y="0"/>
                </a:lnTo>
                <a:cubicBezTo>
                  <a:pt x="104656" y="1086"/>
                  <a:pt x="105018" y="3440"/>
                  <a:pt x="99948" y="6880"/>
                </a:cubicBezTo>
                <a:lnTo>
                  <a:pt x="99948" y="41645"/>
                </a:lnTo>
                <a:cubicBezTo>
                  <a:pt x="103932" y="95965"/>
                  <a:pt x="132721" y="134713"/>
                  <a:pt x="186499" y="157890"/>
                </a:cubicBezTo>
                <a:lnTo>
                  <a:pt x="176359" y="179075"/>
                </a:lnTo>
                <a:cubicBezTo>
                  <a:pt x="137248" y="162055"/>
                  <a:pt x="109545" y="131273"/>
                  <a:pt x="93249" y="86550"/>
                </a:cubicBezTo>
                <a:cubicBezTo>
                  <a:pt x="81299" y="128919"/>
                  <a:pt x="54501" y="159882"/>
                  <a:pt x="12675" y="179075"/>
                </a:cubicBezTo>
                <a:lnTo>
                  <a:pt x="0" y="160425"/>
                </a:lnTo>
                <a:cubicBezTo>
                  <a:pt x="53776" y="139421"/>
                  <a:pt x="80575" y="100673"/>
                  <a:pt x="80575" y="44180"/>
                </a:cubicBezTo>
                <a:lnTo>
                  <a:pt x="80575" y="0"/>
                </a:lnTo>
                <a:close/>
              </a:path>
            </a:pathLst>
          </a:custGeom>
          <a:noFill/>
          <a:ln w="0" cap="sq">
            <a:solidFill>
              <a:srgbClr val="FFFFFF"/>
            </a:solidFill>
            <a:prstDash val="solid"/>
            <a:miter/>
          </a:ln>
        </p:spPr>
        <p:txBody>
          <a:bodyPr rtlCol="0" anchor="ctr"/>
          <a:lstStyle/>
          <a:p>
            <a:endParaRPr lang="ja-JP" altLang="en-US" sz="1200"/>
          </a:p>
        </p:txBody>
      </p:sp>
      <p:sp>
        <p:nvSpPr>
          <p:cNvPr id="1035" name="フリーフォーム: 図形 1034">
            <a:extLst>
              <a:ext uri="{FF2B5EF4-FFF2-40B4-BE49-F238E27FC236}">
                <a16:creationId xmlns:a16="http://schemas.microsoft.com/office/drawing/2014/main" id="{7AFB67F2-1645-CEAD-2935-7D4B85AA060C}"/>
              </a:ext>
            </a:extLst>
          </p:cNvPr>
          <p:cNvSpPr/>
          <p:nvPr/>
        </p:nvSpPr>
        <p:spPr>
          <a:xfrm>
            <a:off x="11009266" y="2349159"/>
            <a:ext cx="129643" cy="131092"/>
          </a:xfrm>
          <a:custGeom>
            <a:avLst/>
            <a:gdLst>
              <a:gd name="connsiteX0" fmla="*/ 48526 w 194465"/>
              <a:gd name="connsiteY0" fmla="*/ 0 h 196638"/>
              <a:gd name="connsiteX1" fmla="*/ 62106 w 194465"/>
              <a:gd name="connsiteY1" fmla="*/ 0 h 196638"/>
              <a:gd name="connsiteX2" fmla="*/ 63011 w 194465"/>
              <a:gd name="connsiteY2" fmla="*/ 5070 h 196638"/>
              <a:gd name="connsiteX3" fmla="*/ 63011 w 194465"/>
              <a:gd name="connsiteY3" fmla="*/ 41645 h 196638"/>
              <a:gd name="connsiteX4" fmla="*/ 106286 w 194465"/>
              <a:gd name="connsiteY4" fmla="*/ 41645 h 196638"/>
              <a:gd name="connsiteX5" fmla="*/ 106286 w 194465"/>
              <a:gd name="connsiteY5" fmla="*/ 55225 h 196638"/>
              <a:gd name="connsiteX6" fmla="*/ 70616 w 194465"/>
              <a:gd name="connsiteY6" fmla="*/ 55225 h 196638"/>
              <a:gd name="connsiteX7" fmla="*/ 99405 w 194465"/>
              <a:gd name="connsiteY7" fmla="*/ 76410 h 196638"/>
              <a:gd name="connsiteX8" fmla="*/ 89991 w 194465"/>
              <a:gd name="connsiteY8" fmla="*/ 90896 h 196638"/>
              <a:gd name="connsiteX9" fmla="*/ 62831 w 194465"/>
              <a:gd name="connsiteY9" fmla="*/ 67176 h 196638"/>
              <a:gd name="connsiteX10" fmla="*/ 62831 w 194465"/>
              <a:gd name="connsiteY10" fmla="*/ 87455 h 196638"/>
              <a:gd name="connsiteX11" fmla="*/ 48345 w 194465"/>
              <a:gd name="connsiteY11" fmla="*/ 87455 h 196638"/>
              <a:gd name="connsiteX12" fmla="*/ 48345 w 194465"/>
              <a:gd name="connsiteY12" fmla="*/ 71340 h 196638"/>
              <a:gd name="connsiteX13" fmla="*/ 11045 w 194465"/>
              <a:gd name="connsiteY13" fmla="*/ 101941 h 196638"/>
              <a:gd name="connsiteX14" fmla="*/ 0 w 194465"/>
              <a:gd name="connsiteY14" fmla="*/ 88361 h 196638"/>
              <a:gd name="connsiteX15" fmla="*/ 43275 w 194465"/>
              <a:gd name="connsiteY15" fmla="*/ 55225 h 196638"/>
              <a:gd name="connsiteX16" fmla="*/ 4164 w 194465"/>
              <a:gd name="connsiteY16" fmla="*/ 55225 h 196638"/>
              <a:gd name="connsiteX17" fmla="*/ 4164 w 194465"/>
              <a:gd name="connsiteY17" fmla="*/ 41645 h 196638"/>
              <a:gd name="connsiteX18" fmla="*/ 48345 w 194465"/>
              <a:gd name="connsiteY18" fmla="*/ 41645 h 196638"/>
              <a:gd name="connsiteX19" fmla="*/ 48345 w 194465"/>
              <a:gd name="connsiteY19" fmla="*/ 0 h 196638"/>
              <a:gd name="connsiteX20" fmla="*/ 31505 w 194465"/>
              <a:gd name="connsiteY20" fmla="*/ 159520 h 196638"/>
              <a:gd name="connsiteX21" fmla="*/ 17925 w 194465"/>
              <a:gd name="connsiteY21" fmla="*/ 151915 h 196638"/>
              <a:gd name="connsiteX22" fmla="*/ 34946 w 194465"/>
              <a:gd name="connsiteY22" fmla="*/ 123125 h 196638"/>
              <a:gd name="connsiteX23" fmla="*/ 2716 w 194465"/>
              <a:gd name="connsiteY23" fmla="*/ 123125 h 196638"/>
              <a:gd name="connsiteX24" fmla="*/ 2716 w 194465"/>
              <a:gd name="connsiteY24" fmla="*/ 109545 h 196638"/>
              <a:gd name="connsiteX25" fmla="*/ 40016 w 194465"/>
              <a:gd name="connsiteY25" fmla="*/ 109545 h 196638"/>
              <a:gd name="connsiteX26" fmla="*/ 47621 w 194465"/>
              <a:gd name="connsiteY26" fmla="*/ 90896 h 196638"/>
              <a:gd name="connsiteX27" fmla="*/ 63736 w 194465"/>
              <a:gd name="connsiteY27" fmla="*/ 95060 h 196638"/>
              <a:gd name="connsiteX28" fmla="*/ 61201 w 194465"/>
              <a:gd name="connsiteY28" fmla="*/ 99224 h 196638"/>
              <a:gd name="connsiteX29" fmla="*/ 56130 w 194465"/>
              <a:gd name="connsiteY29" fmla="*/ 109364 h 196638"/>
              <a:gd name="connsiteX30" fmla="*/ 104476 w 194465"/>
              <a:gd name="connsiteY30" fmla="*/ 109364 h 196638"/>
              <a:gd name="connsiteX31" fmla="*/ 104476 w 194465"/>
              <a:gd name="connsiteY31" fmla="*/ 122944 h 196638"/>
              <a:gd name="connsiteX32" fmla="*/ 91801 w 194465"/>
              <a:gd name="connsiteY32" fmla="*/ 122944 h 196638"/>
              <a:gd name="connsiteX33" fmla="*/ 79126 w 194465"/>
              <a:gd name="connsiteY33" fmla="*/ 151734 h 196638"/>
              <a:gd name="connsiteX34" fmla="*/ 95241 w 194465"/>
              <a:gd name="connsiteY34" fmla="*/ 160244 h 196638"/>
              <a:gd name="connsiteX35" fmla="*/ 87637 w 194465"/>
              <a:gd name="connsiteY35" fmla="*/ 173824 h 196638"/>
              <a:gd name="connsiteX36" fmla="*/ 70616 w 194465"/>
              <a:gd name="connsiteY36" fmla="*/ 164409 h 196638"/>
              <a:gd name="connsiteX37" fmla="*/ 11226 w 194465"/>
              <a:gd name="connsiteY37" fmla="*/ 191569 h 196638"/>
              <a:gd name="connsiteX38" fmla="*/ 5251 w 194465"/>
              <a:gd name="connsiteY38" fmla="*/ 176359 h 196638"/>
              <a:gd name="connsiteX39" fmla="*/ 56130 w 194465"/>
              <a:gd name="connsiteY39" fmla="*/ 157709 h 196638"/>
              <a:gd name="connsiteX40" fmla="*/ 37481 w 194465"/>
              <a:gd name="connsiteY40" fmla="*/ 150104 h 196638"/>
              <a:gd name="connsiteX41" fmla="*/ 31505 w 194465"/>
              <a:gd name="connsiteY41" fmla="*/ 159520 h 196638"/>
              <a:gd name="connsiteX42" fmla="*/ 24625 w 194465"/>
              <a:gd name="connsiteY42" fmla="*/ 38929 h 196638"/>
              <a:gd name="connsiteX43" fmla="*/ 9416 w 194465"/>
              <a:gd name="connsiteY43" fmla="*/ 16839 h 196638"/>
              <a:gd name="connsiteX44" fmla="*/ 22996 w 194465"/>
              <a:gd name="connsiteY44" fmla="*/ 8329 h 196638"/>
              <a:gd name="connsiteX45" fmla="*/ 38205 w 194465"/>
              <a:gd name="connsiteY45" fmla="*/ 29514 h 196638"/>
              <a:gd name="connsiteX46" fmla="*/ 24625 w 194465"/>
              <a:gd name="connsiteY46" fmla="*/ 38929 h 196638"/>
              <a:gd name="connsiteX47" fmla="*/ 24625 w 194465"/>
              <a:gd name="connsiteY47" fmla="*/ 38929 h 196638"/>
              <a:gd name="connsiteX48" fmla="*/ 43275 w 194465"/>
              <a:gd name="connsiteY48" fmla="*/ 138154 h 196638"/>
              <a:gd name="connsiteX49" fmla="*/ 64460 w 194465"/>
              <a:gd name="connsiteY49" fmla="*/ 145759 h 196638"/>
              <a:gd name="connsiteX50" fmla="*/ 75505 w 194465"/>
              <a:gd name="connsiteY50" fmla="*/ 122763 h 196638"/>
              <a:gd name="connsiteX51" fmla="*/ 50880 w 194465"/>
              <a:gd name="connsiteY51" fmla="*/ 122763 h 196638"/>
              <a:gd name="connsiteX52" fmla="*/ 43275 w 194465"/>
              <a:gd name="connsiteY52" fmla="*/ 137973 h 196638"/>
              <a:gd name="connsiteX53" fmla="*/ 43275 w 194465"/>
              <a:gd name="connsiteY53" fmla="*/ 137973 h 196638"/>
              <a:gd name="connsiteX54" fmla="*/ 97595 w 194465"/>
              <a:gd name="connsiteY54" fmla="*/ 18469 h 196638"/>
              <a:gd name="connsiteX55" fmla="*/ 85644 w 194465"/>
              <a:gd name="connsiteY55" fmla="*/ 39654 h 196638"/>
              <a:gd name="connsiteX56" fmla="*/ 72064 w 194465"/>
              <a:gd name="connsiteY56" fmla="*/ 32049 h 196638"/>
              <a:gd name="connsiteX57" fmla="*/ 84739 w 194465"/>
              <a:gd name="connsiteY57" fmla="*/ 6518 h 196638"/>
              <a:gd name="connsiteX58" fmla="*/ 99949 w 194465"/>
              <a:gd name="connsiteY58" fmla="*/ 14123 h 196638"/>
              <a:gd name="connsiteX59" fmla="*/ 97414 w 194465"/>
              <a:gd name="connsiteY59" fmla="*/ 18288 h 196638"/>
              <a:gd name="connsiteX60" fmla="*/ 97414 w 194465"/>
              <a:gd name="connsiteY60" fmla="*/ 18288 h 196638"/>
              <a:gd name="connsiteX61" fmla="*/ 176540 w 194465"/>
              <a:gd name="connsiteY61" fmla="*/ 59209 h 196638"/>
              <a:gd name="connsiteX62" fmla="*/ 156261 w 194465"/>
              <a:gd name="connsiteY62" fmla="*/ 144129 h 196638"/>
              <a:gd name="connsiteX63" fmla="*/ 194465 w 194465"/>
              <a:gd name="connsiteY63" fmla="*/ 173824 h 196638"/>
              <a:gd name="connsiteX64" fmla="*/ 183421 w 194465"/>
              <a:gd name="connsiteY64" fmla="*/ 192474 h 196638"/>
              <a:gd name="connsiteX65" fmla="*/ 145216 w 194465"/>
              <a:gd name="connsiteY65" fmla="*/ 158433 h 196638"/>
              <a:gd name="connsiteX66" fmla="*/ 84920 w 194465"/>
              <a:gd name="connsiteY66" fmla="*/ 196638 h 196638"/>
              <a:gd name="connsiteX67" fmla="*/ 76411 w 194465"/>
              <a:gd name="connsiteY67" fmla="*/ 179618 h 196638"/>
              <a:gd name="connsiteX68" fmla="*/ 134895 w 194465"/>
              <a:gd name="connsiteY68" fmla="*/ 143043 h 196638"/>
              <a:gd name="connsiteX69" fmla="*/ 118780 w 194465"/>
              <a:gd name="connsiteY69" fmla="*/ 87093 h 196638"/>
              <a:gd name="connsiteX70" fmla="*/ 108640 w 194465"/>
              <a:gd name="connsiteY70" fmla="*/ 106648 h 196638"/>
              <a:gd name="connsiteX71" fmla="*/ 94155 w 194465"/>
              <a:gd name="connsiteY71" fmla="*/ 95603 h 196638"/>
              <a:gd name="connsiteX72" fmla="*/ 124755 w 194465"/>
              <a:gd name="connsiteY72" fmla="*/ 3078 h 196638"/>
              <a:gd name="connsiteX73" fmla="*/ 142499 w 194465"/>
              <a:gd name="connsiteY73" fmla="*/ 7243 h 196638"/>
              <a:gd name="connsiteX74" fmla="*/ 139964 w 194465"/>
              <a:gd name="connsiteY74" fmla="*/ 12312 h 196638"/>
              <a:gd name="connsiteX75" fmla="*/ 133084 w 194465"/>
              <a:gd name="connsiteY75" fmla="*/ 42913 h 196638"/>
              <a:gd name="connsiteX76" fmla="*/ 190844 w 194465"/>
              <a:gd name="connsiteY76" fmla="*/ 42913 h 196638"/>
              <a:gd name="connsiteX77" fmla="*/ 190844 w 194465"/>
              <a:gd name="connsiteY77" fmla="*/ 59028 h 196638"/>
              <a:gd name="connsiteX78" fmla="*/ 176359 w 194465"/>
              <a:gd name="connsiteY78" fmla="*/ 59028 h 196638"/>
              <a:gd name="connsiteX79" fmla="*/ 145216 w 194465"/>
              <a:gd name="connsiteY79" fmla="*/ 128738 h 196638"/>
              <a:gd name="connsiteX80" fmla="*/ 159701 w 194465"/>
              <a:gd name="connsiteY80" fmla="*/ 59209 h 196638"/>
              <a:gd name="connsiteX81" fmla="*/ 130911 w 194465"/>
              <a:gd name="connsiteY81" fmla="*/ 59209 h 196638"/>
              <a:gd name="connsiteX82" fmla="*/ 145397 w 194465"/>
              <a:gd name="connsiteY82" fmla="*/ 128738 h 196638"/>
              <a:gd name="connsiteX83" fmla="*/ 145397 w 194465"/>
              <a:gd name="connsiteY83" fmla="*/ 128738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4465" h="196638">
                <a:moveTo>
                  <a:pt x="48526" y="0"/>
                </a:moveTo>
                <a:lnTo>
                  <a:pt x="62106" y="0"/>
                </a:lnTo>
                <a:cubicBezTo>
                  <a:pt x="66632" y="543"/>
                  <a:pt x="66995" y="2354"/>
                  <a:pt x="63011" y="5070"/>
                </a:cubicBezTo>
                <a:lnTo>
                  <a:pt x="63011" y="41645"/>
                </a:lnTo>
                <a:lnTo>
                  <a:pt x="106286" y="41645"/>
                </a:lnTo>
                <a:lnTo>
                  <a:pt x="106286" y="55225"/>
                </a:lnTo>
                <a:lnTo>
                  <a:pt x="70616" y="55225"/>
                </a:lnTo>
                <a:cubicBezTo>
                  <a:pt x="76772" y="62649"/>
                  <a:pt x="86369" y="69711"/>
                  <a:pt x="99405" y="76410"/>
                </a:cubicBezTo>
                <a:lnTo>
                  <a:pt x="89991" y="90896"/>
                </a:lnTo>
                <a:cubicBezTo>
                  <a:pt x="80394" y="85283"/>
                  <a:pt x="71340" y="77316"/>
                  <a:pt x="62831" y="67176"/>
                </a:cubicBezTo>
                <a:lnTo>
                  <a:pt x="62831" y="87455"/>
                </a:lnTo>
                <a:lnTo>
                  <a:pt x="48345" y="87455"/>
                </a:lnTo>
                <a:lnTo>
                  <a:pt x="48345" y="71340"/>
                </a:lnTo>
                <a:cubicBezTo>
                  <a:pt x="39291" y="82747"/>
                  <a:pt x="26798" y="92887"/>
                  <a:pt x="11045" y="101941"/>
                </a:cubicBezTo>
                <a:lnTo>
                  <a:pt x="0" y="88361"/>
                </a:lnTo>
                <a:cubicBezTo>
                  <a:pt x="17564" y="79307"/>
                  <a:pt x="32049" y="68262"/>
                  <a:pt x="43275" y="55225"/>
                </a:cubicBezTo>
                <a:lnTo>
                  <a:pt x="4164" y="55225"/>
                </a:lnTo>
                <a:lnTo>
                  <a:pt x="4164" y="41645"/>
                </a:lnTo>
                <a:lnTo>
                  <a:pt x="48345" y="41645"/>
                </a:lnTo>
                <a:lnTo>
                  <a:pt x="48345" y="0"/>
                </a:lnTo>
                <a:close/>
                <a:moveTo>
                  <a:pt x="31505" y="159520"/>
                </a:moveTo>
                <a:lnTo>
                  <a:pt x="17925" y="151915"/>
                </a:lnTo>
                <a:cubicBezTo>
                  <a:pt x="23538" y="143405"/>
                  <a:pt x="29151" y="133808"/>
                  <a:pt x="34946" y="123125"/>
                </a:cubicBezTo>
                <a:lnTo>
                  <a:pt x="2716" y="123125"/>
                </a:lnTo>
                <a:lnTo>
                  <a:pt x="2716" y="109545"/>
                </a:lnTo>
                <a:lnTo>
                  <a:pt x="40016" y="109545"/>
                </a:lnTo>
                <a:cubicBezTo>
                  <a:pt x="43456" y="102122"/>
                  <a:pt x="45991" y="95965"/>
                  <a:pt x="47621" y="90896"/>
                </a:cubicBezTo>
                <a:lnTo>
                  <a:pt x="63736" y="95060"/>
                </a:lnTo>
                <a:cubicBezTo>
                  <a:pt x="65909" y="97414"/>
                  <a:pt x="65184" y="98681"/>
                  <a:pt x="61201" y="99224"/>
                </a:cubicBezTo>
                <a:lnTo>
                  <a:pt x="56130" y="109364"/>
                </a:lnTo>
                <a:lnTo>
                  <a:pt x="104476" y="109364"/>
                </a:lnTo>
                <a:lnTo>
                  <a:pt x="104476" y="122944"/>
                </a:lnTo>
                <a:lnTo>
                  <a:pt x="91801" y="122944"/>
                </a:lnTo>
                <a:cubicBezTo>
                  <a:pt x="88904" y="134351"/>
                  <a:pt x="84739" y="143948"/>
                  <a:pt x="79126" y="151734"/>
                </a:cubicBezTo>
                <a:cubicBezTo>
                  <a:pt x="84196" y="154088"/>
                  <a:pt x="89628" y="156804"/>
                  <a:pt x="95241" y="160244"/>
                </a:cubicBezTo>
                <a:lnTo>
                  <a:pt x="87637" y="173824"/>
                </a:lnTo>
                <a:cubicBezTo>
                  <a:pt x="81480" y="169841"/>
                  <a:pt x="75686" y="166763"/>
                  <a:pt x="70616" y="164409"/>
                </a:cubicBezTo>
                <a:cubicBezTo>
                  <a:pt x="55950" y="179075"/>
                  <a:pt x="36032" y="188128"/>
                  <a:pt x="11226" y="191569"/>
                </a:cubicBezTo>
                <a:lnTo>
                  <a:pt x="5251" y="176359"/>
                </a:lnTo>
                <a:cubicBezTo>
                  <a:pt x="27341" y="174186"/>
                  <a:pt x="44362" y="167849"/>
                  <a:pt x="56130" y="157709"/>
                </a:cubicBezTo>
                <a:cubicBezTo>
                  <a:pt x="49975" y="154812"/>
                  <a:pt x="43638" y="152277"/>
                  <a:pt x="37481" y="150104"/>
                </a:cubicBezTo>
                <a:lnTo>
                  <a:pt x="31505" y="159520"/>
                </a:lnTo>
                <a:close/>
                <a:moveTo>
                  <a:pt x="24625" y="38929"/>
                </a:moveTo>
                <a:cubicBezTo>
                  <a:pt x="20642" y="30419"/>
                  <a:pt x="15571" y="23177"/>
                  <a:pt x="9416" y="16839"/>
                </a:cubicBezTo>
                <a:lnTo>
                  <a:pt x="22996" y="8329"/>
                </a:lnTo>
                <a:cubicBezTo>
                  <a:pt x="29876" y="15210"/>
                  <a:pt x="34946" y="22271"/>
                  <a:pt x="38205" y="29514"/>
                </a:cubicBezTo>
                <a:lnTo>
                  <a:pt x="24625" y="38929"/>
                </a:lnTo>
                <a:lnTo>
                  <a:pt x="24625" y="38929"/>
                </a:lnTo>
                <a:close/>
                <a:moveTo>
                  <a:pt x="43275" y="138154"/>
                </a:moveTo>
                <a:cubicBezTo>
                  <a:pt x="51242" y="140508"/>
                  <a:pt x="58304" y="143043"/>
                  <a:pt x="64460" y="145759"/>
                </a:cubicBezTo>
                <a:cubicBezTo>
                  <a:pt x="68986" y="140689"/>
                  <a:pt x="72608" y="133084"/>
                  <a:pt x="75505" y="122763"/>
                </a:cubicBezTo>
                <a:lnTo>
                  <a:pt x="50880" y="122763"/>
                </a:lnTo>
                <a:cubicBezTo>
                  <a:pt x="48526" y="127833"/>
                  <a:pt x="45991" y="132903"/>
                  <a:pt x="43275" y="137973"/>
                </a:cubicBezTo>
                <a:lnTo>
                  <a:pt x="43275" y="137973"/>
                </a:lnTo>
                <a:close/>
                <a:moveTo>
                  <a:pt x="97595" y="18469"/>
                </a:moveTo>
                <a:cubicBezTo>
                  <a:pt x="94155" y="26979"/>
                  <a:pt x="90171" y="34041"/>
                  <a:pt x="85644" y="39654"/>
                </a:cubicBezTo>
                <a:lnTo>
                  <a:pt x="72064" y="32049"/>
                </a:lnTo>
                <a:cubicBezTo>
                  <a:pt x="76591" y="24625"/>
                  <a:pt x="80756" y="16296"/>
                  <a:pt x="84739" y="6518"/>
                </a:cubicBezTo>
                <a:lnTo>
                  <a:pt x="99949" y="14123"/>
                </a:lnTo>
                <a:cubicBezTo>
                  <a:pt x="102122" y="16477"/>
                  <a:pt x="101397" y="17744"/>
                  <a:pt x="97414" y="18288"/>
                </a:cubicBezTo>
                <a:lnTo>
                  <a:pt x="97414" y="18288"/>
                </a:lnTo>
                <a:close/>
                <a:moveTo>
                  <a:pt x="176540" y="59209"/>
                </a:moveTo>
                <a:cubicBezTo>
                  <a:pt x="175454" y="94336"/>
                  <a:pt x="168573" y="122582"/>
                  <a:pt x="156261" y="144129"/>
                </a:cubicBezTo>
                <a:cubicBezTo>
                  <a:pt x="165314" y="155536"/>
                  <a:pt x="177989" y="165314"/>
                  <a:pt x="194465" y="173824"/>
                </a:cubicBezTo>
                <a:lnTo>
                  <a:pt x="183421" y="192474"/>
                </a:lnTo>
                <a:cubicBezTo>
                  <a:pt x="165314" y="180524"/>
                  <a:pt x="152639" y="169298"/>
                  <a:pt x="145216" y="158433"/>
                </a:cubicBezTo>
                <a:cubicBezTo>
                  <a:pt x="132178" y="173100"/>
                  <a:pt x="112080" y="185956"/>
                  <a:pt x="84920" y="196638"/>
                </a:cubicBezTo>
                <a:lnTo>
                  <a:pt x="76411" y="179618"/>
                </a:lnTo>
                <a:cubicBezTo>
                  <a:pt x="105743" y="167668"/>
                  <a:pt x="125298" y="155536"/>
                  <a:pt x="134895" y="143043"/>
                </a:cubicBezTo>
                <a:cubicBezTo>
                  <a:pt x="125298" y="124393"/>
                  <a:pt x="119866" y="105743"/>
                  <a:pt x="118780" y="87093"/>
                </a:cubicBezTo>
                <a:cubicBezTo>
                  <a:pt x="115339" y="95603"/>
                  <a:pt x="111899" y="102122"/>
                  <a:pt x="108640" y="106648"/>
                </a:cubicBezTo>
                <a:lnTo>
                  <a:pt x="94155" y="95603"/>
                </a:lnTo>
                <a:cubicBezTo>
                  <a:pt x="111175" y="70797"/>
                  <a:pt x="121315" y="39835"/>
                  <a:pt x="124755" y="3078"/>
                </a:cubicBezTo>
                <a:lnTo>
                  <a:pt x="142499" y="7243"/>
                </a:lnTo>
                <a:cubicBezTo>
                  <a:pt x="145940" y="9597"/>
                  <a:pt x="145035" y="11226"/>
                  <a:pt x="139964" y="12312"/>
                </a:cubicBezTo>
                <a:cubicBezTo>
                  <a:pt x="138335" y="22452"/>
                  <a:pt x="135981" y="32592"/>
                  <a:pt x="133084" y="42913"/>
                </a:cubicBezTo>
                <a:lnTo>
                  <a:pt x="190844" y="42913"/>
                </a:lnTo>
                <a:lnTo>
                  <a:pt x="190844" y="59028"/>
                </a:lnTo>
                <a:lnTo>
                  <a:pt x="176359" y="59028"/>
                </a:lnTo>
                <a:close/>
                <a:moveTo>
                  <a:pt x="145216" y="128738"/>
                </a:moveTo>
                <a:cubicBezTo>
                  <a:pt x="153183" y="113529"/>
                  <a:pt x="157891" y="90352"/>
                  <a:pt x="159701" y="59209"/>
                </a:cubicBezTo>
                <a:lnTo>
                  <a:pt x="130911" y="59209"/>
                </a:lnTo>
                <a:cubicBezTo>
                  <a:pt x="132541" y="90352"/>
                  <a:pt x="137430" y="113529"/>
                  <a:pt x="145397" y="128738"/>
                </a:cubicBezTo>
                <a:lnTo>
                  <a:pt x="145397" y="128738"/>
                </a:lnTo>
                <a:close/>
              </a:path>
            </a:pathLst>
          </a:custGeom>
          <a:solidFill>
            <a:srgbClr val="FFFFFF"/>
          </a:solidFill>
          <a:ln w="18102" cap="flat">
            <a:noFill/>
            <a:prstDash val="solid"/>
            <a:miter/>
          </a:ln>
        </p:spPr>
        <p:txBody>
          <a:bodyPr rtlCol="0" anchor="ctr"/>
          <a:lstStyle/>
          <a:p>
            <a:endParaRPr lang="ja-JP" altLang="en-US" sz="1200"/>
          </a:p>
        </p:txBody>
      </p:sp>
      <p:sp>
        <p:nvSpPr>
          <p:cNvPr id="1036" name="フリーフォーム: 図形 1035">
            <a:extLst>
              <a:ext uri="{FF2B5EF4-FFF2-40B4-BE49-F238E27FC236}">
                <a16:creationId xmlns:a16="http://schemas.microsoft.com/office/drawing/2014/main" id="{6324DBF4-5A93-12B5-7D4F-C3127D3C76DD}"/>
              </a:ext>
            </a:extLst>
          </p:cNvPr>
          <p:cNvSpPr/>
          <p:nvPr/>
        </p:nvSpPr>
        <p:spPr>
          <a:xfrm>
            <a:off x="11009266" y="2349159"/>
            <a:ext cx="129643" cy="131092"/>
          </a:xfrm>
          <a:custGeom>
            <a:avLst/>
            <a:gdLst>
              <a:gd name="connsiteX0" fmla="*/ 48526 w 194465"/>
              <a:gd name="connsiteY0" fmla="*/ 0 h 196638"/>
              <a:gd name="connsiteX1" fmla="*/ 62106 w 194465"/>
              <a:gd name="connsiteY1" fmla="*/ 0 h 196638"/>
              <a:gd name="connsiteX2" fmla="*/ 63011 w 194465"/>
              <a:gd name="connsiteY2" fmla="*/ 5070 h 196638"/>
              <a:gd name="connsiteX3" fmla="*/ 63011 w 194465"/>
              <a:gd name="connsiteY3" fmla="*/ 41645 h 196638"/>
              <a:gd name="connsiteX4" fmla="*/ 106286 w 194465"/>
              <a:gd name="connsiteY4" fmla="*/ 41645 h 196638"/>
              <a:gd name="connsiteX5" fmla="*/ 106286 w 194465"/>
              <a:gd name="connsiteY5" fmla="*/ 55225 h 196638"/>
              <a:gd name="connsiteX6" fmla="*/ 70616 w 194465"/>
              <a:gd name="connsiteY6" fmla="*/ 55225 h 196638"/>
              <a:gd name="connsiteX7" fmla="*/ 99405 w 194465"/>
              <a:gd name="connsiteY7" fmla="*/ 76410 h 196638"/>
              <a:gd name="connsiteX8" fmla="*/ 89991 w 194465"/>
              <a:gd name="connsiteY8" fmla="*/ 90896 h 196638"/>
              <a:gd name="connsiteX9" fmla="*/ 62831 w 194465"/>
              <a:gd name="connsiteY9" fmla="*/ 67176 h 196638"/>
              <a:gd name="connsiteX10" fmla="*/ 62831 w 194465"/>
              <a:gd name="connsiteY10" fmla="*/ 87455 h 196638"/>
              <a:gd name="connsiteX11" fmla="*/ 48345 w 194465"/>
              <a:gd name="connsiteY11" fmla="*/ 87455 h 196638"/>
              <a:gd name="connsiteX12" fmla="*/ 48345 w 194465"/>
              <a:gd name="connsiteY12" fmla="*/ 71340 h 196638"/>
              <a:gd name="connsiteX13" fmla="*/ 11045 w 194465"/>
              <a:gd name="connsiteY13" fmla="*/ 101941 h 196638"/>
              <a:gd name="connsiteX14" fmla="*/ 0 w 194465"/>
              <a:gd name="connsiteY14" fmla="*/ 88361 h 196638"/>
              <a:gd name="connsiteX15" fmla="*/ 43275 w 194465"/>
              <a:gd name="connsiteY15" fmla="*/ 55225 h 196638"/>
              <a:gd name="connsiteX16" fmla="*/ 4164 w 194465"/>
              <a:gd name="connsiteY16" fmla="*/ 55225 h 196638"/>
              <a:gd name="connsiteX17" fmla="*/ 4164 w 194465"/>
              <a:gd name="connsiteY17" fmla="*/ 41645 h 196638"/>
              <a:gd name="connsiteX18" fmla="*/ 48345 w 194465"/>
              <a:gd name="connsiteY18" fmla="*/ 41645 h 196638"/>
              <a:gd name="connsiteX19" fmla="*/ 48345 w 194465"/>
              <a:gd name="connsiteY19" fmla="*/ 0 h 196638"/>
              <a:gd name="connsiteX20" fmla="*/ 31505 w 194465"/>
              <a:gd name="connsiteY20" fmla="*/ 159520 h 196638"/>
              <a:gd name="connsiteX21" fmla="*/ 17925 w 194465"/>
              <a:gd name="connsiteY21" fmla="*/ 151915 h 196638"/>
              <a:gd name="connsiteX22" fmla="*/ 34946 w 194465"/>
              <a:gd name="connsiteY22" fmla="*/ 123125 h 196638"/>
              <a:gd name="connsiteX23" fmla="*/ 2716 w 194465"/>
              <a:gd name="connsiteY23" fmla="*/ 123125 h 196638"/>
              <a:gd name="connsiteX24" fmla="*/ 2716 w 194465"/>
              <a:gd name="connsiteY24" fmla="*/ 109545 h 196638"/>
              <a:gd name="connsiteX25" fmla="*/ 40016 w 194465"/>
              <a:gd name="connsiteY25" fmla="*/ 109545 h 196638"/>
              <a:gd name="connsiteX26" fmla="*/ 47621 w 194465"/>
              <a:gd name="connsiteY26" fmla="*/ 90896 h 196638"/>
              <a:gd name="connsiteX27" fmla="*/ 63736 w 194465"/>
              <a:gd name="connsiteY27" fmla="*/ 95060 h 196638"/>
              <a:gd name="connsiteX28" fmla="*/ 61201 w 194465"/>
              <a:gd name="connsiteY28" fmla="*/ 99224 h 196638"/>
              <a:gd name="connsiteX29" fmla="*/ 56130 w 194465"/>
              <a:gd name="connsiteY29" fmla="*/ 109364 h 196638"/>
              <a:gd name="connsiteX30" fmla="*/ 104476 w 194465"/>
              <a:gd name="connsiteY30" fmla="*/ 109364 h 196638"/>
              <a:gd name="connsiteX31" fmla="*/ 104476 w 194465"/>
              <a:gd name="connsiteY31" fmla="*/ 122944 h 196638"/>
              <a:gd name="connsiteX32" fmla="*/ 91801 w 194465"/>
              <a:gd name="connsiteY32" fmla="*/ 122944 h 196638"/>
              <a:gd name="connsiteX33" fmla="*/ 79126 w 194465"/>
              <a:gd name="connsiteY33" fmla="*/ 151734 h 196638"/>
              <a:gd name="connsiteX34" fmla="*/ 95241 w 194465"/>
              <a:gd name="connsiteY34" fmla="*/ 160244 h 196638"/>
              <a:gd name="connsiteX35" fmla="*/ 87637 w 194465"/>
              <a:gd name="connsiteY35" fmla="*/ 173824 h 196638"/>
              <a:gd name="connsiteX36" fmla="*/ 70616 w 194465"/>
              <a:gd name="connsiteY36" fmla="*/ 164409 h 196638"/>
              <a:gd name="connsiteX37" fmla="*/ 11226 w 194465"/>
              <a:gd name="connsiteY37" fmla="*/ 191569 h 196638"/>
              <a:gd name="connsiteX38" fmla="*/ 5251 w 194465"/>
              <a:gd name="connsiteY38" fmla="*/ 176359 h 196638"/>
              <a:gd name="connsiteX39" fmla="*/ 56130 w 194465"/>
              <a:gd name="connsiteY39" fmla="*/ 157709 h 196638"/>
              <a:gd name="connsiteX40" fmla="*/ 37481 w 194465"/>
              <a:gd name="connsiteY40" fmla="*/ 150104 h 196638"/>
              <a:gd name="connsiteX41" fmla="*/ 31505 w 194465"/>
              <a:gd name="connsiteY41" fmla="*/ 159520 h 196638"/>
              <a:gd name="connsiteX42" fmla="*/ 24625 w 194465"/>
              <a:gd name="connsiteY42" fmla="*/ 38929 h 196638"/>
              <a:gd name="connsiteX43" fmla="*/ 9416 w 194465"/>
              <a:gd name="connsiteY43" fmla="*/ 16839 h 196638"/>
              <a:gd name="connsiteX44" fmla="*/ 22996 w 194465"/>
              <a:gd name="connsiteY44" fmla="*/ 8329 h 196638"/>
              <a:gd name="connsiteX45" fmla="*/ 38205 w 194465"/>
              <a:gd name="connsiteY45" fmla="*/ 29514 h 196638"/>
              <a:gd name="connsiteX46" fmla="*/ 24625 w 194465"/>
              <a:gd name="connsiteY46" fmla="*/ 38929 h 196638"/>
              <a:gd name="connsiteX47" fmla="*/ 24625 w 194465"/>
              <a:gd name="connsiteY47" fmla="*/ 38929 h 196638"/>
              <a:gd name="connsiteX48" fmla="*/ 43275 w 194465"/>
              <a:gd name="connsiteY48" fmla="*/ 138154 h 196638"/>
              <a:gd name="connsiteX49" fmla="*/ 64460 w 194465"/>
              <a:gd name="connsiteY49" fmla="*/ 145759 h 196638"/>
              <a:gd name="connsiteX50" fmla="*/ 75505 w 194465"/>
              <a:gd name="connsiteY50" fmla="*/ 122763 h 196638"/>
              <a:gd name="connsiteX51" fmla="*/ 50880 w 194465"/>
              <a:gd name="connsiteY51" fmla="*/ 122763 h 196638"/>
              <a:gd name="connsiteX52" fmla="*/ 43275 w 194465"/>
              <a:gd name="connsiteY52" fmla="*/ 137973 h 196638"/>
              <a:gd name="connsiteX53" fmla="*/ 43275 w 194465"/>
              <a:gd name="connsiteY53" fmla="*/ 137973 h 196638"/>
              <a:gd name="connsiteX54" fmla="*/ 97595 w 194465"/>
              <a:gd name="connsiteY54" fmla="*/ 18469 h 196638"/>
              <a:gd name="connsiteX55" fmla="*/ 85644 w 194465"/>
              <a:gd name="connsiteY55" fmla="*/ 39654 h 196638"/>
              <a:gd name="connsiteX56" fmla="*/ 72064 w 194465"/>
              <a:gd name="connsiteY56" fmla="*/ 32049 h 196638"/>
              <a:gd name="connsiteX57" fmla="*/ 84739 w 194465"/>
              <a:gd name="connsiteY57" fmla="*/ 6518 h 196638"/>
              <a:gd name="connsiteX58" fmla="*/ 99949 w 194465"/>
              <a:gd name="connsiteY58" fmla="*/ 14123 h 196638"/>
              <a:gd name="connsiteX59" fmla="*/ 97414 w 194465"/>
              <a:gd name="connsiteY59" fmla="*/ 18288 h 196638"/>
              <a:gd name="connsiteX60" fmla="*/ 97414 w 194465"/>
              <a:gd name="connsiteY60" fmla="*/ 18288 h 196638"/>
              <a:gd name="connsiteX61" fmla="*/ 176540 w 194465"/>
              <a:gd name="connsiteY61" fmla="*/ 59209 h 196638"/>
              <a:gd name="connsiteX62" fmla="*/ 156261 w 194465"/>
              <a:gd name="connsiteY62" fmla="*/ 144129 h 196638"/>
              <a:gd name="connsiteX63" fmla="*/ 194465 w 194465"/>
              <a:gd name="connsiteY63" fmla="*/ 173824 h 196638"/>
              <a:gd name="connsiteX64" fmla="*/ 183421 w 194465"/>
              <a:gd name="connsiteY64" fmla="*/ 192474 h 196638"/>
              <a:gd name="connsiteX65" fmla="*/ 145216 w 194465"/>
              <a:gd name="connsiteY65" fmla="*/ 158433 h 196638"/>
              <a:gd name="connsiteX66" fmla="*/ 84920 w 194465"/>
              <a:gd name="connsiteY66" fmla="*/ 196638 h 196638"/>
              <a:gd name="connsiteX67" fmla="*/ 76411 w 194465"/>
              <a:gd name="connsiteY67" fmla="*/ 179618 h 196638"/>
              <a:gd name="connsiteX68" fmla="*/ 134895 w 194465"/>
              <a:gd name="connsiteY68" fmla="*/ 143043 h 196638"/>
              <a:gd name="connsiteX69" fmla="*/ 118780 w 194465"/>
              <a:gd name="connsiteY69" fmla="*/ 87093 h 196638"/>
              <a:gd name="connsiteX70" fmla="*/ 108640 w 194465"/>
              <a:gd name="connsiteY70" fmla="*/ 106648 h 196638"/>
              <a:gd name="connsiteX71" fmla="*/ 94155 w 194465"/>
              <a:gd name="connsiteY71" fmla="*/ 95603 h 196638"/>
              <a:gd name="connsiteX72" fmla="*/ 124755 w 194465"/>
              <a:gd name="connsiteY72" fmla="*/ 3078 h 196638"/>
              <a:gd name="connsiteX73" fmla="*/ 142499 w 194465"/>
              <a:gd name="connsiteY73" fmla="*/ 7243 h 196638"/>
              <a:gd name="connsiteX74" fmla="*/ 139964 w 194465"/>
              <a:gd name="connsiteY74" fmla="*/ 12312 h 196638"/>
              <a:gd name="connsiteX75" fmla="*/ 133084 w 194465"/>
              <a:gd name="connsiteY75" fmla="*/ 42913 h 196638"/>
              <a:gd name="connsiteX76" fmla="*/ 190844 w 194465"/>
              <a:gd name="connsiteY76" fmla="*/ 42913 h 196638"/>
              <a:gd name="connsiteX77" fmla="*/ 190844 w 194465"/>
              <a:gd name="connsiteY77" fmla="*/ 59028 h 196638"/>
              <a:gd name="connsiteX78" fmla="*/ 176359 w 194465"/>
              <a:gd name="connsiteY78" fmla="*/ 59028 h 196638"/>
              <a:gd name="connsiteX79" fmla="*/ 145216 w 194465"/>
              <a:gd name="connsiteY79" fmla="*/ 128738 h 196638"/>
              <a:gd name="connsiteX80" fmla="*/ 159701 w 194465"/>
              <a:gd name="connsiteY80" fmla="*/ 59209 h 196638"/>
              <a:gd name="connsiteX81" fmla="*/ 130911 w 194465"/>
              <a:gd name="connsiteY81" fmla="*/ 59209 h 196638"/>
              <a:gd name="connsiteX82" fmla="*/ 145397 w 194465"/>
              <a:gd name="connsiteY82" fmla="*/ 128738 h 196638"/>
              <a:gd name="connsiteX83" fmla="*/ 145397 w 194465"/>
              <a:gd name="connsiteY83" fmla="*/ 128738 h 19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94465" h="196638">
                <a:moveTo>
                  <a:pt x="48526" y="0"/>
                </a:moveTo>
                <a:lnTo>
                  <a:pt x="62106" y="0"/>
                </a:lnTo>
                <a:cubicBezTo>
                  <a:pt x="66632" y="543"/>
                  <a:pt x="66995" y="2354"/>
                  <a:pt x="63011" y="5070"/>
                </a:cubicBezTo>
                <a:lnTo>
                  <a:pt x="63011" y="41645"/>
                </a:lnTo>
                <a:lnTo>
                  <a:pt x="106286" y="41645"/>
                </a:lnTo>
                <a:lnTo>
                  <a:pt x="106286" y="55225"/>
                </a:lnTo>
                <a:lnTo>
                  <a:pt x="70616" y="55225"/>
                </a:lnTo>
                <a:cubicBezTo>
                  <a:pt x="76772" y="62649"/>
                  <a:pt x="86369" y="69711"/>
                  <a:pt x="99405" y="76410"/>
                </a:cubicBezTo>
                <a:lnTo>
                  <a:pt x="89991" y="90896"/>
                </a:lnTo>
                <a:cubicBezTo>
                  <a:pt x="80394" y="85283"/>
                  <a:pt x="71340" y="77316"/>
                  <a:pt x="62831" y="67176"/>
                </a:cubicBezTo>
                <a:lnTo>
                  <a:pt x="62831" y="87455"/>
                </a:lnTo>
                <a:lnTo>
                  <a:pt x="48345" y="87455"/>
                </a:lnTo>
                <a:lnTo>
                  <a:pt x="48345" y="71340"/>
                </a:lnTo>
                <a:cubicBezTo>
                  <a:pt x="39291" y="82747"/>
                  <a:pt x="26798" y="92887"/>
                  <a:pt x="11045" y="101941"/>
                </a:cubicBezTo>
                <a:lnTo>
                  <a:pt x="0" y="88361"/>
                </a:lnTo>
                <a:cubicBezTo>
                  <a:pt x="17564" y="79307"/>
                  <a:pt x="32049" y="68262"/>
                  <a:pt x="43275" y="55225"/>
                </a:cubicBezTo>
                <a:lnTo>
                  <a:pt x="4164" y="55225"/>
                </a:lnTo>
                <a:lnTo>
                  <a:pt x="4164" y="41645"/>
                </a:lnTo>
                <a:lnTo>
                  <a:pt x="48345" y="41645"/>
                </a:lnTo>
                <a:lnTo>
                  <a:pt x="48345" y="0"/>
                </a:lnTo>
                <a:close/>
                <a:moveTo>
                  <a:pt x="31505" y="159520"/>
                </a:moveTo>
                <a:lnTo>
                  <a:pt x="17925" y="151915"/>
                </a:lnTo>
                <a:cubicBezTo>
                  <a:pt x="23538" y="143405"/>
                  <a:pt x="29151" y="133808"/>
                  <a:pt x="34946" y="123125"/>
                </a:cubicBezTo>
                <a:lnTo>
                  <a:pt x="2716" y="123125"/>
                </a:lnTo>
                <a:lnTo>
                  <a:pt x="2716" y="109545"/>
                </a:lnTo>
                <a:lnTo>
                  <a:pt x="40016" y="109545"/>
                </a:lnTo>
                <a:cubicBezTo>
                  <a:pt x="43456" y="102122"/>
                  <a:pt x="45991" y="95965"/>
                  <a:pt x="47621" y="90896"/>
                </a:cubicBezTo>
                <a:lnTo>
                  <a:pt x="63736" y="95060"/>
                </a:lnTo>
                <a:cubicBezTo>
                  <a:pt x="65909" y="97414"/>
                  <a:pt x="65184" y="98681"/>
                  <a:pt x="61201" y="99224"/>
                </a:cubicBezTo>
                <a:lnTo>
                  <a:pt x="56130" y="109364"/>
                </a:lnTo>
                <a:lnTo>
                  <a:pt x="104476" y="109364"/>
                </a:lnTo>
                <a:lnTo>
                  <a:pt x="104476" y="122944"/>
                </a:lnTo>
                <a:lnTo>
                  <a:pt x="91801" y="122944"/>
                </a:lnTo>
                <a:cubicBezTo>
                  <a:pt x="88904" y="134351"/>
                  <a:pt x="84739" y="143948"/>
                  <a:pt x="79126" y="151734"/>
                </a:cubicBezTo>
                <a:cubicBezTo>
                  <a:pt x="84196" y="154088"/>
                  <a:pt x="89628" y="156804"/>
                  <a:pt x="95241" y="160244"/>
                </a:cubicBezTo>
                <a:lnTo>
                  <a:pt x="87637" y="173824"/>
                </a:lnTo>
                <a:cubicBezTo>
                  <a:pt x="81480" y="169841"/>
                  <a:pt x="75686" y="166763"/>
                  <a:pt x="70616" y="164409"/>
                </a:cubicBezTo>
                <a:cubicBezTo>
                  <a:pt x="55950" y="179075"/>
                  <a:pt x="36032" y="188128"/>
                  <a:pt x="11226" y="191569"/>
                </a:cubicBezTo>
                <a:lnTo>
                  <a:pt x="5251" y="176359"/>
                </a:lnTo>
                <a:cubicBezTo>
                  <a:pt x="27341" y="174186"/>
                  <a:pt x="44362" y="167849"/>
                  <a:pt x="56130" y="157709"/>
                </a:cubicBezTo>
                <a:cubicBezTo>
                  <a:pt x="49975" y="154812"/>
                  <a:pt x="43638" y="152277"/>
                  <a:pt x="37481" y="150104"/>
                </a:cubicBezTo>
                <a:lnTo>
                  <a:pt x="31505" y="159520"/>
                </a:lnTo>
                <a:close/>
                <a:moveTo>
                  <a:pt x="24625" y="38929"/>
                </a:moveTo>
                <a:cubicBezTo>
                  <a:pt x="20642" y="30419"/>
                  <a:pt x="15571" y="23177"/>
                  <a:pt x="9416" y="16839"/>
                </a:cubicBezTo>
                <a:lnTo>
                  <a:pt x="22996" y="8329"/>
                </a:lnTo>
                <a:cubicBezTo>
                  <a:pt x="29876" y="15210"/>
                  <a:pt x="34946" y="22271"/>
                  <a:pt x="38205" y="29514"/>
                </a:cubicBezTo>
                <a:lnTo>
                  <a:pt x="24625" y="38929"/>
                </a:lnTo>
                <a:lnTo>
                  <a:pt x="24625" y="38929"/>
                </a:lnTo>
                <a:close/>
                <a:moveTo>
                  <a:pt x="43275" y="138154"/>
                </a:moveTo>
                <a:cubicBezTo>
                  <a:pt x="51242" y="140508"/>
                  <a:pt x="58304" y="143043"/>
                  <a:pt x="64460" y="145759"/>
                </a:cubicBezTo>
                <a:cubicBezTo>
                  <a:pt x="68986" y="140689"/>
                  <a:pt x="72608" y="133084"/>
                  <a:pt x="75505" y="122763"/>
                </a:cubicBezTo>
                <a:lnTo>
                  <a:pt x="50880" y="122763"/>
                </a:lnTo>
                <a:cubicBezTo>
                  <a:pt x="48526" y="127833"/>
                  <a:pt x="45991" y="132903"/>
                  <a:pt x="43275" y="137973"/>
                </a:cubicBezTo>
                <a:lnTo>
                  <a:pt x="43275" y="137973"/>
                </a:lnTo>
                <a:close/>
                <a:moveTo>
                  <a:pt x="97595" y="18469"/>
                </a:moveTo>
                <a:cubicBezTo>
                  <a:pt x="94155" y="26979"/>
                  <a:pt x="90171" y="34041"/>
                  <a:pt x="85644" y="39654"/>
                </a:cubicBezTo>
                <a:lnTo>
                  <a:pt x="72064" y="32049"/>
                </a:lnTo>
                <a:cubicBezTo>
                  <a:pt x="76591" y="24625"/>
                  <a:pt x="80756" y="16296"/>
                  <a:pt x="84739" y="6518"/>
                </a:cubicBezTo>
                <a:lnTo>
                  <a:pt x="99949" y="14123"/>
                </a:lnTo>
                <a:cubicBezTo>
                  <a:pt x="102122" y="16477"/>
                  <a:pt x="101397" y="17744"/>
                  <a:pt x="97414" y="18288"/>
                </a:cubicBezTo>
                <a:lnTo>
                  <a:pt x="97414" y="18288"/>
                </a:lnTo>
                <a:close/>
                <a:moveTo>
                  <a:pt x="176540" y="59209"/>
                </a:moveTo>
                <a:cubicBezTo>
                  <a:pt x="175454" y="94336"/>
                  <a:pt x="168573" y="122582"/>
                  <a:pt x="156261" y="144129"/>
                </a:cubicBezTo>
                <a:cubicBezTo>
                  <a:pt x="165314" y="155536"/>
                  <a:pt x="177989" y="165314"/>
                  <a:pt x="194465" y="173824"/>
                </a:cubicBezTo>
                <a:lnTo>
                  <a:pt x="183421" y="192474"/>
                </a:lnTo>
                <a:cubicBezTo>
                  <a:pt x="165314" y="180524"/>
                  <a:pt x="152639" y="169298"/>
                  <a:pt x="145216" y="158433"/>
                </a:cubicBezTo>
                <a:cubicBezTo>
                  <a:pt x="132178" y="173100"/>
                  <a:pt x="112080" y="185956"/>
                  <a:pt x="84920" y="196638"/>
                </a:cubicBezTo>
                <a:lnTo>
                  <a:pt x="76411" y="179618"/>
                </a:lnTo>
                <a:cubicBezTo>
                  <a:pt x="105743" y="167668"/>
                  <a:pt x="125298" y="155536"/>
                  <a:pt x="134895" y="143043"/>
                </a:cubicBezTo>
                <a:cubicBezTo>
                  <a:pt x="125298" y="124393"/>
                  <a:pt x="119866" y="105743"/>
                  <a:pt x="118780" y="87093"/>
                </a:cubicBezTo>
                <a:cubicBezTo>
                  <a:pt x="115339" y="95603"/>
                  <a:pt x="111899" y="102122"/>
                  <a:pt x="108640" y="106648"/>
                </a:cubicBezTo>
                <a:lnTo>
                  <a:pt x="94155" y="95603"/>
                </a:lnTo>
                <a:cubicBezTo>
                  <a:pt x="111175" y="70797"/>
                  <a:pt x="121315" y="39835"/>
                  <a:pt x="124755" y="3078"/>
                </a:cubicBezTo>
                <a:lnTo>
                  <a:pt x="142499" y="7243"/>
                </a:lnTo>
                <a:cubicBezTo>
                  <a:pt x="145940" y="9597"/>
                  <a:pt x="145035" y="11226"/>
                  <a:pt x="139964" y="12312"/>
                </a:cubicBezTo>
                <a:cubicBezTo>
                  <a:pt x="138335" y="22452"/>
                  <a:pt x="135981" y="32592"/>
                  <a:pt x="133084" y="42913"/>
                </a:cubicBezTo>
                <a:lnTo>
                  <a:pt x="190844" y="42913"/>
                </a:lnTo>
                <a:lnTo>
                  <a:pt x="190844" y="59028"/>
                </a:lnTo>
                <a:lnTo>
                  <a:pt x="176359" y="59028"/>
                </a:lnTo>
                <a:close/>
                <a:moveTo>
                  <a:pt x="145216" y="128738"/>
                </a:moveTo>
                <a:cubicBezTo>
                  <a:pt x="153183" y="113529"/>
                  <a:pt x="157891" y="90352"/>
                  <a:pt x="159701" y="59209"/>
                </a:cubicBezTo>
                <a:lnTo>
                  <a:pt x="130911" y="59209"/>
                </a:lnTo>
                <a:cubicBezTo>
                  <a:pt x="132541" y="90352"/>
                  <a:pt x="137430" y="113529"/>
                  <a:pt x="145397" y="128738"/>
                </a:cubicBezTo>
                <a:lnTo>
                  <a:pt x="145397" y="128738"/>
                </a:lnTo>
                <a:close/>
              </a:path>
            </a:pathLst>
          </a:custGeom>
          <a:noFill/>
          <a:ln w="0" cap="sq">
            <a:solidFill>
              <a:srgbClr val="FFFFFF"/>
            </a:solidFill>
            <a:prstDash val="solid"/>
            <a:miter/>
          </a:ln>
        </p:spPr>
        <p:txBody>
          <a:bodyPr rtlCol="0" anchor="ctr"/>
          <a:lstStyle/>
          <a:p>
            <a:endParaRPr lang="ja-JP" altLang="en-US" sz="1200"/>
          </a:p>
        </p:txBody>
      </p:sp>
      <p:sp>
        <p:nvSpPr>
          <p:cNvPr id="1037" name="フリーフォーム: 図形 1036">
            <a:extLst>
              <a:ext uri="{FF2B5EF4-FFF2-40B4-BE49-F238E27FC236}">
                <a16:creationId xmlns:a16="http://schemas.microsoft.com/office/drawing/2014/main" id="{04E6A229-CD46-24EE-72D0-7627C83CBD33}"/>
              </a:ext>
            </a:extLst>
          </p:cNvPr>
          <p:cNvSpPr/>
          <p:nvPr/>
        </p:nvSpPr>
        <p:spPr>
          <a:xfrm>
            <a:off x="8150102" y="2750524"/>
            <a:ext cx="162477" cy="162477"/>
          </a:xfrm>
          <a:custGeom>
            <a:avLst/>
            <a:gdLst>
              <a:gd name="connsiteX0" fmla="*/ 208045 w 243715"/>
              <a:gd name="connsiteY0" fmla="*/ 35670 h 243715"/>
              <a:gd name="connsiteX1" fmla="*/ 243715 w 243715"/>
              <a:gd name="connsiteY1" fmla="*/ 121858 h 243715"/>
              <a:gd name="connsiteX2" fmla="*/ 208045 w 243715"/>
              <a:gd name="connsiteY2" fmla="*/ 208046 h 243715"/>
              <a:gd name="connsiteX3" fmla="*/ 121858 w 243715"/>
              <a:gd name="connsiteY3" fmla="*/ 243716 h 243715"/>
              <a:gd name="connsiteX4" fmla="*/ 35670 w 243715"/>
              <a:gd name="connsiteY4" fmla="*/ 208046 h 243715"/>
              <a:gd name="connsiteX5" fmla="*/ 0 w 243715"/>
              <a:gd name="connsiteY5" fmla="*/ 121858 h 243715"/>
              <a:gd name="connsiteX6" fmla="*/ 35670 w 243715"/>
              <a:gd name="connsiteY6" fmla="*/ 35670 h 243715"/>
              <a:gd name="connsiteX7" fmla="*/ 121858 w 243715"/>
              <a:gd name="connsiteY7" fmla="*/ 0 h 243715"/>
              <a:gd name="connsiteX8" fmla="*/ 208045 w 243715"/>
              <a:gd name="connsiteY8" fmla="*/ 35670 h 243715"/>
              <a:gd name="connsiteX9" fmla="*/ 208045 w 243715"/>
              <a:gd name="connsiteY9" fmla="*/ 35670 h 243715"/>
              <a:gd name="connsiteX10" fmla="*/ 201165 w 243715"/>
              <a:gd name="connsiteY10" fmla="*/ 200984 h 243715"/>
              <a:gd name="connsiteX11" fmla="*/ 233757 w 243715"/>
              <a:gd name="connsiteY11" fmla="*/ 121677 h 243715"/>
              <a:gd name="connsiteX12" fmla="*/ 201165 w 243715"/>
              <a:gd name="connsiteY12" fmla="*/ 42370 h 243715"/>
              <a:gd name="connsiteX13" fmla="*/ 121858 w 243715"/>
              <a:gd name="connsiteY13" fmla="*/ 9777 h 243715"/>
              <a:gd name="connsiteX14" fmla="*/ 42550 w 243715"/>
              <a:gd name="connsiteY14" fmla="*/ 42370 h 243715"/>
              <a:gd name="connsiteX15" fmla="*/ 9958 w 243715"/>
              <a:gd name="connsiteY15" fmla="*/ 121677 h 243715"/>
              <a:gd name="connsiteX16" fmla="*/ 42550 w 243715"/>
              <a:gd name="connsiteY16" fmla="*/ 200984 h 243715"/>
              <a:gd name="connsiteX17" fmla="*/ 121858 w 243715"/>
              <a:gd name="connsiteY17" fmla="*/ 233576 h 243715"/>
              <a:gd name="connsiteX18" fmla="*/ 201165 w 243715"/>
              <a:gd name="connsiteY18" fmla="*/ 200984 h 243715"/>
              <a:gd name="connsiteX19" fmla="*/ 201165 w 243715"/>
              <a:gd name="connsiteY19" fmla="*/ 200984 h 243715"/>
              <a:gd name="connsiteX20" fmla="*/ 136886 w 243715"/>
              <a:gd name="connsiteY20" fmla="*/ 35670 h 243715"/>
              <a:gd name="connsiteX21" fmla="*/ 136886 w 243715"/>
              <a:gd name="connsiteY21" fmla="*/ 204967 h 243715"/>
              <a:gd name="connsiteX22" fmla="*/ 114072 w 243715"/>
              <a:gd name="connsiteY22" fmla="*/ 204967 h 243715"/>
              <a:gd name="connsiteX23" fmla="*/ 114072 w 243715"/>
              <a:gd name="connsiteY23" fmla="*/ 72246 h 243715"/>
              <a:gd name="connsiteX24" fmla="*/ 75505 w 243715"/>
              <a:gd name="connsiteY24" fmla="*/ 72246 h 243715"/>
              <a:gd name="connsiteX25" fmla="*/ 75505 w 243715"/>
              <a:gd name="connsiteY25" fmla="*/ 56312 h 243715"/>
              <a:gd name="connsiteX26" fmla="*/ 122039 w 243715"/>
              <a:gd name="connsiteY26" fmla="*/ 35489 h 243715"/>
              <a:gd name="connsiteX27" fmla="*/ 136886 w 243715"/>
              <a:gd name="connsiteY27" fmla="*/ 35489 h 2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715" h="243715">
                <a:moveTo>
                  <a:pt x="208045" y="35670"/>
                </a:moveTo>
                <a:cubicBezTo>
                  <a:pt x="231765" y="59390"/>
                  <a:pt x="243715" y="88179"/>
                  <a:pt x="243715" y="121858"/>
                </a:cubicBezTo>
                <a:cubicBezTo>
                  <a:pt x="243715" y="155536"/>
                  <a:pt x="231765" y="184326"/>
                  <a:pt x="208045" y="208046"/>
                </a:cubicBezTo>
                <a:cubicBezTo>
                  <a:pt x="184326" y="231765"/>
                  <a:pt x="155536" y="243716"/>
                  <a:pt x="121858" y="243716"/>
                </a:cubicBezTo>
                <a:cubicBezTo>
                  <a:pt x="88179" y="243716"/>
                  <a:pt x="59389" y="231765"/>
                  <a:pt x="35670" y="208046"/>
                </a:cubicBezTo>
                <a:cubicBezTo>
                  <a:pt x="11950" y="184326"/>
                  <a:pt x="0" y="155536"/>
                  <a:pt x="0" y="121858"/>
                </a:cubicBezTo>
                <a:cubicBezTo>
                  <a:pt x="0" y="88179"/>
                  <a:pt x="11950" y="59390"/>
                  <a:pt x="35670" y="35670"/>
                </a:cubicBezTo>
                <a:cubicBezTo>
                  <a:pt x="59389" y="11950"/>
                  <a:pt x="88179" y="0"/>
                  <a:pt x="121858" y="0"/>
                </a:cubicBezTo>
                <a:cubicBezTo>
                  <a:pt x="155536" y="0"/>
                  <a:pt x="184326" y="11950"/>
                  <a:pt x="208045" y="35670"/>
                </a:cubicBezTo>
                <a:lnTo>
                  <a:pt x="208045" y="35670"/>
                </a:lnTo>
                <a:close/>
                <a:moveTo>
                  <a:pt x="201165" y="200984"/>
                </a:moveTo>
                <a:cubicBezTo>
                  <a:pt x="222893" y="179256"/>
                  <a:pt x="233757" y="152820"/>
                  <a:pt x="233757" y="121677"/>
                </a:cubicBezTo>
                <a:cubicBezTo>
                  <a:pt x="233757" y="90533"/>
                  <a:pt x="222893" y="64279"/>
                  <a:pt x="201165" y="42370"/>
                </a:cubicBezTo>
                <a:cubicBezTo>
                  <a:pt x="179437" y="20461"/>
                  <a:pt x="153002" y="9777"/>
                  <a:pt x="121858" y="9777"/>
                </a:cubicBezTo>
                <a:cubicBezTo>
                  <a:pt x="90715" y="9777"/>
                  <a:pt x="64460" y="20642"/>
                  <a:pt x="42550" y="42370"/>
                </a:cubicBezTo>
                <a:cubicBezTo>
                  <a:pt x="20642" y="64098"/>
                  <a:pt x="9958" y="90533"/>
                  <a:pt x="9958" y="121677"/>
                </a:cubicBezTo>
                <a:cubicBezTo>
                  <a:pt x="9958" y="152820"/>
                  <a:pt x="20822" y="179075"/>
                  <a:pt x="42550" y="200984"/>
                </a:cubicBezTo>
                <a:cubicBezTo>
                  <a:pt x="64278" y="222893"/>
                  <a:pt x="90715" y="233576"/>
                  <a:pt x="121858" y="233576"/>
                </a:cubicBezTo>
                <a:cubicBezTo>
                  <a:pt x="153002" y="233576"/>
                  <a:pt x="179255" y="222712"/>
                  <a:pt x="201165" y="200984"/>
                </a:cubicBezTo>
                <a:lnTo>
                  <a:pt x="201165" y="200984"/>
                </a:lnTo>
                <a:close/>
                <a:moveTo>
                  <a:pt x="136886" y="35670"/>
                </a:moveTo>
                <a:lnTo>
                  <a:pt x="136886" y="204967"/>
                </a:lnTo>
                <a:lnTo>
                  <a:pt x="114072" y="204967"/>
                </a:lnTo>
                <a:lnTo>
                  <a:pt x="114072" y="72246"/>
                </a:lnTo>
                <a:lnTo>
                  <a:pt x="75505" y="72246"/>
                </a:lnTo>
                <a:lnTo>
                  <a:pt x="75505" y="56312"/>
                </a:lnTo>
                <a:cubicBezTo>
                  <a:pt x="99949" y="57579"/>
                  <a:pt x="115521" y="50699"/>
                  <a:pt x="122039" y="35489"/>
                </a:cubicBezTo>
                <a:lnTo>
                  <a:pt x="136886" y="35489"/>
                </a:lnTo>
                <a:close/>
              </a:path>
            </a:pathLst>
          </a:custGeom>
          <a:solidFill>
            <a:srgbClr val="040000"/>
          </a:solidFill>
          <a:ln w="18102" cap="flat">
            <a:noFill/>
            <a:prstDash val="solid"/>
            <a:miter/>
          </a:ln>
        </p:spPr>
        <p:txBody>
          <a:bodyPr rtlCol="0" anchor="ctr"/>
          <a:lstStyle/>
          <a:p>
            <a:endParaRPr lang="ja-JP" altLang="en-US" sz="1200"/>
          </a:p>
        </p:txBody>
      </p:sp>
      <p:grpSp>
        <p:nvGrpSpPr>
          <p:cNvPr id="1038" name="グラフィックス 8">
            <a:extLst>
              <a:ext uri="{FF2B5EF4-FFF2-40B4-BE49-F238E27FC236}">
                <a16:creationId xmlns:a16="http://schemas.microsoft.com/office/drawing/2014/main" id="{59234377-A523-44B7-3295-7DF68FAF7CF1}"/>
              </a:ext>
            </a:extLst>
          </p:cNvPr>
          <p:cNvGrpSpPr/>
          <p:nvPr/>
        </p:nvGrpSpPr>
        <p:grpSpPr>
          <a:xfrm>
            <a:off x="8323563" y="2771045"/>
            <a:ext cx="136041" cy="121315"/>
            <a:chOff x="12408265" y="3596276"/>
            <a:chExt cx="204062" cy="181972"/>
          </a:xfrm>
          <a:solidFill>
            <a:srgbClr val="040000"/>
          </a:solidFill>
        </p:grpSpPr>
        <p:sp>
          <p:nvSpPr>
            <p:cNvPr id="1039" name="フリーフォーム: 図形 1038">
              <a:extLst>
                <a:ext uri="{FF2B5EF4-FFF2-40B4-BE49-F238E27FC236}">
                  <a16:creationId xmlns:a16="http://schemas.microsoft.com/office/drawing/2014/main" id="{26910056-ABC9-1414-BA18-D7865705CAA7}"/>
                </a:ext>
              </a:extLst>
            </p:cNvPr>
            <p:cNvSpPr/>
            <p:nvPr/>
          </p:nvSpPr>
          <p:spPr>
            <a:xfrm>
              <a:off x="12408265" y="3701476"/>
              <a:ext cx="68442" cy="22452"/>
            </a:xfrm>
            <a:custGeom>
              <a:avLst/>
              <a:gdLst>
                <a:gd name="connsiteX0" fmla="*/ 0 w 68442"/>
                <a:gd name="connsiteY0" fmla="*/ 22452 h 22452"/>
                <a:gd name="connsiteX1" fmla="*/ 0 w 68442"/>
                <a:gd name="connsiteY1" fmla="*/ 0 h 22452"/>
                <a:gd name="connsiteX2" fmla="*/ 68443 w 68442"/>
                <a:gd name="connsiteY2" fmla="*/ 0 h 22452"/>
                <a:gd name="connsiteX3" fmla="*/ 68443 w 68442"/>
                <a:gd name="connsiteY3" fmla="*/ 22452 h 22452"/>
                <a:gd name="connsiteX4" fmla="*/ 0 w 68442"/>
                <a:gd name="connsiteY4" fmla="*/ 22452 h 2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42" h="22452">
                  <a:moveTo>
                    <a:pt x="0" y="22452"/>
                  </a:moveTo>
                  <a:lnTo>
                    <a:pt x="0" y="0"/>
                  </a:lnTo>
                  <a:lnTo>
                    <a:pt x="68443" y="0"/>
                  </a:lnTo>
                  <a:lnTo>
                    <a:pt x="68443" y="22452"/>
                  </a:lnTo>
                  <a:lnTo>
                    <a:pt x="0" y="22452"/>
                  </a:lnTo>
                  <a:close/>
                </a:path>
              </a:pathLst>
            </a:custGeom>
            <a:solidFill>
              <a:srgbClr val="040000"/>
            </a:solidFill>
            <a:ln w="18102" cap="flat">
              <a:noFill/>
              <a:prstDash val="solid"/>
              <a:miter/>
            </a:ln>
          </p:spPr>
          <p:txBody>
            <a:bodyPr rtlCol="0" anchor="ctr"/>
            <a:lstStyle/>
            <a:p>
              <a:endParaRPr lang="ja-JP" altLang="en-US" sz="1200"/>
            </a:p>
          </p:txBody>
        </p:sp>
        <p:sp>
          <p:nvSpPr>
            <p:cNvPr id="1040" name="フリーフォーム: 図形 1039">
              <a:extLst>
                <a:ext uri="{FF2B5EF4-FFF2-40B4-BE49-F238E27FC236}">
                  <a16:creationId xmlns:a16="http://schemas.microsoft.com/office/drawing/2014/main" id="{47D0B372-1D39-1CCF-B57E-739AFED9F96D}"/>
                </a:ext>
              </a:extLst>
            </p:cNvPr>
            <p:cNvSpPr/>
            <p:nvPr/>
          </p:nvSpPr>
          <p:spPr>
            <a:xfrm>
              <a:off x="12492281" y="3596276"/>
              <a:ext cx="120047" cy="181972"/>
            </a:xfrm>
            <a:custGeom>
              <a:avLst/>
              <a:gdLst>
                <a:gd name="connsiteX0" fmla="*/ 119866 w 120047"/>
                <a:gd name="connsiteY0" fmla="*/ 160606 h 181972"/>
                <a:gd name="connsiteX1" fmla="*/ 119866 w 120047"/>
                <a:gd name="connsiteY1" fmla="*/ 181972 h 181972"/>
                <a:gd name="connsiteX2" fmla="*/ 0 w 120047"/>
                <a:gd name="connsiteY2" fmla="*/ 181972 h 181972"/>
                <a:gd name="connsiteX3" fmla="*/ 2534 w 120047"/>
                <a:gd name="connsiteY3" fmla="*/ 166581 h 181972"/>
                <a:gd name="connsiteX4" fmla="*/ 17200 w 120047"/>
                <a:gd name="connsiteY4" fmla="*/ 142499 h 181972"/>
                <a:gd name="connsiteX5" fmla="*/ 46353 w 120047"/>
                <a:gd name="connsiteY5" fmla="*/ 114977 h 181972"/>
                <a:gd name="connsiteX6" fmla="*/ 86368 w 120047"/>
                <a:gd name="connsiteY6" fmla="*/ 76591 h 181972"/>
                <a:gd name="connsiteX7" fmla="*/ 96689 w 120047"/>
                <a:gd name="connsiteY7" fmla="*/ 49793 h 181972"/>
                <a:gd name="connsiteX8" fmla="*/ 87274 w 120047"/>
                <a:gd name="connsiteY8" fmla="*/ 27522 h 181972"/>
                <a:gd name="connsiteX9" fmla="*/ 62648 w 120047"/>
                <a:gd name="connsiteY9" fmla="*/ 18469 h 181972"/>
                <a:gd name="connsiteX10" fmla="*/ 36937 w 120047"/>
                <a:gd name="connsiteY10" fmla="*/ 28065 h 181972"/>
                <a:gd name="connsiteX11" fmla="*/ 27160 w 120047"/>
                <a:gd name="connsiteY11" fmla="*/ 54863 h 181972"/>
                <a:gd name="connsiteX12" fmla="*/ 4345 w 120047"/>
                <a:gd name="connsiteY12" fmla="*/ 52510 h 181972"/>
                <a:gd name="connsiteX13" fmla="*/ 22090 w 120047"/>
                <a:gd name="connsiteY13" fmla="*/ 13399 h 181972"/>
                <a:gd name="connsiteX14" fmla="*/ 63373 w 120047"/>
                <a:gd name="connsiteY14" fmla="*/ 0 h 181972"/>
                <a:gd name="connsiteX15" fmla="*/ 104656 w 120047"/>
                <a:gd name="connsiteY15" fmla="*/ 14485 h 181972"/>
                <a:gd name="connsiteX16" fmla="*/ 119866 w 120047"/>
                <a:gd name="connsiteY16" fmla="*/ 50337 h 181972"/>
                <a:gd name="connsiteX17" fmla="*/ 115339 w 120047"/>
                <a:gd name="connsiteY17" fmla="*/ 71703 h 181972"/>
                <a:gd name="connsiteX18" fmla="*/ 100492 w 120047"/>
                <a:gd name="connsiteY18" fmla="*/ 93793 h 181972"/>
                <a:gd name="connsiteX19" fmla="*/ 66089 w 120047"/>
                <a:gd name="connsiteY19" fmla="*/ 125660 h 181972"/>
                <a:gd name="connsiteX20" fmla="*/ 40378 w 120047"/>
                <a:gd name="connsiteY20" fmla="*/ 148475 h 181972"/>
                <a:gd name="connsiteX21" fmla="*/ 30962 w 120047"/>
                <a:gd name="connsiteY21" fmla="*/ 160606 h 181972"/>
                <a:gd name="connsiteX22" fmla="*/ 120047 w 120047"/>
                <a:gd name="connsiteY22" fmla="*/ 160606 h 1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047" h="181972">
                  <a:moveTo>
                    <a:pt x="119866" y="160606"/>
                  </a:moveTo>
                  <a:lnTo>
                    <a:pt x="119866" y="181972"/>
                  </a:lnTo>
                  <a:lnTo>
                    <a:pt x="0" y="181972"/>
                  </a:lnTo>
                  <a:cubicBezTo>
                    <a:pt x="0" y="176540"/>
                    <a:pt x="724" y="171470"/>
                    <a:pt x="2534" y="166581"/>
                  </a:cubicBezTo>
                  <a:cubicBezTo>
                    <a:pt x="5613" y="158433"/>
                    <a:pt x="10501" y="150285"/>
                    <a:pt x="17200" y="142499"/>
                  </a:cubicBezTo>
                  <a:cubicBezTo>
                    <a:pt x="23901" y="134714"/>
                    <a:pt x="33678" y="125479"/>
                    <a:pt x="46353" y="114977"/>
                  </a:cubicBezTo>
                  <a:cubicBezTo>
                    <a:pt x="66089" y="98863"/>
                    <a:pt x="79487" y="86007"/>
                    <a:pt x="86368" y="76591"/>
                  </a:cubicBezTo>
                  <a:cubicBezTo>
                    <a:pt x="93249" y="67176"/>
                    <a:pt x="96689" y="58304"/>
                    <a:pt x="96689" y="49793"/>
                  </a:cubicBezTo>
                  <a:cubicBezTo>
                    <a:pt x="96689" y="41283"/>
                    <a:pt x="93611" y="33497"/>
                    <a:pt x="87274" y="27522"/>
                  </a:cubicBezTo>
                  <a:cubicBezTo>
                    <a:pt x="80936" y="21366"/>
                    <a:pt x="72788" y="18469"/>
                    <a:pt x="62648" y="18469"/>
                  </a:cubicBezTo>
                  <a:cubicBezTo>
                    <a:pt x="51966" y="18469"/>
                    <a:pt x="43274" y="21728"/>
                    <a:pt x="36937" y="28065"/>
                  </a:cubicBezTo>
                  <a:cubicBezTo>
                    <a:pt x="30600" y="34403"/>
                    <a:pt x="27160" y="43456"/>
                    <a:pt x="27160" y="54863"/>
                  </a:cubicBezTo>
                  <a:lnTo>
                    <a:pt x="4345" y="52510"/>
                  </a:lnTo>
                  <a:cubicBezTo>
                    <a:pt x="5974" y="35489"/>
                    <a:pt x="11769" y="22452"/>
                    <a:pt x="22090" y="13399"/>
                  </a:cubicBezTo>
                  <a:cubicBezTo>
                    <a:pt x="32411" y="4346"/>
                    <a:pt x="45991" y="0"/>
                    <a:pt x="63373" y="0"/>
                  </a:cubicBezTo>
                  <a:cubicBezTo>
                    <a:pt x="80755" y="0"/>
                    <a:pt x="94516" y="4889"/>
                    <a:pt x="104656" y="14485"/>
                  </a:cubicBezTo>
                  <a:cubicBezTo>
                    <a:pt x="114796" y="24082"/>
                    <a:pt x="119866" y="36032"/>
                    <a:pt x="119866" y="50337"/>
                  </a:cubicBezTo>
                  <a:cubicBezTo>
                    <a:pt x="119866" y="57579"/>
                    <a:pt x="118417" y="64641"/>
                    <a:pt x="115339" y="71703"/>
                  </a:cubicBezTo>
                  <a:cubicBezTo>
                    <a:pt x="112260" y="78764"/>
                    <a:pt x="107372" y="86007"/>
                    <a:pt x="100492" y="93793"/>
                  </a:cubicBezTo>
                  <a:cubicBezTo>
                    <a:pt x="93611" y="101578"/>
                    <a:pt x="82204" y="112261"/>
                    <a:pt x="66089" y="125660"/>
                  </a:cubicBezTo>
                  <a:cubicBezTo>
                    <a:pt x="52690" y="136886"/>
                    <a:pt x="44180" y="144491"/>
                    <a:pt x="40378" y="148475"/>
                  </a:cubicBezTo>
                  <a:cubicBezTo>
                    <a:pt x="36575" y="152458"/>
                    <a:pt x="33497" y="156442"/>
                    <a:pt x="30962" y="160606"/>
                  </a:cubicBezTo>
                  <a:lnTo>
                    <a:pt x="120047" y="160606"/>
                  </a:lnTo>
                  <a:close/>
                </a:path>
              </a:pathLst>
            </a:custGeom>
            <a:solidFill>
              <a:srgbClr val="040000"/>
            </a:solidFill>
            <a:ln w="18102" cap="flat">
              <a:noFill/>
              <a:prstDash val="solid"/>
              <a:miter/>
            </a:ln>
          </p:spPr>
          <p:txBody>
            <a:bodyPr rtlCol="0" anchor="ctr"/>
            <a:lstStyle/>
            <a:p>
              <a:endParaRPr lang="ja-JP" altLang="en-US" sz="1200"/>
            </a:p>
          </p:txBody>
        </p:sp>
      </p:grpSp>
      <p:sp>
        <p:nvSpPr>
          <p:cNvPr id="1041" name="フリーフォーム: 図形 1040">
            <a:extLst>
              <a:ext uri="{FF2B5EF4-FFF2-40B4-BE49-F238E27FC236}">
                <a16:creationId xmlns:a16="http://schemas.microsoft.com/office/drawing/2014/main" id="{13B80EF2-48F8-8D0C-77CA-041E65672860}"/>
              </a:ext>
            </a:extLst>
          </p:cNvPr>
          <p:cNvSpPr/>
          <p:nvPr/>
        </p:nvSpPr>
        <p:spPr>
          <a:xfrm>
            <a:off x="8525031" y="2754990"/>
            <a:ext cx="488155" cy="152579"/>
          </a:xfrm>
          <a:custGeom>
            <a:avLst/>
            <a:gdLst>
              <a:gd name="connsiteX0" fmla="*/ 9053 w 732233"/>
              <a:gd name="connsiteY0" fmla="*/ 21004 h 228868"/>
              <a:gd name="connsiteX1" fmla="*/ 216918 w 732233"/>
              <a:gd name="connsiteY1" fmla="*/ 21004 h 228868"/>
              <a:gd name="connsiteX2" fmla="*/ 216918 w 732233"/>
              <a:gd name="connsiteY2" fmla="*/ 42732 h 228868"/>
              <a:gd name="connsiteX3" fmla="*/ 130730 w 732233"/>
              <a:gd name="connsiteY3" fmla="*/ 42732 h 228868"/>
              <a:gd name="connsiteX4" fmla="*/ 121858 w 732233"/>
              <a:gd name="connsiteY4" fmla="*/ 63555 h 228868"/>
              <a:gd name="connsiteX5" fmla="*/ 121858 w 732233"/>
              <a:gd name="connsiteY5" fmla="*/ 223980 h 228868"/>
              <a:gd name="connsiteX6" fmla="*/ 99043 w 732233"/>
              <a:gd name="connsiteY6" fmla="*/ 223980 h 228868"/>
              <a:gd name="connsiteX7" fmla="*/ 99043 w 732233"/>
              <a:gd name="connsiteY7" fmla="*/ 97233 h 228868"/>
              <a:gd name="connsiteX8" fmla="*/ 13942 w 732233"/>
              <a:gd name="connsiteY8" fmla="*/ 162598 h 228868"/>
              <a:gd name="connsiteX9" fmla="*/ 0 w 732233"/>
              <a:gd name="connsiteY9" fmla="*/ 139784 h 228868"/>
              <a:gd name="connsiteX10" fmla="*/ 105924 w 732233"/>
              <a:gd name="connsiteY10" fmla="*/ 42732 h 228868"/>
              <a:gd name="connsiteX11" fmla="*/ 8872 w 732233"/>
              <a:gd name="connsiteY11" fmla="*/ 42732 h 228868"/>
              <a:gd name="connsiteX12" fmla="*/ 8872 w 732233"/>
              <a:gd name="connsiteY12" fmla="*/ 21004 h 228868"/>
              <a:gd name="connsiteX13" fmla="*/ 204063 w 732233"/>
              <a:gd name="connsiteY13" fmla="*/ 159701 h 228868"/>
              <a:gd name="connsiteX14" fmla="*/ 134714 w 732233"/>
              <a:gd name="connsiteY14" fmla="*/ 101217 h 228868"/>
              <a:gd name="connsiteX15" fmla="*/ 148656 w 732233"/>
              <a:gd name="connsiteY15" fmla="*/ 83472 h 228868"/>
              <a:gd name="connsiteX16" fmla="*/ 221988 w 732233"/>
              <a:gd name="connsiteY16" fmla="*/ 140870 h 228868"/>
              <a:gd name="connsiteX17" fmla="*/ 204243 w 732233"/>
              <a:gd name="connsiteY17" fmla="*/ 159701 h 228868"/>
              <a:gd name="connsiteX18" fmla="*/ 376437 w 732233"/>
              <a:gd name="connsiteY18" fmla="*/ 20098 h 228868"/>
              <a:gd name="connsiteX19" fmla="*/ 393276 w 732233"/>
              <a:gd name="connsiteY19" fmla="*/ 42913 h 228868"/>
              <a:gd name="connsiteX20" fmla="*/ 422066 w 732233"/>
              <a:gd name="connsiteY20" fmla="*/ 13218 h 228868"/>
              <a:gd name="connsiteX21" fmla="*/ 438906 w 732233"/>
              <a:gd name="connsiteY21" fmla="*/ 26074 h 228868"/>
              <a:gd name="connsiteX22" fmla="*/ 434923 w 732233"/>
              <a:gd name="connsiteY22" fmla="*/ 28971 h 228868"/>
              <a:gd name="connsiteX23" fmla="*/ 404141 w 732233"/>
              <a:gd name="connsiteY23" fmla="*/ 55769 h 228868"/>
              <a:gd name="connsiteX24" fmla="*/ 413013 w 732233"/>
              <a:gd name="connsiteY24" fmla="*/ 64641 h 228868"/>
              <a:gd name="connsiteX25" fmla="*/ 447596 w 732233"/>
              <a:gd name="connsiteY25" fmla="*/ 34946 h 228868"/>
              <a:gd name="connsiteX26" fmla="*/ 463530 w 732233"/>
              <a:gd name="connsiteY26" fmla="*/ 47802 h 228868"/>
              <a:gd name="connsiteX27" fmla="*/ 459547 w 732233"/>
              <a:gd name="connsiteY27" fmla="*/ 50699 h 228868"/>
              <a:gd name="connsiteX28" fmla="*/ 424963 w 732233"/>
              <a:gd name="connsiteY28" fmla="*/ 74418 h 228868"/>
              <a:gd name="connsiteX29" fmla="*/ 478378 w 732233"/>
              <a:gd name="connsiteY29" fmla="*/ 102122 h 228868"/>
              <a:gd name="connsiteX30" fmla="*/ 470411 w 732233"/>
              <a:gd name="connsiteY30" fmla="*/ 124936 h 228868"/>
              <a:gd name="connsiteX31" fmla="*/ 406133 w 732233"/>
              <a:gd name="connsiteY31" fmla="*/ 84377 h 228868"/>
              <a:gd name="connsiteX32" fmla="*/ 406133 w 732233"/>
              <a:gd name="connsiteY32" fmla="*/ 98319 h 228868"/>
              <a:gd name="connsiteX33" fmla="*/ 325920 w 732233"/>
              <a:gd name="connsiteY33" fmla="*/ 98319 h 228868"/>
              <a:gd name="connsiteX34" fmla="*/ 325920 w 732233"/>
              <a:gd name="connsiteY34" fmla="*/ 86369 h 228868"/>
              <a:gd name="connsiteX35" fmla="*/ 261642 w 732233"/>
              <a:gd name="connsiteY35" fmla="*/ 128014 h 228868"/>
              <a:gd name="connsiteX36" fmla="*/ 250777 w 732233"/>
              <a:gd name="connsiteY36" fmla="*/ 107191 h 228868"/>
              <a:gd name="connsiteX37" fmla="*/ 306183 w 732233"/>
              <a:gd name="connsiteY37" fmla="*/ 76410 h 228868"/>
              <a:gd name="connsiteX38" fmla="*/ 276489 w 732233"/>
              <a:gd name="connsiteY38" fmla="*/ 56674 h 228868"/>
              <a:gd name="connsiteX39" fmla="*/ 291336 w 732233"/>
              <a:gd name="connsiteY39" fmla="*/ 37843 h 228868"/>
              <a:gd name="connsiteX40" fmla="*/ 323022 w 732233"/>
              <a:gd name="connsiteY40" fmla="*/ 61563 h 228868"/>
              <a:gd name="connsiteX41" fmla="*/ 350726 w 732233"/>
              <a:gd name="connsiteY41" fmla="*/ 27884 h 228868"/>
              <a:gd name="connsiteX42" fmla="*/ 292242 w 732233"/>
              <a:gd name="connsiteY42" fmla="*/ 27884 h 228868"/>
              <a:gd name="connsiteX43" fmla="*/ 292242 w 732233"/>
              <a:gd name="connsiteY43" fmla="*/ 9053 h 228868"/>
              <a:gd name="connsiteX44" fmla="*/ 360503 w 732233"/>
              <a:gd name="connsiteY44" fmla="*/ 9053 h 228868"/>
              <a:gd name="connsiteX45" fmla="*/ 364487 w 732233"/>
              <a:gd name="connsiteY45" fmla="*/ 1086 h 228868"/>
              <a:gd name="connsiteX46" fmla="*/ 381326 w 732233"/>
              <a:gd name="connsiteY46" fmla="*/ 11950 h 228868"/>
              <a:gd name="connsiteX47" fmla="*/ 378429 w 732233"/>
              <a:gd name="connsiteY47" fmla="*/ 16839 h 228868"/>
              <a:gd name="connsiteX48" fmla="*/ 376437 w 732233"/>
              <a:gd name="connsiteY48" fmla="*/ 19736 h 228868"/>
              <a:gd name="connsiteX49" fmla="*/ 431844 w 732233"/>
              <a:gd name="connsiteY49" fmla="*/ 114253 h 228868"/>
              <a:gd name="connsiteX50" fmla="*/ 431844 w 732233"/>
              <a:gd name="connsiteY50" fmla="*/ 174730 h 228868"/>
              <a:gd name="connsiteX51" fmla="*/ 412108 w 732233"/>
              <a:gd name="connsiteY51" fmla="*/ 174730 h 228868"/>
              <a:gd name="connsiteX52" fmla="*/ 401243 w 732233"/>
              <a:gd name="connsiteY52" fmla="*/ 203519 h 228868"/>
              <a:gd name="connsiteX53" fmla="*/ 466609 w 732233"/>
              <a:gd name="connsiteY53" fmla="*/ 203519 h 228868"/>
              <a:gd name="connsiteX54" fmla="*/ 466609 w 732233"/>
              <a:gd name="connsiteY54" fmla="*/ 222350 h 228868"/>
              <a:gd name="connsiteX55" fmla="*/ 264538 w 732233"/>
              <a:gd name="connsiteY55" fmla="*/ 222350 h 228868"/>
              <a:gd name="connsiteX56" fmla="*/ 264538 w 732233"/>
              <a:gd name="connsiteY56" fmla="*/ 203519 h 228868"/>
              <a:gd name="connsiteX57" fmla="*/ 327912 w 732233"/>
              <a:gd name="connsiteY57" fmla="*/ 203519 h 228868"/>
              <a:gd name="connsiteX58" fmla="*/ 319039 w 732233"/>
              <a:gd name="connsiteY58" fmla="*/ 174730 h 228868"/>
              <a:gd name="connsiteX59" fmla="*/ 300209 w 732233"/>
              <a:gd name="connsiteY59" fmla="*/ 174730 h 228868"/>
              <a:gd name="connsiteX60" fmla="*/ 300209 w 732233"/>
              <a:gd name="connsiteY60" fmla="*/ 114253 h 228868"/>
              <a:gd name="connsiteX61" fmla="*/ 431844 w 732233"/>
              <a:gd name="connsiteY61" fmla="*/ 114253 h 228868"/>
              <a:gd name="connsiteX62" fmla="*/ 412108 w 732233"/>
              <a:gd name="connsiteY62" fmla="*/ 158796 h 228868"/>
              <a:gd name="connsiteX63" fmla="*/ 412108 w 732233"/>
              <a:gd name="connsiteY63" fmla="*/ 130006 h 228868"/>
              <a:gd name="connsiteX64" fmla="*/ 319945 w 732233"/>
              <a:gd name="connsiteY64" fmla="*/ 130006 h 228868"/>
              <a:gd name="connsiteX65" fmla="*/ 319945 w 732233"/>
              <a:gd name="connsiteY65" fmla="*/ 158796 h 228868"/>
              <a:gd name="connsiteX66" fmla="*/ 412108 w 732233"/>
              <a:gd name="connsiteY66" fmla="*/ 158796 h 228868"/>
              <a:gd name="connsiteX67" fmla="*/ 401243 w 732233"/>
              <a:gd name="connsiteY67" fmla="*/ 79488 h 228868"/>
              <a:gd name="connsiteX68" fmla="*/ 367565 w 732233"/>
              <a:gd name="connsiteY68" fmla="*/ 36938 h 228868"/>
              <a:gd name="connsiteX69" fmla="*/ 332982 w 732233"/>
              <a:gd name="connsiteY69" fmla="*/ 79488 h 228868"/>
              <a:gd name="connsiteX70" fmla="*/ 401243 w 732233"/>
              <a:gd name="connsiteY70" fmla="*/ 79488 h 228868"/>
              <a:gd name="connsiteX71" fmla="*/ 390380 w 732233"/>
              <a:gd name="connsiteY71" fmla="*/ 174548 h 228868"/>
              <a:gd name="connsiteX72" fmla="*/ 339863 w 732233"/>
              <a:gd name="connsiteY72" fmla="*/ 174548 h 228868"/>
              <a:gd name="connsiteX73" fmla="*/ 347830 w 732233"/>
              <a:gd name="connsiteY73" fmla="*/ 203338 h 228868"/>
              <a:gd name="connsiteX74" fmla="*/ 381508 w 732233"/>
              <a:gd name="connsiteY74" fmla="*/ 203338 h 228868"/>
              <a:gd name="connsiteX75" fmla="*/ 390380 w 732233"/>
              <a:gd name="connsiteY75" fmla="*/ 174548 h 228868"/>
              <a:gd name="connsiteX76" fmla="*/ 560763 w 732233"/>
              <a:gd name="connsiteY76" fmla="*/ 227963 h 228868"/>
              <a:gd name="connsiteX77" fmla="*/ 541027 w 732233"/>
              <a:gd name="connsiteY77" fmla="*/ 227963 h 228868"/>
              <a:gd name="connsiteX78" fmla="*/ 541027 w 732233"/>
              <a:gd name="connsiteY78" fmla="*/ 120047 h 228868"/>
              <a:gd name="connsiteX79" fmla="*/ 514229 w 732233"/>
              <a:gd name="connsiteY79" fmla="*/ 166581 h 228868"/>
              <a:gd name="connsiteX80" fmla="*/ 500287 w 732233"/>
              <a:gd name="connsiteY80" fmla="*/ 148837 h 228868"/>
              <a:gd name="connsiteX81" fmla="*/ 539941 w 732233"/>
              <a:gd name="connsiteY81" fmla="*/ 67719 h 228868"/>
              <a:gd name="connsiteX82" fmla="*/ 505357 w 732233"/>
              <a:gd name="connsiteY82" fmla="*/ 67719 h 228868"/>
              <a:gd name="connsiteX83" fmla="*/ 505357 w 732233"/>
              <a:gd name="connsiteY83" fmla="*/ 48888 h 228868"/>
              <a:gd name="connsiteX84" fmla="*/ 541027 w 732233"/>
              <a:gd name="connsiteY84" fmla="*/ 48888 h 228868"/>
              <a:gd name="connsiteX85" fmla="*/ 541027 w 732233"/>
              <a:gd name="connsiteY85" fmla="*/ 362 h 228868"/>
              <a:gd name="connsiteX86" fmla="*/ 559858 w 732233"/>
              <a:gd name="connsiteY86" fmla="*/ 362 h 228868"/>
              <a:gd name="connsiteX87" fmla="*/ 560763 w 732233"/>
              <a:gd name="connsiteY87" fmla="*/ 6337 h 228868"/>
              <a:gd name="connsiteX88" fmla="*/ 560763 w 732233"/>
              <a:gd name="connsiteY88" fmla="*/ 48888 h 228868"/>
              <a:gd name="connsiteX89" fmla="*/ 586475 w 732233"/>
              <a:gd name="connsiteY89" fmla="*/ 48888 h 228868"/>
              <a:gd name="connsiteX90" fmla="*/ 586475 w 732233"/>
              <a:gd name="connsiteY90" fmla="*/ 67719 h 228868"/>
              <a:gd name="connsiteX91" fmla="*/ 560763 w 732233"/>
              <a:gd name="connsiteY91" fmla="*/ 67719 h 228868"/>
              <a:gd name="connsiteX92" fmla="*/ 560763 w 732233"/>
              <a:gd name="connsiteY92" fmla="*/ 102303 h 228868"/>
              <a:gd name="connsiteX93" fmla="*/ 595347 w 732233"/>
              <a:gd name="connsiteY93" fmla="*/ 133084 h 228868"/>
              <a:gd name="connsiteX94" fmla="*/ 581405 w 732233"/>
              <a:gd name="connsiteY94" fmla="*/ 151915 h 228868"/>
              <a:gd name="connsiteX95" fmla="*/ 560583 w 732233"/>
              <a:gd name="connsiteY95" fmla="*/ 126204 h 228868"/>
              <a:gd name="connsiteX96" fmla="*/ 560583 w 732233"/>
              <a:gd name="connsiteY96" fmla="*/ 228144 h 228868"/>
              <a:gd name="connsiteX97" fmla="*/ 657816 w 732233"/>
              <a:gd name="connsiteY97" fmla="*/ 184326 h 228868"/>
              <a:gd name="connsiteX98" fmla="*/ 588467 w 732233"/>
              <a:gd name="connsiteY98" fmla="*/ 228868 h 228868"/>
              <a:gd name="connsiteX99" fmla="*/ 579595 w 732233"/>
              <a:gd name="connsiteY99" fmla="*/ 207140 h 228868"/>
              <a:gd name="connsiteX100" fmla="*/ 643873 w 732233"/>
              <a:gd name="connsiteY100" fmla="*/ 169478 h 228868"/>
              <a:gd name="connsiteX101" fmla="*/ 618162 w 732233"/>
              <a:gd name="connsiteY101" fmla="*/ 129825 h 228868"/>
              <a:gd name="connsiteX102" fmla="*/ 634096 w 732233"/>
              <a:gd name="connsiteY102" fmla="*/ 118961 h 228868"/>
              <a:gd name="connsiteX103" fmla="*/ 655823 w 732233"/>
              <a:gd name="connsiteY103" fmla="*/ 152639 h 228868"/>
              <a:gd name="connsiteX104" fmla="*/ 674655 w 732233"/>
              <a:gd name="connsiteY104" fmla="*/ 110994 h 228868"/>
              <a:gd name="connsiteX105" fmla="*/ 695477 w 732233"/>
              <a:gd name="connsiteY105" fmla="*/ 121858 h 228868"/>
              <a:gd name="connsiteX106" fmla="*/ 691494 w 732233"/>
              <a:gd name="connsiteY106" fmla="*/ 127833 h 228868"/>
              <a:gd name="connsiteX107" fmla="*/ 669766 w 732233"/>
              <a:gd name="connsiteY107" fmla="*/ 167487 h 228868"/>
              <a:gd name="connsiteX108" fmla="*/ 732234 w 732233"/>
              <a:gd name="connsiteY108" fmla="*/ 201165 h 228868"/>
              <a:gd name="connsiteX109" fmla="*/ 720283 w 732233"/>
              <a:gd name="connsiteY109" fmla="*/ 222893 h 228868"/>
              <a:gd name="connsiteX110" fmla="*/ 657816 w 732233"/>
              <a:gd name="connsiteY110" fmla="*/ 184326 h 228868"/>
              <a:gd name="connsiteX111" fmla="*/ 657816 w 732233"/>
              <a:gd name="connsiteY111" fmla="*/ 184326 h 228868"/>
              <a:gd name="connsiteX112" fmla="*/ 646951 w 732233"/>
              <a:gd name="connsiteY112" fmla="*/ 87274 h 228868"/>
              <a:gd name="connsiteX113" fmla="*/ 642968 w 732233"/>
              <a:gd name="connsiteY113" fmla="*/ 92163 h 228868"/>
              <a:gd name="connsiteX114" fmla="*/ 599330 w 732233"/>
              <a:gd name="connsiteY114" fmla="*/ 124755 h 228868"/>
              <a:gd name="connsiteX115" fmla="*/ 586475 w 732233"/>
              <a:gd name="connsiteY115" fmla="*/ 105924 h 228868"/>
              <a:gd name="connsiteX116" fmla="*/ 632103 w 732233"/>
              <a:gd name="connsiteY116" fmla="*/ 72246 h 228868"/>
              <a:gd name="connsiteX117" fmla="*/ 646951 w 732233"/>
              <a:gd name="connsiteY117" fmla="*/ 87093 h 228868"/>
              <a:gd name="connsiteX118" fmla="*/ 600417 w 732233"/>
              <a:gd name="connsiteY118" fmla="*/ 60476 h 228868"/>
              <a:gd name="connsiteX119" fmla="*/ 600417 w 732233"/>
              <a:gd name="connsiteY119" fmla="*/ 41645 h 228868"/>
              <a:gd name="connsiteX120" fmla="*/ 647856 w 732233"/>
              <a:gd name="connsiteY120" fmla="*/ 41645 h 228868"/>
              <a:gd name="connsiteX121" fmla="*/ 647856 w 732233"/>
              <a:gd name="connsiteY121" fmla="*/ 0 h 228868"/>
              <a:gd name="connsiteX122" fmla="*/ 666688 w 732233"/>
              <a:gd name="connsiteY122" fmla="*/ 0 h 228868"/>
              <a:gd name="connsiteX123" fmla="*/ 667593 w 732233"/>
              <a:gd name="connsiteY123" fmla="*/ 5975 h 228868"/>
              <a:gd name="connsiteX124" fmla="*/ 667593 w 732233"/>
              <a:gd name="connsiteY124" fmla="*/ 41645 h 228868"/>
              <a:gd name="connsiteX125" fmla="*/ 724086 w 732233"/>
              <a:gd name="connsiteY125" fmla="*/ 41645 h 228868"/>
              <a:gd name="connsiteX126" fmla="*/ 724086 w 732233"/>
              <a:gd name="connsiteY126" fmla="*/ 60476 h 228868"/>
              <a:gd name="connsiteX127" fmla="*/ 600236 w 732233"/>
              <a:gd name="connsiteY127" fmla="*/ 60476 h 228868"/>
              <a:gd name="connsiteX128" fmla="*/ 681535 w 732233"/>
              <a:gd name="connsiteY128" fmla="*/ 70435 h 228868"/>
              <a:gd name="connsiteX129" fmla="*/ 728070 w 732233"/>
              <a:gd name="connsiteY129" fmla="*/ 102122 h 228868"/>
              <a:gd name="connsiteX130" fmla="*/ 714127 w 732233"/>
              <a:gd name="connsiteY130" fmla="*/ 119866 h 228868"/>
              <a:gd name="connsiteX131" fmla="*/ 670490 w 732233"/>
              <a:gd name="connsiteY131" fmla="*/ 88180 h 228868"/>
              <a:gd name="connsiteX132" fmla="*/ 681354 w 732233"/>
              <a:gd name="connsiteY132" fmla="*/ 70435 h 22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732233" h="228868">
                <a:moveTo>
                  <a:pt x="9053" y="21004"/>
                </a:moveTo>
                <a:lnTo>
                  <a:pt x="216918" y="21004"/>
                </a:lnTo>
                <a:lnTo>
                  <a:pt x="216918" y="42732"/>
                </a:lnTo>
                <a:lnTo>
                  <a:pt x="130730" y="42732"/>
                </a:lnTo>
                <a:cubicBezTo>
                  <a:pt x="128738" y="49250"/>
                  <a:pt x="125842" y="56312"/>
                  <a:pt x="121858" y="63555"/>
                </a:cubicBezTo>
                <a:lnTo>
                  <a:pt x="121858" y="223980"/>
                </a:lnTo>
                <a:lnTo>
                  <a:pt x="99043" y="223980"/>
                </a:lnTo>
                <a:lnTo>
                  <a:pt x="99043" y="97233"/>
                </a:lnTo>
                <a:cubicBezTo>
                  <a:pt x="76591" y="125660"/>
                  <a:pt x="48163" y="147388"/>
                  <a:pt x="13942" y="162598"/>
                </a:cubicBezTo>
                <a:lnTo>
                  <a:pt x="0" y="139784"/>
                </a:lnTo>
                <a:cubicBezTo>
                  <a:pt x="48888" y="119323"/>
                  <a:pt x="84195" y="86912"/>
                  <a:pt x="105924" y="42732"/>
                </a:cubicBezTo>
                <a:lnTo>
                  <a:pt x="8872" y="42732"/>
                </a:lnTo>
                <a:lnTo>
                  <a:pt x="8872" y="21004"/>
                </a:lnTo>
                <a:close/>
                <a:moveTo>
                  <a:pt x="204063" y="159701"/>
                </a:moveTo>
                <a:cubicBezTo>
                  <a:pt x="182334" y="135257"/>
                  <a:pt x="159157" y="115883"/>
                  <a:pt x="134714" y="101217"/>
                </a:cubicBezTo>
                <a:lnTo>
                  <a:pt x="148656" y="83472"/>
                </a:lnTo>
                <a:cubicBezTo>
                  <a:pt x="174367" y="96690"/>
                  <a:pt x="198811" y="115883"/>
                  <a:pt x="221988" y="140870"/>
                </a:cubicBezTo>
                <a:lnTo>
                  <a:pt x="204243" y="159701"/>
                </a:lnTo>
                <a:close/>
                <a:moveTo>
                  <a:pt x="376437" y="20098"/>
                </a:moveTo>
                <a:cubicBezTo>
                  <a:pt x="380421" y="27341"/>
                  <a:pt x="386034" y="34946"/>
                  <a:pt x="393276" y="42913"/>
                </a:cubicBezTo>
                <a:lnTo>
                  <a:pt x="422066" y="13218"/>
                </a:lnTo>
                <a:lnTo>
                  <a:pt x="438906" y="26074"/>
                </a:lnTo>
                <a:cubicBezTo>
                  <a:pt x="440897" y="29333"/>
                  <a:pt x="439629" y="30419"/>
                  <a:pt x="434923" y="28971"/>
                </a:cubicBezTo>
                <a:lnTo>
                  <a:pt x="404141" y="55769"/>
                </a:lnTo>
                <a:lnTo>
                  <a:pt x="413013" y="64641"/>
                </a:lnTo>
                <a:lnTo>
                  <a:pt x="447596" y="34946"/>
                </a:lnTo>
                <a:lnTo>
                  <a:pt x="463530" y="47802"/>
                </a:lnTo>
                <a:cubicBezTo>
                  <a:pt x="466247" y="51061"/>
                  <a:pt x="464798" y="52147"/>
                  <a:pt x="459547" y="50699"/>
                </a:cubicBezTo>
                <a:lnTo>
                  <a:pt x="424963" y="74418"/>
                </a:lnTo>
                <a:cubicBezTo>
                  <a:pt x="439449" y="86912"/>
                  <a:pt x="457375" y="96146"/>
                  <a:pt x="478378" y="102122"/>
                </a:cubicBezTo>
                <a:lnTo>
                  <a:pt x="470411" y="124936"/>
                </a:lnTo>
                <a:cubicBezTo>
                  <a:pt x="446691" y="116426"/>
                  <a:pt x="425144" y="102846"/>
                  <a:pt x="406133" y="84377"/>
                </a:cubicBezTo>
                <a:lnTo>
                  <a:pt x="406133" y="98319"/>
                </a:lnTo>
                <a:lnTo>
                  <a:pt x="325920" y="98319"/>
                </a:lnTo>
                <a:lnTo>
                  <a:pt x="325920" y="86369"/>
                </a:lnTo>
                <a:cubicBezTo>
                  <a:pt x="307451" y="104113"/>
                  <a:pt x="285904" y="118056"/>
                  <a:pt x="261642" y="128014"/>
                </a:cubicBezTo>
                <a:lnTo>
                  <a:pt x="250777" y="107191"/>
                </a:lnTo>
                <a:cubicBezTo>
                  <a:pt x="273229" y="99949"/>
                  <a:pt x="291698" y="89628"/>
                  <a:pt x="306183" y="76410"/>
                </a:cubicBezTo>
                <a:cubicBezTo>
                  <a:pt x="296949" y="69168"/>
                  <a:pt x="286990" y="62468"/>
                  <a:pt x="276489" y="56674"/>
                </a:cubicBezTo>
                <a:lnTo>
                  <a:pt x="291336" y="37843"/>
                </a:lnTo>
                <a:cubicBezTo>
                  <a:pt x="302563" y="45086"/>
                  <a:pt x="313064" y="53053"/>
                  <a:pt x="323022" y="61563"/>
                </a:cubicBezTo>
                <a:cubicBezTo>
                  <a:pt x="332982" y="52328"/>
                  <a:pt x="342215" y="41102"/>
                  <a:pt x="350726" y="27884"/>
                </a:cubicBezTo>
                <a:lnTo>
                  <a:pt x="292242" y="27884"/>
                </a:lnTo>
                <a:lnTo>
                  <a:pt x="292242" y="9053"/>
                </a:lnTo>
                <a:lnTo>
                  <a:pt x="360503" y="9053"/>
                </a:lnTo>
                <a:lnTo>
                  <a:pt x="364487" y="1086"/>
                </a:lnTo>
                <a:lnTo>
                  <a:pt x="381326" y="11950"/>
                </a:lnTo>
                <a:cubicBezTo>
                  <a:pt x="385309" y="14666"/>
                  <a:pt x="384223" y="16296"/>
                  <a:pt x="378429" y="16839"/>
                </a:cubicBezTo>
                <a:lnTo>
                  <a:pt x="376437" y="19736"/>
                </a:lnTo>
                <a:close/>
                <a:moveTo>
                  <a:pt x="431844" y="114253"/>
                </a:moveTo>
                <a:lnTo>
                  <a:pt x="431844" y="174730"/>
                </a:lnTo>
                <a:lnTo>
                  <a:pt x="412108" y="174730"/>
                </a:lnTo>
                <a:lnTo>
                  <a:pt x="401243" y="203519"/>
                </a:lnTo>
                <a:lnTo>
                  <a:pt x="466609" y="203519"/>
                </a:lnTo>
                <a:lnTo>
                  <a:pt x="466609" y="222350"/>
                </a:lnTo>
                <a:lnTo>
                  <a:pt x="264538" y="222350"/>
                </a:lnTo>
                <a:lnTo>
                  <a:pt x="264538" y="203519"/>
                </a:lnTo>
                <a:lnTo>
                  <a:pt x="327912" y="203519"/>
                </a:lnTo>
                <a:lnTo>
                  <a:pt x="319039" y="174730"/>
                </a:lnTo>
                <a:lnTo>
                  <a:pt x="300209" y="174730"/>
                </a:lnTo>
                <a:lnTo>
                  <a:pt x="300209" y="114253"/>
                </a:lnTo>
                <a:lnTo>
                  <a:pt x="431844" y="114253"/>
                </a:lnTo>
                <a:close/>
                <a:moveTo>
                  <a:pt x="412108" y="158796"/>
                </a:moveTo>
                <a:lnTo>
                  <a:pt x="412108" y="130006"/>
                </a:lnTo>
                <a:lnTo>
                  <a:pt x="319945" y="130006"/>
                </a:lnTo>
                <a:lnTo>
                  <a:pt x="319945" y="158796"/>
                </a:lnTo>
                <a:lnTo>
                  <a:pt x="412108" y="158796"/>
                </a:lnTo>
                <a:close/>
                <a:moveTo>
                  <a:pt x="401243" y="79488"/>
                </a:moveTo>
                <a:cubicBezTo>
                  <a:pt x="390017" y="68986"/>
                  <a:pt x="378791" y="54682"/>
                  <a:pt x="367565" y="36938"/>
                </a:cubicBezTo>
                <a:cubicBezTo>
                  <a:pt x="359598" y="52871"/>
                  <a:pt x="348010" y="66995"/>
                  <a:pt x="332982" y="79488"/>
                </a:cubicBezTo>
                <a:lnTo>
                  <a:pt x="401243" y="79488"/>
                </a:lnTo>
                <a:close/>
                <a:moveTo>
                  <a:pt x="390380" y="174548"/>
                </a:moveTo>
                <a:lnTo>
                  <a:pt x="339863" y="174548"/>
                </a:lnTo>
                <a:lnTo>
                  <a:pt x="347830" y="203338"/>
                </a:lnTo>
                <a:lnTo>
                  <a:pt x="381508" y="203338"/>
                </a:lnTo>
                <a:lnTo>
                  <a:pt x="390380" y="174548"/>
                </a:lnTo>
                <a:close/>
                <a:moveTo>
                  <a:pt x="560763" y="227963"/>
                </a:moveTo>
                <a:lnTo>
                  <a:pt x="541027" y="227963"/>
                </a:lnTo>
                <a:lnTo>
                  <a:pt x="541027" y="120047"/>
                </a:lnTo>
                <a:cubicBezTo>
                  <a:pt x="535052" y="135257"/>
                  <a:pt x="526180" y="150829"/>
                  <a:pt x="514229" y="166581"/>
                </a:cubicBezTo>
                <a:lnTo>
                  <a:pt x="500287" y="148837"/>
                </a:lnTo>
                <a:cubicBezTo>
                  <a:pt x="521472" y="122401"/>
                  <a:pt x="534689" y="95422"/>
                  <a:pt x="539941" y="67719"/>
                </a:cubicBezTo>
                <a:lnTo>
                  <a:pt x="505357" y="67719"/>
                </a:lnTo>
                <a:lnTo>
                  <a:pt x="505357" y="48888"/>
                </a:lnTo>
                <a:lnTo>
                  <a:pt x="541027" y="48888"/>
                </a:lnTo>
                <a:lnTo>
                  <a:pt x="541027" y="362"/>
                </a:lnTo>
                <a:lnTo>
                  <a:pt x="559858" y="362"/>
                </a:lnTo>
                <a:cubicBezTo>
                  <a:pt x="565110" y="1086"/>
                  <a:pt x="565471" y="3078"/>
                  <a:pt x="560763" y="6337"/>
                </a:cubicBezTo>
                <a:lnTo>
                  <a:pt x="560763" y="48888"/>
                </a:lnTo>
                <a:lnTo>
                  <a:pt x="586475" y="48888"/>
                </a:lnTo>
                <a:lnTo>
                  <a:pt x="586475" y="67719"/>
                </a:lnTo>
                <a:lnTo>
                  <a:pt x="560763" y="67719"/>
                </a:lnTo>
                <a:lnTo>
                  <a:pt x="560763" y="102303"/>
                </a:lnTo>
                <a:cubicBezTo>
                  <a:pt x="576697" y="113529"/>
                  <a:pt x="588104" y="123850"/>
                  <a:pt x="595347" y="133084"/>
                </a:cubicBezTo>
                <a:lnTo>
                  <a:pt x="581405" y="151915"/>
                </a:lnTo>
                <a:cubicBezTo>
                  <a:pt x="574887" y="142681"/>
                  <a:pt x="567825" y="134171"/>
                  <a:pt x="560583" y="126204"/>
                </a:cubicBezTo>
                <a:lnTo>
                  <a:pt x="560583" y="228144"/>
                </a:lnTo>
                <a:close/>
                <a:moveTo>
                  <a:pt x="657816" y="184326"/>
                </a:moveTo>
                <a:cubicBezTo>
                  <a:pt x="645865" y="198268"/>
                  <a:pt x="622869" y="213116"/>
                  <a:pt x="588467" y="228868"/>
                </a:cubicBezTo>
                <a:lnTo>
                  <a:pt x="579595" y="207140"/>
                </a:lnTo>
                <a:cubicBezTo>
                  <a:pt x="608022" y="196638"/>
                  <a:pt x="629388" y="183964"/>
                  <a:pt x="643873" y="169478"/>
                </a:cubicBezTo>
                <a:cubicBezTo>
                  <a:pt x="635363" y="158252"/>
                  <a:pt x="626672" y="145035"/>
                  <a:pt x="618162" y="129825"/>
                </a:cubicBezTo>
                <a:lnTo>
                  <a:pt x="634096" y="118961"/>
                </a:lnTo>
                <a:cubicBezTo>
                  <a:pt x="642606" y="134171"/>
                  <a:pt x="650029" y="145397"/>
                  <a:pt x="655823" y="152639"/>
                </a:cubicBezTo>
                <a:cubicBezTo>
                  <a:pt x="659807" y="148113"/>
                  <a:pt x="665963" y="134171"/>
                  <a:pt x="674655" y="110994"/>
                </a:cubicBezTo>
                <a:lnTo>
                  <a:pt x="695477" y="121858"/>
                </a:lnTo>
                <a:cubicBezTo>
                  <a:pt x="699461" y="123850"/>
                  <a:pt x="698193" y="125841"/>
                  <a:pt x="691494" y="127833"/>
                </a:cubicBezTo>
                <a:cubicBezTo>
                  <a:pt x="685518" y="142318"/>
                  <a:pt x="678276" y="155537"/>
                  <a:pt x="669766" y="167487"/>
                </a:cubicBezTo>
                <a:cubicBezTo>
                  <a:pt x="683708" y="178713"/>
                  <a:pt x="704349" y="189939"/>
                  <a:pt x="732234" y="201165"/>
                </a:cubicBezTo>
                <a:lnTo>
                  <a:pt x="720283" y="222893"/>
                </a:lnTo>
                <a:cubicBezTo>
                  <a:pt x="689864" y="208951"/>
                  <a:pt x="669042" y="196095"/>
                  <a:pt x="657816" y="184326"/>
                </a:cubicBezTo>
                <a:lnTo>
                  <a:pt x="657816" y="184326"/>
                </a:lnTo>
                <a:close/>
                <a:moveTo>
                  <a:pt x="646951" y="87274"/>
                </a:moveTo>
                <a:cubicBezTo>
                  <a:pt x="652203" y="91258"/>
                  <a:pt x="650935" y="92887"/>
                  <a:pt x="642968" y="92163"/>
                </a:cubicBezTo>
                <a:cubicBezTo>
                  <a:pt x="632466" y="102665"/>
                  <a:pt x="617800" y="113710"/>
                  <a:pt x="599330" y="124755"/>
                </a:cubicBezTo>
                <a:lnTo>
                  <a:pt x="586475" y="105924"/>
                </a:lnTo>
                <a:cubicBezTo>
                  <a:pt x="603676" y="97957"/>
                  <a:pt x="618886" y="86731"/>
                  <a:pt x="632103" y="72246"/>
                </a:cubicBezTo>
                <a:lnTo>
                  <a:pt x="646951" y="87093"/>
                </a:lnTo>
                <a:close/>
                <a:moveTo>
                  <a:pt x="600417" y="60476"/>
                </a:moveTo>
                <a:lnTo>
                  <a:pt x="600417" y="41645"/>
                </a:lnTo>
                <a:lnTo>
                  <a:pt x="647856" y="41645"/>
                </a:lnTo>
                <a:lnTo>
                  <a:pt x="647856" y="0"/>
                </a:lnTo>
                <a:lnTo>
                  <a:pt x="666688" y="0"/>
                </a:lnTo>
                <a:cubicBezTo>
                  <a:pt x="671938" y="724"/>
                  <a:pt x="672301" y="2716"/>
                  <a:pt x="667593" y="5975"/>
                </a:cubicBezTo>
                <a:lnTo>
                  <a:pt x="667593" y="41645"/>
                </a:lnTo>
                <a:lnTo>
                  <a:pt x="724086" y="41645"/>
                </a:lnTo>
                <a:lnTo>
                  <a:pt x="724086" y="60476"/>
                </a:lnTo>
                <a:lnTo>
                  <a:pt x="600236" y="60476"/>
                </a:lnTo>
                <a:close/>
                <a:moveTo>
                  <a:pt x="681535" y="70435"/>
                </a:moveTo>
                <a:cubicBezTo>
                  <a:pt x="702720" y="82385"/>
                  <a:pt x="718110" y="92887"/>
                  <a:pt x="728070" y="102122"/>
                </a:cubicBezTo>
                <a:lnTo>
                  <a:pt x="714127" y="119866"/>
                </a:lnTo>
                <a:cubicBezTo>
                  <a:pt x="703625" y="109908"/>
                  <a:pt x="688959" y="99406"/>
                  <a:pt x="670490" y="88180"/>
                </a:cubicBezTo>
                <a:lnTo>
                  <a:pt x="681354" y="70435"/>
                </a:lnTo>
                <a:close/>
              </a:path>
            </a:pathLst>
          </a:custGeom>
          <a:solidFill>
            <a:srgbClr val="040000"/>
          </a:solidFill>
          <a:ln w="18102" cap="flat">
            <a:noFill/>
            <a:prstDash val="solid"/>
            <a:miter/>
          </a:ln>
        </p:spPr>
        <p:txBody>
          <a:bodyPr rtlCol="0" anchor="ctr"/>
          <a:lstStyle/>
          <a:p>
            <a:endParaRPr lang="ja-JP" altLang="en-US" sz="1200"/>
          </a:p>
        </p:txBody>
      </p:sp>
      <p:sp>
        <p:nvSpPr>
          <p:cNvPr id="1042" name="フリーフォーム: 図形 1041">
            <a:extLst>
              <a:ext uri="{FF2B5EF4-FFF2-40B4-BE49-F238E27FC236}">
                <a16:creationId xmlns:a16="http://schemas.microsoft.com/office/drawing/2014/main" id="{EFBCCEFD-1168-4729-81BE-D460452045E3}"/>
              </a:ext>
            </a:extLst>
          </p:cNvPr>
          <p:cNvSpPr/>
          <p:nvPr/>
        </p:nvSpPr>
        <p:spPr>
          <a:xfrm>
            <a:off x="9043606" y="2771407"/>
            <a:ext cx="91498" cy="121073"/>
          </a:xfrm>
          <a:custGeom>
            <a:avLst/>
            <a:gdLst>
              <a:gd name="connsiteX0" fmla="*/ 180 w 137247"/>
              <a:gd name="connsiteY0" fmla="*/ 181429 h 181609"/>
              <a:gd name="connsiteX1" fmla="*/ 180 w 137247"/>
              <a:gd name="connsiteY1" fmla="*/ 0 h 181609"/>
              <a:gd name="connsiteX2" fmla="*/ 68261 w 137247"/>
              <a:gd name="connsiteY2" fmla="*/ 0 h 181609"/>
              <a:gd name="connsiteX3" fmla="*/ 101578 w 137247"/>
              <a:gd name="connsiteY3" fmla="*/ 5432 h 181609"/>
              <a:gd name="connsiteX4" fmla="*/ 121314 w 137247"/>
              <a:gd name="connsiteY4" fmla="*/ 22452 h 181609"/>
              <a:gd name="connsiteX5" fmla="*/ 128376 w 137247"/>
              <a:gd name="connsiteY5" fmla="*/ 46353 h 181609"/>
              <a:gd name="connsiteX6" fmla="*/ 122039 w 137247"/>
              <a:gd name="connsiteY6" fmla="*/ 68262 h 181609"/>
              <a:gd name="connsiteX7" fmla="*/ 103026 w 137247"/>
              <a:gd name="connsiteY7" fmla="*/ 84920 h 181609"/>
              <a:gd name="connsiteX8" fmla="*/ 128376 w 137247"/>
              <a:gd name="connsiteY8" fmla="*/ 101397 h 181609"/>
              <a:gd name="connsiteX9" fmla="*/ 137248 w 137247"/>
              <a:gd name="connsiteY9" fmla="*/ 128920 h 181609"/>
              <a:gd name="connsiteX10" fmla="*/ 131816 w 137247"/>
              <a:gd name="connsiteY10" fmla="*/ 152639 h 181609"/>
              <a:gd name="connsiteX11" fmla="*/ 118417 w 137247"/>
              <a:gd name="connsiteY11" fmla="*/ 169478 h 181609"/>
              <a:gd name="connsiteX12" fmla="*/ 98499 w 137247"/>
              <a:gd name="connsiteY12" fmla="*/ 178532 h 181609"/>
              <a:gd name="connsiteX13" fmla="*/ 69167 w 137247"/>
              <a:gd name="connsiteY13" fmla="*/ 181610 h 181609"/>
              <a:gd name="connsiteX14" fmla="*/ 0 w 137247"/>
              <a:gd name="connsiteY14" fmla="*/ 181610 h 181609"/>
              <a:gd name="connsiteX15" fmla="*/ 24262 w 137247"/>
              <a:gd name="connsiteY15" fmla="*/ 76229 h 181609"/>
              <a:gd name="connsiteX16" fmla="*/ 63553 w 137247"/>
              <a:gd name="connsiteY16" fmla="*/ 76229 h 181609"/>
              <a:gd name="connsiteX17" fmla="*/ 86368 w 137247"/>
              <a:gd name="connsiteY17" fmla="*/ 74056 h 181609"/>
              <a:gd name="connsiteX18" fmla="*/ 100129 w 137247"/>
              <a:gd name="connsiteY18" fmla="*/ 65003 h 181609"/>
              <a:gd name="connsiteX19" fmla="*/ 104837 w 137247"/>
              <a:gd name="connsiteY19" fmla="*/ 49069 h 181609"/>
              <a:gd name="connsiteX20" fmla="*/ 100492 w 137247"/>
              <a:gd name="connsiteY20" fmla="*/ 33135 h 181609"/>
              <a:gd name="connsiteX21" fmla="*/ 88179 w 137247"/>
              <a:gd name="connsiteY21" fmla="*/ 23720 h 181609"/>
              <a:gd name="connsiteX22" fmla="*/ 60657 w 137247"/>
              <a:gd name="connsiteY22" fmla="*/ 21185 h 181609"/>
              <a:gd name="connsiteX23" fmla="*/ 24444 w 137247"/>
              <a:gd name="connsiteY23" fmla="*/ 21185 h 181609"/>
              <a:gd name="connsiteX24" fmla="*/ 24444 w 137247"/>
              <a:gd name="connsiteY24" fmla="*/ 76048 h 181609"/>
              <a:gd name="connsiteX25" fmla="*/ 24262 w 137247"/>
              <a:gd name="connsiteY25" fmla="*/ 160063 h 181609"/>
              <a:gd name="connsiteX26" fmla="*/ 69529 w 137247"/>
              <a:gd name="connsiteY26" fmla="*/ 160063 h 181609"/>
              <a:gd name="connsiteX27" fmla="*/ 85825 w 137247"/>
              <a:gd name="connsiteY27" fmla="*/ 159158 h 181609"/>
              <a:gd name="connsiteX28" fmla="*/ 99767 w 137247"/>
              <a:gd name="connsiteY28" fmla="*/ 154269 h 181609"/>
              <a:gd name="connsiteX29" fmla="*/ 109001 w 137247"/>
              <a:gd name="connsiteY29" fmla="*/ 144129 h 181609"/>
              <a:gd name="connsiteX30" fmla="*/ 112623 w 137247"/>
              <a:gd name="connsiteY30" fmla="*/ 128920 h 181609"/>
              <a:gd name="connsiteX31" fmla="*/ 107372 w 137247"/>
              <a:gd name="connsiteY31" fmla="*/ 111356 h 181609"/>
              <a:gd name="connsiteX32" fmla="*/ 92886 w 137247"/>
              <a:gd name="connsiteY32" fmla="*/ 100854 h 181609"/>
              <a:gd name="connsiteX33" fmla="*/ 66270 w 137247"/>
              <a:gd name="connsiteY33" fmla="*/ 97776 h 181609"/>
              <a:gd name="connsiteX34" fmla="*/ 24262 w 137247"/>
              <a:gd name="connsiteY34" fmla="*/ 97776 h 181609"/>
              <a:gd name="connsiteX35" fmla="*/ 24262 w 137247"/>
              <a:gd name="connsiteY35" fmla="*/ 160244 h 18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247" h="181609">
                <a:moveTo>
                  <a:pt x="180" y="181429"/>
                </a:moveTo>
                <a:lnTo>
                  <a:pt x="180" y="0"/>
                </a:lnTo>
                <a:lnTo>
                  <a:pt x="68261" y="0"/>
                </a:lnTo>
                <a:cubicBezTo>
                  <a:pt x="82204" y="0"/>
                  <a:pt x="93249" y="1811"/>
                  <a:pt x="101578" y="5432"/>
                </a:cubicBezTo>
                <a:cubicBezTo>
                  <a:pt x="109907" y="9053"/>
                  <a:pt x="116426" y="14666"/>
                  <a:pt x="121314" y="22452"/>
                </a:cubicBezTo>
                <a:cubicBezTo>
                  <a:pt x="126022" y="30057"/>
                  <a:pt x="128376" y="38024"/>
                  <a:pt x="128376" y="46353"/>
                </a:cubicBezTo>
                <a:cubicBezTo>
                  <a:pt x="128376" y="54139"/>
                  <a:pt x="126203" y="61382"/>
                  <a:pt x="122039" y="68262"/>
                </a:cubicBezTo>
                <a:cubicBezTo>
                  <a:pt x="117874" y="75143"/>
                  <a:pt x="111537" y="80575"/>
                  <a:pt x="103026" y="84920"/>
                </a:cubicBezTo>
                <a:cubicBezTo>
                  <a:pt x="114072" y="88180"/>
                  <a:pt x="122400" y="93611"/>
                  <a:pt x="128376" y="101397"/>
                </a:cubicBezTo>
                <a:cubicBezTo>
                  <a:pt x="134351" y="109183"/>
                  <a:pt x="137248" y="118237"/>
                  <a:pt x="137248" y="128920"/>
                </a:cubicBezTo>
                <a:cubicBezTo>
                  <a:pt x="137248" y="137430"/>
                  <a:pt x="135438" y="145397"/>
                  <a:pt x="131816" y="152639"/>
                </a:cubicBezTo>
                <a:cubicBezTo>
                  <a:pt x="128194" y="159882"/>
                  <a:pt x="123849" y="165495"/>
                  <a:pt x="118417" y="169478"/>
                </a:cubicBezTo>
                <a:cubicBezTo>
                  <a:pt x="112985" y="173462"/>
                  <a:pt x="106466" y="176359"/>
                  <a:pt x="98499" y="178532"/>
                </a:cubicBezTo>
                <a:cubicBezTo>
                  <a:pt x="90533" y="180524"/>
                  <a:pt x="80755" y="181610"/>
                  <a:pt x="69167" y="181610"/>
                </a:cubicBezTo>
                <a:lnTo>
                  <a:pt x="0" y="181610"/>
                </a:lnTo>
                <a:close/>
                <a:moveTo>
                  <a:pt x="24262" y="76229"/>
                </a:moveTo>
                <a:lnTo>
                  <a:pt x="63553" y="76229"/>
                </a:lnTo>
                <a:cubicBezTo>
                  <a:pt x="74237" y="76229"/>
                  <a:pt x="81841" y="75505"/>
                  <a:pt x="86368" y="74056"/>
                </a:cubicBezTo>
                <a:cubicBezTo>
                  <a:pt x="92525" y="72246"/>
                  <a:pt x="97052" y="69168"/>
                  <a:pt x="100129" y="65003"/>
                </a:cubicBezTo>
                <a:cubicBezTo>
                  <a:pt x="103207" y="60838"/>
                  <a:pt x="104837" y="55588"/>
                  <a:pt x="104837" y="49069"/>
                </a:cubicBezTo>
                <a:cubicBezTo>
                  <a:pt x="104837" y="42551"/>
                  <a:pt x="103388" y="37843"/>
                  <a:pt x="100492" y="33135"/>
                </a:cubicBezTo>
                <a:cubicBezTo>
                  <a:pt x="97594" y="28609"/>
                  <a:pt x="93430" y="25350"/>
                  <a:pt x="88179" y="23720"/>
                </a:cubicBezTo>
                <a:cubicBezTo>
                  <a:pt x="82747" y="22090"/>
                  <a:pt x="73693" y="21185"/>
                  <a:pt x="60657" y="21185"/>
                </a:cubicBezTo>
                <a:lnTo>
                  <a:pt x="24444" y="21185"/>
                </a:lnTo>
                <a:lnTo>
                  <a:pt x="24444" y="76048"/>
                </a:lnTo>
                <a:close/>
                <a:moveTo>
                  <a:pt x="24262" y="160063"/>
                </a:moveTo>
                <a:lnTo>
                  <a:pt x="69529" y="160063"/>
                </a:lnTo>
                <a:cubicBezTo>
                  <a:pt x="77315" y="160063"/>
                  <a:pt x="82747" y="159701"/>
                  <a:pt x="85825" y="159158"/>
                </a:cubicBezTo>
                <a:cubicBezTo>
                  <a:pt x="91438" y="158252"/>
                  <a:pt x="95965" y="156442"/>
                  <a:pt x="99767" y="154269"/>
                </a:cubicBezTo>
                <a:cubicBezTo>
                  <a:pt x="103570" y="152096"/>
                  <a:pt x="106466" y="148656"/>
                  <a:pt x="109001" y="144129"/>
                </a:cubicBezTo>
                <a:cubicBezTo>
                  <a:pt x="111355" y="139784"/>
                  <a:pt x="112623" y="134533"/>
                  <a:pt x="112623" y="128920"/>
                </a:cubicBezTo>
                <a:cubicBezTo>
                  <a:pt x="112623" y="122220"/>
                  <a:pt x="110813" y="116245"/>
                  <a:pt x="107372" y="111356"/>
                </a:cubicBezTo>
                <a:cubicBezTo>
                  <a:pt x="103932" y="106286"/>
                  <a:pt x="99043" y="102846"/>
                  <a:pt x="92886" y="100854"/>
                </a:cubicBezTo>
                <a:cubicBezTo>
                  <a:pt x="86731" y="98863"/>
                  <a:pt x="77858" y="97776"/>
                  <a:pt x="66270" y="97776"/>
                </a:cubicBezTo>
                <a:lnTo>
                  <a:pt x="24262" y="97776"/>
                </a:lnTo>
                <a:lnTo>
                  <a:pt x="24262" y="160244"/>
                </a:lnTo>
                <a:close/>
              </a:path>
            </a:pathLst>
          </a:custGeom>
          <a:solidFill>
            <a:srgbClr val="040000"/>
          </a:solidFill>
          <a:ln w="18102" cap="flat">
            <a:noFill/>
            <a:prstDash val="solid"/>
            <a:miter/>
          </a:ln>
        </p:spPr>
        <p:txBody>
          <a:bodyPr rtlCol="0" anchor="ctr"/>
          <a:lstStyle/>
          <a:p>
            <a:endParaRPr lang="ja-JP" altLang="en-US" sz="1200"/>
          </a:p>
        </p:txBody>
      </p:sp>
      <p:grpSp>
        <p:nvGrpSpPr>
          <p:cNvPr id="1043" name="グラフィックス 8">
            <a:extLst>
              <a:ext uri="{FF2B5EF4-FFF2-40B4-BE49-F238E27FC236}">
                <a16:creationId xmlns:a16="http://schemas.microsoft.com/office/drawing/2014/main" id="{74190119-4F7E-B02F-6F92-F66BD1792666}"/>
              </a:ext>
            </a:extLst>
          </p:cNvPr>
          <p:cNvGrpSpPr/>
          <p:nvPr/>
        </p:nvGrpSpPr>
        <p:grpSpPr>
          <a:xfrm>
            <a:off x="9953043" y="2770924"/>
            <a:ext cx="478981" cy="145336"/>
            <a:chOff x="14852485" y="3596095"/>
            <a:chExt cx="718472" cy="218004"/>
          </a:xfrm>
          <a:solidFill>
            <a:srgbClr val="040000"/>
          </a:solidFill>
        </p:grpSpPr>
        <p:sp>
          <p:nvSpPr>
            <p:cNvPr id="1044" name="フリーフォーム: 図形 1043">
              <a:extLst>
                <a:ext uri="{FF2B5EF4-FFF2-40B4-BE49-F238E27FC236}">
                  <a16:creationId xmlns:a16="http://schemas.microsoft.com/office/drawing/2014/main" id="{38D28221-423F-EB8F-6B6B-902FD2983441}"/>
                </a:ext>
              </a:extLst>
            </p:cNvPr>
            <p:cNvSpPr/>
            <p:nvPr/>
          </p:nvSpPr>
          <p:spPr>
            <a:xfrm>
              <a:off x="14852485" y="3599354"/>
              <a:ext cx="120228" cy="182153"/>
            </a:xfrm>
            <a:custGeom>
              <a:avLst/>
              <a:gdLst>
                <a:gd name="connsiteX0" fmla="*/ 181 w 120228"/>
                <a:gd name="connsiteY0" fmla="*/ 131455 h 182153"/>
                <a:gd name="connsiteX1" fmla="*/ 23538 w 120228"/>
                <a:gd name="connsiteY1" fmla="*/ 129463 h 182153"/>
                <a:gd name="connsiteX2" fmla="*/ 35671 w 120228"/>
                <a:gd name="connsiteY2" fmla="*/ 155174 h 182153"/>
                <a:gd name="connsiteX3" fmla="*/ 58484 w 120228"/>
                <a:gd name="connsiteY3" fmla="*/ 163865 h 182153"/>
                <a:gd name="connsiteX4" fmla="*/ 85644 w 120228"/>
                <a:gd name="connsiteY4" fmla="*/ 151734 h 182153"/>
                <a:gd name="connsiteX5" fmla="*/ 96870 w 120228"/>
                <a:gd name="connsiteY5" fmla="*/ 119504 h 182153"/>
                <a:gd name="connsiteX6" fmla="*/ 86188 w 120228"/>
                <a:gd name="connsiteY6" fmla="*/ 89447 h 182153"/>
                <a:gd name="connsiteX7" fmla="*/ 58123 w 120228"/>
                <a:gd name="connsiteY7" fmla="*/ 78402 h 182153"/>
                <a:gd name="connsiteX8" fmla="*/ 38749 w 120228"/>
                <a:gd name="connsiteY8" fmla="*/ 83291 h 182153"/>
                <a:gd name="connsiteX9" fmla="*/ 25169 w 120228"/>
                <a:gd name="connsiteY9" fmla="*/ 95965 h 182153"/>
                <a:gd name="connsiteX10" fmla="*/ 4164 w 120228"/>
                <a:gd name="connsiteY10" fmla="*/ 93250 h 182153"/>
                <a:gd name="connsiteX11" fmla="*/ 21728 w 120228"/>
                <a:gd name="connsiteY11" fmla="*/ 0 h 182153"/>
                <a:gd name="connsiteX12" fmla="*/ 111899 w 120228"/>
                <a:gd name="connsiteY12" fmla="*/ 0 h 182153"/>
                <a:gd name="connsiteX13" fmla="*/ 111899 w 120228"/>
                <a:gd name="connsiteY13" fmla="*/ 21366 h 182153"/>
                <a:gd name="connsiteX14" fmla="*/ 39472 w 120228"/>
                <a:gd name="connsiteY14" fmla="*/ 21366 h 182153"/>
                <a:gd name="connsiteX15" fmla="*/ 29695 w 120228"/>
                <a:gd name="connsiteY15" fmla="*/ 70073 h 182153"/>
                <a:gd name="connsiteX16" fmla="*/ 63917 w 120228"/>
                <a:gd name="connsiteY16" fmla="*/ 58666 h 182153"/>
                <a:gd name="connsiteX17" fmla="*/ 103932 w 120228"/>
                <a:gd name="connsiteY17" fmla="*/ 75143 h 182153"/>
                <a:gd name="connsiteX18" fmla="*/ 120229 w 120228"/>
                <a:gd name="connsiteY18" fmla="*/ 117512 h 182153"/>
                <a:gd name="connsiteX19" fmla="*/ 105924 w 120228"/>
                <a:gd name="connsiteY19" fmla="*/ 160063 h 182153"/>
                <a:gd name="connsiteX20" fmla="*/ 58304 w 120228"/>
                <a:gd name="connsiteY20" fmla="*/ 182153 h 182153"/>
                <a:gd name="connsiteX21" fmla="*/ 17925 w 120228"/>
                <a:gd name="connsiteY21" fmla="*/ 168211 h 182153"/>
                <a:gd name="connsiteX22" fmla="*/ 0 w 120228"/>
                <a:gd name="connsiteY22" fmla="*/ 131455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228" h="182153">
                  <a:moveTo>
                    <a:pt x="181" y="131455"/>
                  </a:moveTo>
                  <a:lnTo>
                    <a:pt x="23538" y="129463"/>
                  </a:lnTo>
                  <a:cubicBezTo>
                    <a:pt x="25350" y="140870"/>
                    <a:pt x="29333" y="149380"/>
                    <a:pt x="35671" y="155174"/>
                  </a:cubicBezTo>
                  <a:cubicBezTo>
                    <a:pt x="42008" y="160968"/>
                    <a:pt x="49612" y="163865"/>
                    <a:pt x="58484" y="163865"/>
                  </a:cubicBezTo>
                  <a:cubicBezTo>
                    <a:pt x="69168" y="163865"/>
                    <a:pt x="78221" y="159882"/>
                    <a:pt x="85644" y="151734"/>
                  </a:cubicBezTo>
                  <a:cubicBezTo>
                    <a:pt x="93069" y="143586"/>
                    <a:pt x="96870" y="132903"/>
                    <a:pt x="96870" y="119504"/>
                  </a:cubicBezTo>
                  <a:cubicBezTo>
                    <a:pt x="96870" y="106105"/>
                    <a:pt x="93250" y="96690"/>
                    <a:pt x="86188" y="89447"/>
                  </a:cubicBezTo>
                  <a:cubicBezTo>
                    <a:pt x="79126" y="82023"/>
                    <a:pt x="69710" y="78402"/>
                    <a:pt x="58123" y="78402"/>
                  </a:cubicBezTo>
                  <a:cubicBezTo>
                    <a:pt x="50880" y="78402"/>
                    <a:pt x="44543" y="80031"/>
                    <a:pt x="38749" y="83291"/>
                  </a:cubicBezTo>
                  <a:cubicBezTo>
                    <a:pt x="32954" y="86550"/>
                    <a:pt x="28428" y="90715"/>
                    <a:pt x="25169" y="95965"/>
                  </a:cubicBezTo>
                  <a:lnTo>
                    <a:pt x="4164" y="93250"/>
                  </a:lnTo>
                  <a:lnTo>
                    <a:pt x="21728" y="0"/>
                  </a:lnTo>
                  <a:lnTo>
                    <a:pt x="111899" y="0"/>
                  </a:lnTo>
                  <a:lnTo>
                    <a:pt x="111899" y="21366"/>
                  </a:lnTo>
                  <a:lnTo>
                    <a:pt x="39472" y="21366"/>
                  </a:lnTo>
                  <a:lnTo>
                    <a:pt x="29695" y="70073"/>
                  </a:lnTo>
                  <a:cubicBezTo>
                    <a:pt x="40559" y="62468"/>
                    <a:pt x="51966" y="58666"/>
                    <a:pt x="63917" y="58666"/>
                  </a:cubicBezTo>
                  <a:cubicBezTo>
                    <a:pt x="79851" y="58666"/>
                    <a:pt x="93069" y="64098"/>
                    <a:pt x="103932" y="75143"/>
                  </a:cubicBezTo>
                  <a:cubicBezTo>
                    <a:pt x="114797" y="86188"/>
                    <a:pt x="120229" y="100311"/>
                    <a:pt x="120229" y="117512"/>
                  </a:cubicBezTo>
                  <a:cubicBezTo>
                    <a:pt x="120229" y="134714"/>
                    <a:pt x="115521" y="148113"/>
                    <a:pt x="105924" y="160063"/>
                  </a:cubicBezTo>
                  <a:cubicBezTo>
                    <a:pt x="94336" y="174730"/>
                    <a:pt x="78402" y="182153"/>
                    <a:pt x="58304" y="182153"/>
                  </a:cubicBezTo>
                  <a:cubicBezTo>
                    <a:pt x="41826" y="182153"/>
                    <a:pt x="28246" y="177626"/>
                    <a:pt x="17925" y="168211"/>
                  </a:cubicBezTo>
                  <a:cubicBezTo>
                    <a:pt x="7424" y="158977"/>
                    <a:pt x="1449" y="146664"/>
                    <a:pt x="0" y="131455"/>
                  </a:cubicBezTo>
                  <a:close/>
                </a:path>
              </a:pathLst>
            </a:custGeom>
            <a:solidFill>
              <a:srgbClr val="040000"/>
            </a:solidFill>
            <a:ln w="18102" cap="flat">
              <a:noFill/>
              <a:prstDash val="solid"/>
              <a:miter/>
            </a:ln>
          </p:spPr>
          <p:txBody>
            <a:bodyPr rtlCol="0" anchor="ctr"/>
            <a:lstStyle/>
            <a:p>
              <a:endParaRPr lang="ja-JP" altLang="en-US" sz="1200"/>
            </a:p>
          </p:txBody>
        </p:sp>
        <p:sp>
          <p:nvSpPr>
            <p:cNvPr id="1045" name="フリーフォーム: 図形 1044">
              <a:extLst>
                <a:ext uri="{FF2B5EF4-FFF2-40B4-BE49-F238E27FC236}">
                  <a16:creationId xmlns:a16="http://schemas.microsoft.com/office/drawing/2014/main" id="{701D6434-C763-CE6C-3573-D8FD5DF4F4BF}"/>
                </a:ext>
              </a:extLst>
            </p:cNvPr>
            <p:cNvSpPr/>
            <p:nvPr/>
          </p:nvSpPr>
          <p:spPr>
            <a:xfrm>
              <a:off x="14993717" y="3596457"/>
              <a:ext cx="119323" cy="185231"/>
            </a:xfrm>
            <a:custGeom>
              <a:avLst/>
              <a:gdLst>
                <a:gd name="connsiteX0" fmla="*/ 3259 w 119323"/>
                <a:gd name="connsiteY0" fmla="*/ 139965 h 185231"/>
                <a:gd name="connsiteX1" fmla="*/ 24626 w 119323"/>
                <a:gd name="connsiteY1" fmla="*/ 137973 h 185231"/>
                <a:gd name="connsiteX2" fmla="*/ 34946 w 119323"/>
                <a:gd name="connsiteY2" fmla="*/ 159882 h 185231"/>
                <a:gd name="connsiteX3" fmla="*/ 54683 w 119323"/>
                <a:gd name="connsiteY3" fmla="*/ 166762 h 185231"/>
                <a:gd name="connsiteX4" fmla="*/ 72789 w 119323"/>
                <a:gd name="connsiteY4" fmla="*/ 162055 h 185231"/>
                <a:gd name="connsiteX5" fmla="*/ 85464 w 119323"/>
                <a:gd name="connsiteY5" fmla="*/ 149561 h 185231"/>
                <a:gd name="connsiteX6" fmla="*/ 93792 w 119323"/>
                <a:gd name="connsiteY6" fmla="*/ 128376 h 185231"/>
                <a:gd name="connsiteX7" fmla="*/ 97053 w 119323"/>
                <a:gd name="connsiteY7" fmla="*/ 101216 h 185231"/>
                <a:gd name="connsiteX8" fmla="*/ 97053 w 119323"/>
                <a:gd name="connsiteY8" fmla="*/ 96690 h 185231"/>
                <a:gd name="connsiteX9" fmla="*/ 78765 w 119323"/>
                <a:gd name="connsiteY9" fmla="*/ 113891 h 185231"/>
                <a:gd name="connsiteX10" fmla="*/ 53777 w 119323"/>
                <a:gd name="connsiteY10" fmla="*/ 120590 h 185231"/>
                <a:gd name="connsiteX11" fmla="*/ 15573 w 119323"/>
                <a:gd name="connsiteY11" fmla="*/ 104294 h 185231"/>
                <a:gd name="connsiteX12" fmla="*/ 0 w 119323"/>
                <a:gd name="connsiteY12" fmla="*/ 61200 h 185231"/>
                <a:gd name="connsiteX13" fmla="*/ 16296 w 119323"/>
                <a:gd name="connsiteY13" fmla="*/ 16839 h 185231"/>
                <a:gd name="connsiteX14" fmla="*/ 57036 w 119323"/>
                <a:gd name="connsiteY14" fmla="*/ 0 h 185231"/>
                <a:gd name="connsiteX15" fmla="*/ 89447 w 119323"/>
                <a:gd name="connsiteY15" fmla="*/ 9597 h 185231"/>
                <a:gd name="connsiteX16" fmla="*/ 111719 w 119323"/>
                <a:gd name="connsiteY16" fmla="*/ 36757 h 185231"/>
                <a:gd name="connsiteX17" fmla="*/ 119323 w 119323"/>
                <a:gd name="connsiteY17" fmla="*/ 87817 h 185231"/>
                <a:gd name="connsiteX18" fmla="*/ 111719 w 119323"/>
                <a:gd name="connsiteY18" fmla="*/ 143224 h 185231"/>
                <a:gd name="connsiteX19" fmla="*/ 89266 w 119323"/>
                <a:gd name="connsiteY19" fmla="*/ 174548 h 185231"/>
                <a:gd name="connsiteX20" fmla="*/ 54320 w 119323"/>
                <a:gd name="connsiteY20" fmla="*/ 185231 h 185231"/>
                <a:gd name="connsiteX21" fmla="*/ 19556 w 119323"/>
                <a:gd name="connsiteY21" fmla="*/ 173462 h 185231"/>
                <a:gd name="connsiteX22" fmla="*/ 3259 w 119323"/>
                <a:gd name="connsiteY22" fmla="*/ 140327 h 185231"/>
                <a:gd name="connsiteX23" fmla="*/ 94517 w 119323"/>
                <a:gd name="connsiteY23" fmla="*/ 59933 h 185231"/>
                <a:gd name="connsiteX24" fmla="*/ 84378 w 119323"/>
                <a:gd name="connsiteY24" fmla="*/ 29514 h 185231"/>
                <a:gd name="connsiteX25" fmla="*/ 59752 w 119323"/>
                <a:gd name="connsiteY25" fmla="*/ 18288 h 185231"/>
                <a:gd name="connsiteX26" fmla="*/ 33859 w 119323"/>
                <a:gd name="connsiteY26" fmla="*/ 30419 h 185231"/>
                <a:gd name="connsiteX27" fmla="*/ 22815 w 119323"/>
                <a:gd name="connsiteY27" fmla="*/ 61925 h 185231"/>
                <a:gd name="connsiteX28" fmla="*/ 33317 w 119323"/>
                <a:gd name="connsiteY28" fmla="*/ 90171 h 185231"/>
                <a:gd name="connsiteX29" fmla="*/ 59028 w 119323"/>
                <a:gd name="connsiteY29" fmla="*/ 101035 h 185231"/>
                <a:gd name="connsiteX30" fmla="*/ 84559 w 119323"/>
                <a:gd name="connsiteY30" fmla="*/ 90171 h 185231"/>
                <a:gd name="connsiteX31" fmla="*/ 94517 w 119323"/>
                <a:gd name="connsiteY31" fmla="*/ 60114 h 18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323" h="185231">
                  <a:moveTo>
                    <a:pt x="3259" y="139965"/>
                  </a:moveTo>
                  <a:lnTo>
                    <a:pt x="24626" y="137973"/>
                  </a:lnTo>
                  <a:cubicBezTo>
                    <a:pt x="26436" y="148112"/>
                    <a:pt x="29876" y="155355"/>
                    <a:pt x="34946" y="159882"/>
                  </a:cubicBezTo>
                  <a:cubicBezTo>
                    <a:pt x="40016" y="164408"/>
                    <a:pt x="46716" y="166762"/>
                    <a:pt x="54683" y="166762"/>
                  </a:cubicBezTo>
                  <a:cubicBezTo>
                    <a:pt x="61563" y="166762"/>
                    <a:pt x="67539" y="165133"/>
                    <a:pt x="72789" y="162055"/>
                  </a:cubicBezTo>
                  <a:cubicBezTo>
                    <a:pt x="77858" y="158977"/>
                    <a:pt x="82205" y="154812"/>
                    <a:pt x="85464" y="149561"/>
                  </a:cubicBezTo>
                  <a:cubicBezTo>
                    <a:pt x="88723" y="144310"/>
                    <a:pt x="91438" y="137248"/>
                    <a:pt x="93792" y="128376"/>
                  </a:cubicBezTo>
                  <a:cubicBezTo>
                    <a:pt x="96146" y="119504"/>
                    <a:pt x="97053" y="110451"/>
                    <a:pt x="97053" y="101216"/>
                  </a:cubicBezTo>
                  <a:cubicBezTo>
                    <a:pt x="97053" y="100311"/>
                    <a:pt x="97053" y="98681"/>
                    <a:pt x="97053" y="96690"/>
                  </a:cubicBezTo>
                  <a:cubicBezTo>
                    <a:pt x="92526" y="103751"/>
                    <a:pt x="86550" y="109545"/>
                    <a:pt x="78765" y="113891"/>
                  </a:cubicBezTo>
                  <a:cubicBezTo>
                    <a:pt x="70979" y="118237"/>
                    <a:pt x="62649" y="120590"/>
                    <a:pt x="53777" y="120590"/>
                  </a:cubicBezTo>
                  <a:cubicBezTo>
                    <a:pt x="38749" y="120590"/>
                    <a:pt x="26074" y="115158"/>
                    <a:pt x="15573" y="104294"/>
                  </a:cubicBezTo>
                  <a:cubicBezTo>
                    <a:pt x="5070" y="93430"/>
                    <a:pt x="0" y="79126"/>
                    <a:pt x="0" y="61200"/>
                  </a:cubicBezTo>
                  <a:cubicBezTo>
                    <a:pt x="0" y="43275"/>
                    <a:pt x="5432" y="28065"/>
                    <a:pt x="16296" y="16839"/>
                  </a:cubicBezTo>
                  <a:cubicBezTo>
                    <a:pt x="27160" y="5613"/>
                    <a:pt x="40740" y="0"/>
                    <a:pt x="57036" y="0"/>
                  </a:cubicBezTo>
                  <a:cubicBezTo>
                    <a:pt x="68805" y="0"/>
                    <a:pt x="79670" y="3259"/>
                    <a:pt x="89447" y="9597"/>
                  </a:cubicBezTo>
                  <a:cubicBezTo>
                    <a:pt x="99225" y="15934"/>
                    <a:pt x="106649" y="24987"/>
                    <a:pt x="111719" y="36757"/>
                  </a:cubicBezTo>
                  <a:cubicBezTo>
                    <a:pt x="116788" y="48526"/>
                    <a:pt x="119323" y="65546"/>
                    <a:pt x="119323" y="87817"/>
                  </a:cubicBezTo>
                  <a:cubicBezTo>
                    <a:pt x="119323" y="110088"/>
                    <a:pt x="116788" y="129463"/>
                    <a:pt x="111719" y="143224"/>
                  </a:cubicBezTo>
                  <a:cubicBezTo>
                    <a:pt x="106649" y="156985"/>
                    <a:pt x="99225" y="167487"/>
                    <a:pt x="89266" y="174548"/>
                  </a:cubicBezTo>
                  <a:cubicBezTo>
                    <a:pt x="79307" y="181791"/>
                    <a:pt x="67719" y="185231"/>
                    <a:pt x="54320" y="185231"/>
                  </a:cubicBezTo>
                  <a:cubicBezTo>
                    <a:pt x="40197" y="185231"/>
                    <a:pt x="28609" y="181248"/>
                    <a:pt x="19556" y="173462"/>
                  </a:cubicBezTo>
                  <a:cubicBezTo>
                    <a:pt x="10502" y="165676"/>
                    <a:pt x="5252" y="154450"/>
                    <a:pt x="3259" y="140327"/>
                  </a:cubicBezTo>
                  <a:close/>
                  <a:moveTo>
                    <a:pt x="94517" y="59933"/>
                  </a:moveTo>
                  <a:cubicBezTo>
                    <a:pt x="94517" y="47077"/>
                    <a:pt x="91077" y="36937"/>
                    <a:pt x="84378" y="29514"/>
                  </a:cubicBezTo>
                  <a:cubicBezTo>
                    <a:pt x="77678" y="22090"/>
                    <a:pt x="69349" y="18288"/>
                    <a:pt x="59752" y="18288"/>
                  </a:cubicBezTo>
                  <a:cubicBezTo>
                    <a:pt x="50156" y="18288"/>
                    <a:pt x="41284" y="22271"/>
                    <a:pt x="33859" y="30419"/>
                  </a:cubicBezTo>
                  <a:cubicBezTo>
                    <a:pt x="26436" y="38567"/>
                    <a:pt x="22815" y="49069"/>
                    <a:pt x="22815" y="61925"/>
                  </a:cubicBezTo>
                  <a:cubicBezTo>
                    <a:pt x="22815" y="73513"/>
                    <a:pt x="26255" y="82928"/>
                    <a:pt x="33317" y="90171"/>
                  </a:cubicBezTo>
                  <a:cubicBezTo>
                    <a:pt x="40197" y="97414"/>
                    <a:pt x="48888" y="101035"/>
                    <a:pt x="59028" y="101035"/>
                  </a:cubicBezTo>
                  <a:cubicBezTo>
                    <a:pt x="69168" y="101035"/>
                    <a:pt x="77858" y="97414"/>
                    <a:pt x="84559" y="90171"/>
                  </a:cubicBezTo>
                  <a:cubicBezTo>
                    <a:pt x="91258" y="82928"/>
                    <a:pt x="94517" y="72970"/>
                    <a:pt x="94517" y="60114"/>
                  </a:cubicBezTo>
                  <a:close/>
                </a:path>
              </a:pathLst>
            </a:custGeom>
            <a:solidFill>
              <a:srgbClr val="040000"/>
            </a:solidFill>
            <a:ln w="18102" cap="flat">
              <a:noFill/>
              <a:prstDash val="solid"/>
              <a:miter/>
            </a:ln>
          </p:spPr>
          <p:txBody>
            <a:bodyPr rtlCol="0" anchor="ctr"/>
            <a:lstStyle/>
            <a:p>
              <a:endParaRPr lang="ja-JP" altLang="en-US" sz="1200"/>
            </a:p>
          </p:txBody>
        </p:sp>
        <p:sp>
          <p:nvSpPr>
            <p:cNvPr id="1046" name="フリーフォーム: 図形 1045">
              <a:extLst>
                <a:ext uri="{FF2B5EF4-FFF2-40B4-BE49-F238E27FC236}">
                  <a16:creationId xmlns:a16="http://schemas.microsoft.com/office/drawing/2014/main" id="{635D1821-AEB4-3FF3-97F3-5C42661B242B}"/>
                </a:ext>
              </a:extLst>
            </p:cNvPr>
            <p:cNvSpPr/>
            <p:nvPr/>
          </p:nvSpPr>
          <p:spPr>
            <a:xfrm>
              <a:off x="15145269" y="3752899"/>
              <a:ext cx="26798" cy="61200"/>
            </a:xfrm>
            <a:custGeom>
              <a:avLst/>
              <a:gdLst>
                <a:gd name="connsiteX0" fmla="*/ 1449 w 26798"/>
                <a:gd name="connsiteY0" fmla="*/ 25349 h 61200"/>
                <a:gd name="connsiteX1" fmla="*/ 1449 w 26798"/>
                <a:gd name="connsiteY1" fmla="*/ 0 h 61200"/>
                <a:gd name="connsiteX2" fmla="*/ 26799 w 26798"/>
                <a:gd name="connsiteY2" fmla="*/ 0 h 61200"/>
                <a:gd name="connsiteX3" fmla="*/ 26799 w 26798"/>
                <a:gd name="connsiteY3" fmla="*/ 25349 h 61200"/>
                <a:gd name="connsiteX4" fmla="*/ 21909 w 26798"/>
                <a:gd name="connsiteY4" fmla="*/ 47983 h 61200"/>
                <a:gd name="connsiteX5" fmla="*/ 6157 w 26798"/>
                <a:gd name="connsiteY5" fmla="*/ 61200 h 61200"/>
                <a:gd name="connsiteX6" fmla="*/ 0 w 26798"/>
                <a:gd name="connsiteY6" fmla="*/ 51604 h 61200"/>
                <a:gd name="connsiteX7" fmla="*/ 10321 w 26798"/>
                <a:gd name="connsiteY7" fmla="*/ 42551 h 61200"/>
                <a:gd name="connsiteX8" fmla="*/ 14124 w 26798"/>
                <a:gd name="connsiteY8" fmla="*/ 25349 h 61200"/>
                <a:gd name="connsiteX9" fmla="*/ 1449 w 26798"/>
                <a:gd name="connsiteY9" fmla="*/ 25349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8" h="61200">
                  <a:moveTo>
                    <a:pt x="1449" y="25349"/>
                  </a:moveTo>
                  <a:lnTo>
                    <a:pt x="1449" y="0"/>
                  </a:lnTo>
                  <a:lnTo>
                    <a:pt x="26799" y="0"/>
                  </a:lnTo>
                  <a:lnTo>
                    <a:pt x="26799" y="25349"/>
                  </a:lnTo>
                  <a:cubicBezTo>
                    <a:pt x="26799" y="34584"/>
                    <a:pt x="25169" y="42188"/>
                    <a:pt x="21909" y="47983"/>
                  </a:cubicBezTo>
                  <a:cubicBezTo>
                    <a:pt x="18650" y="53777"/>
                    <a:pt x="13400" y="58122"/>
                    <a:pt x="6157" y="61200"/>
                  </a:cubicBezTo>
                  <a:lnTo>
                    <a:pt x="0" y="51604"/>
                  </a:lnTo>
                  <a:cubicBezTo>
                    <a:pt x="4708" y="49612"/>
                    <a:pt x="8148" y="46534"/>
                    <a:pt x="10321" y="42551"/>
                  </a:cubicBezTo>
                  <a:cubicBezTo>
                    <a:pt x="12494" y="38567"/>
                    <a:pt x="13761" y="32773"/>
                    <a:pt x="14124" y="25349"/>
                  </a:cubicBezTo>
                  <a:lnTo>
                    <a:pt x="1449" y="25349"/>
                  </a:lnTo>
                  <a:close/>
                </a:path>
              </a:pathLst>
            </a:custGeom>
            <a:solidFill>
              <a:srgbClr val="040000"/>
            </a:solidFill>
            <a:ln w="18102" cap="flat">
              <a:noFill/>
              <a:prstDash val="solid"/>
              <a:miter/>
            </a:ln>
          </p:spPr>
          <p:txBody>
            <a:bodyPr rtlCol="0" anchor="ctr"/>
            <a:lstStyle/>
            <a:p>
              <a:endParaRPr lang="ja-JP" altLang="en-US" sz="1200"/>
            </a:p>
          </p:txBody>
        </p:sp>
        <p:sp>
          <p:nvSpPr>
            <p:cNvPr id="1047" name="フリーフォーム: 図形 1046">
              <a:extLst>
                <a:ext uri="{FF2B5EF4-FFF2-40B4-BE49-F238E27FC236}">
                  <a16:creationId xmlns:a16="http://schemas.microsoft.com/office/drawing/2014/main" id="{4C9733A8-E7E0-2F43-E545-6057F8533E92}"/>
                </a:ext>
              </a:extLst>
            </p:cNvPr>
            <p:cNvSpPr/>
            <p:nvPr/>
          </p:nvSpPr>
          <p:spPr>
            <a:xfrm>
              <a:off x="15205202" y="3596457"/>
              <a:ext cx="119323" cy="185231"/>
            </a:xfrm>
            <a:custGeom>
              <a:avLst/>
              <a:gdLst>
                <a:gd name="connsiteX0" fmla="*/ 3260 w 119323"/>
                <a:gd name="connsiteY0" fmla="*/ 139965 h 185231"/>
                <a:gd name="connsiteX1" fmla="*/ 24626 w 119323"/>
                <a:gd name="connsiteY1" fmla="*/ 137973 h 185231"/>
                <a:gd name="connsiteX2" fmla="*/ 34947 w 119323"/>
                <a:gd name="connsiteY2" fmla="*/ 159882 h 185231"/>
                <a:gd name="connsiteX3" fmla="*/ 54683 w 119323"/>
                <a:gd name="connsiteY3" fmla="*/ 166762 h 185231"/>
                <a:gd name="connsiteX4" fmla="*/ 72789 w 119323"/>
                <a:gd name="connsiteY4" fmla="*/ 162055 h 185231"/>
                <a:gd name="connsiteX5" fmla="*/ 85464 w 119323"/>
                <a:gd name="connsiteY5" fmla="*/ 149561 h 185231"/>
                <a:gd name="connsiteX6" fmla="*/ 93794 w 119323"/>
                <a:gd name="connsiteY6" fmla="*/ 128376 h 185231"/>
                <a:gd name="connsiteX7" fmla="*/ 97053 w 119323"/>
                <a:gd name="connsiteY7" fmla="*/ 101216 h 185231"/>
                <a:gd name="connsiteX8" fmla="*/ 97053 w 119323"/>
                <a:gd name="connsiteY8" fmla="*/ 96690 h 185231"/>
                <a:gd name="connsiteX9" fmla="*/ 78765 w 119323"/>
                <a:gd name="connsiteY9" fmla="*/ 113891 h 185231"/>
                <a:gd name="connsiteX10" fmla="*/ 53777 w 119323"/>
                <a:gd name="connsiteY10" fmla="*/ 120590 h 185231"/>
                <a:gd name="connsiteX11" fmla="*/ 15573 w 119323"/>
                <a:gd name="connsiteY11" fmla="*/ 104294 h 185231"/>
                <a:gd name="connsiteX12" fmla="*/ 0 w 119323"/>
                <a:gd name="connsiteY12" fmla="*/ 61200 h 185231"/>
                <a:gd name="connsiteX13" fmla="*/ 16296 w 119323"/>
                <a:gd name="connsiteY13" fmla="*/ 16839 h 185231"/>
                <a:gd name="connsiteX14" fmla="*/ 57036 w 119323"/>
                <a:gd name="connsiteY14" fmla="*/ 0 h 185231"/>
                <a:gd name="connsiteX15" fmla="*/ 89447 w 119323"/>
                <a:gd name="connsiteY15" fmla="*/ 9597 h 185231"/>
                <a:gd name="connsiteX16" fmla="*/ 111719 w 119323"/>
                <a:gd name="connsiteY16" fmla="*/ 36757 h 185231"/>
                <a:gd name="connsiteX17" fmla="*/ 119323 w 119323"/>
                <a:gd name="connsiteY17" fmla="*/ 87817 h 185231"/>
                <a:gd name="connsiteX18" fmla="*/ 111719 w 119323"/>
                <a:gd name="connsiteY18" fmla="*/ 143224 h 185231"/>
                <a:gd name="connsiteX19" fmla="*/ 89267 w 119323"/>
                <a:gd name="connsiteY19" fmla="*/ 174548 h 185231"/>
                <a:gd name="connsiteX20" fmla="*/ 54320 w 119323"/>
                <a:gd name="connsiteY20" fmla="*/ 185231 h 185231"/>
                <a:gd name="connsiteX21" fmla="*/ 19556 w 119323"/>
                <a:gd name="connsiteY21" fmla="*/ 173462 h 185231"/>
                <a:gd name="connsiteX22" fmla="*/ 3260 w 119323"/>
                <a:gd name="connsiteY22" fmla="*/ 140327 h 185231"/>
                <a:gd name="connsiteX23" fmla="*/ 94517 w 119323"/>
                <a:gd name="connsiteY23" fmla="*/ 59933 h 185231"/>
                <a:gd name="connsiteX24" fmla="*/ 84378 w 119323"/>
                <a:gd name="connsiteY24" fmla="*/ 29514 h 185231"/>
                <a:gd name="connsiteX25" fmla="*/ 59753 w 119323"/>
                <a:gd name="connsiteY25" fmla="*/ 18288 h 185231"/>
                <a:gd name="connsiteX26" fmla="*/ 33859 w 119323"/>
                <a:gd name="connsiteY26" fmla="*/ 30419 h 185231"/>
                <a:gd name="connsiteX27" fmla="*/ 22815 w 119323"/>
                <a:gd name="connsiteY27" fmla="*/ 61925 h 185231"/>
                <a:gd name="connsiteX28" fmla="*/ 33317 w 119323"/>
                <a:gd name="connsiteY28" fmla="*/ 90171 h 185231"/>
                <a:gd name="connsiteX29" fmla="*/ 59028 w 119323"/>
                <a:gd name="connsiteY29" fmla="*/ 101035 h 185231"/>
                <a:gd name="connsiteX30" fmla="*/ 84559 w 119323"/>
                <a:gd name="connsiteY30" fmla="*/ 90171 h 185231"/>
                <a:gd name="connsiteX31" fmla="*/ 94517 w 119323"/>
                <a:gd name="connsiteY31" fmla="*/ 60114 h 18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323" h="185231">
                  <a:moveTo>
                    <a:pt x="3260" y="139965"/>
                  </a:moveTo>
                  <a:lnTo>
                    <a:pt x="24626" y="137973"/>
                  </a:lnTo>
                  <a:cubicBezTo>
                    <a:pt x="26436" y="148112"/>
                    <a:pt x="29876" y="155355"/>
                    <a:pt x="34947" y="159882"/>
                  </a:cubicBezTo>
                  <a:cubicBezTo>
                    <a:pt x="40016" y="164408"/>
                    <a:pt x="46716" y="166762"/>
                    <a:pt x="54683" y="166762"/>
                  </a:cubicBezTo>
                  <a:cubicBezTo>
                    <a:pt x="61563" y="166762"/>
                    <a:pt x="67539" y="165133"/>
                    <a:pt x="72789" y="162055"/>
                  </a:cubicBezTo>
                  <a:cubicBezTo>
                    <a:pt x="77860" y="158977"/>
                    <a:pt x="82205" y="154812"/>
                    <a:pt x="85464" y="149561"/>
                  </a:cubicBezTo>
                  <a:cubicBezTo>
                    <a:pt x="88723" y="144310"/>
                    <a:pt x="91440" y="137248"/>
                    <a:pt x="93794" y="128376"/>
                  </a:cubicBezTo>
                  <a:cubicBezTo>
                    <a:pt x="96146" y="119504"/>
                    <a:pt x="97053" y="110451"/>
                    <a:pt x="97053" y="101216"/>
                  </a:cubicBezTo>
                  <a:cubicBezTo>
                    <a:pt x="97053" y="100311"/>
                    <a:pt x="97053" y="98681"/>
                    <a:pt x="97053" y="96690"/>
                  </a:cubicBezTo>
                  <a:cubicBezTo>
                    <a:pt x="92526" y="103751"/>
                    <a:pt x="86550" y="109545"/>
                    <a:pt x="78765" y="113891"/>
                  </a:cubicBezTo>
                  <a:cubicBezTo>
                    <a:pt x="70979" y="118237"/>
                    <a:pt x="62649" y="120590"/>
                    <a:pt x="53777" y="120590"/>
                  </a:cubicBezTo>
                  <a:cubicBezTo>
                    <a:pt x="38749" y="120590"/>
                    <a:pt x="26074" y="115158"/>
                    <a:pt x="15573" y="104294"/>
                  </a:cubicBezTo>
                  <a:cubicBezTo>
                    <a:pt x="5070" y="93430"/>
                    <a:pt x="0" y="79126"/>
                    <a:pt x="0" y="61200"/>
                  </a:cubicBezTo>
                  <a:cubicBezTo>
                    <a:pt x="0" y="43275"/>
                    <a:pt x="5433" y="28065"/>
                    <a:pt x="16296" y="16839"/>
                  </a:cubicBezTo>
                  <a:cubicBezTo>
                    <a:pt x="27160" y="5613"/>
                    <a:pt x="40740" y="0"/>
                    <a:pt x="57036" y="0"/>
                  </a:cubicBezTo>
                  <a:cubicBezTo>
                    <a:pt x="68806" y="0"/>
                    <a:pt x="79670" y="3259"/>
                    <a:pt x="89447" y="9597"/>
                  </a:cubicBezTo>
                  <a:cubicBezTo>
                    <a:pt x="99225" y="15934"/>
                    <a:pt x="106649" y="24987"/>
                    <a:pt x="111719" y="36757"/>
                  </a:cubicBezTo>
                  <a:cubicBezTo>
                    <a:pt x="116788" y="48526"/>
                    <a:pt x="119323" y="65546"/>
                    <a:pt x="119323" y="87817"/>
                  </a:cubicBezTo>
                  <a:cubicBezTo>
                    <a:pt x="119323" y="110088"/>
                    <a:pt x="116788" y="129463"/>
                    <a:pt x="111719" y="143224"/>
                  </a:cubicBezTo>
                  <a:cubicBezTo>
                    <a:pt x="106649" y="156985"/>
                    <a:pt x="99225" y="167487"/>
                    <a:pt x="89267" y="174548"/>
                  </a:cubicBezTo>
                  <a:cubicBezTo>
                    <a:pt x="79307" y="181791"/>
                    <a:pt x="67720" y="185231"/>
                    <a:pt x="54320" y="185231"/>
                  </a:cubicBezTo>
                  <a:cubicBezTo>
                    <a:pt x="40197" y="185231"/>
                    <a:pt x="28609" y="181248"/>
                    <a:pt x="19556" y="173462"/>
                  </a:cubicBezTo>
                  <a:cubicBezTo>
                    <a:pt x="10502" y="165676"/>
                    <a:pt x="5252" y="154450"/>
                    <a:pt x="3260" y="140327"/>
                  </a:cubicBezTo>
                  <a:close/>
                  <a:moveTo>
                    <a:pt x="94517" y="59933"/>
                  </a:moveTo>
                  <a:cubicBezTo>
                    <a:pt x="94517" y="47077"/>
                    <a:pt x="91077" y="36937"/>
                    <a:pt x="84378" y="29514"/>
                  </a:cubicBezTo>
                  <a:cubicBezTo>
                    <a:pt x="77678" y="22090"/>
                    <a:pt x="69349" y="18288"/>
                    <a:pt x="59753" y="18288"/>
                  </a:cubicBezTo>
                  <a:cubicBezTo>
                    <a:pt x="50156" y="18288"/>
                    <a:pt x="41284" y="22271"/>
                    <a:pt x="33859" y="30419"/>
                  </a:cubicBezTo>
                  <a:cubicBezTo>
                    <a:pt x="26436" y="38567"/>
                    <a:pt x="22815" y="49069"/>
                    <a:pt x="22815" y="61925"/>
                  </a:cubicBezTo>
                  <a:cubicBezTo>
                    <a:pt x="22815" y="73513"/>
                    <a:pt x="26255" y="82928"/>
                    <a:pt x="33317" y="90171"/>
                  </a:cubicBezTo>
                  <a:cubicBezTo>
                    <a:pt x="40197" y="97414"/>
                    <a:pt x="48888" y="101035"/>
                    <a:pt x="59028" y="101035"/>
                  </a:cubicBezTo>
                  <a:cubicBezTo>
                    <a:pt x="69168" y="101035"/>
                    <a:pt x="77860" y="97414"/>
                    <a:pt x="84559" y="90171"/>
                  </a:cubicBezTo>
                  <a:cubicBezTo>
                    <a:pt x="91258" y="82928"/>
                    <a:pt x="94517" y="72970"/>
                    <a:pt x="94517" y="60114"/>
                  </a:cubicBezTo>
                  <a:close/>
                </a:path>
              </a:pathLst>
            </a:custGeom>
            <a:solidFill>
              <a:srgbClr val="040000"/>
            </a:solidFill>
            <a:ln w="18102" cap="flat">
              <a:noFill/>
              <a:prstDash val="solid"/>
              <a:miter/>
            </a:ln>
          </p:spPr>
          <p:txBody>
            <a:bodyPr rtlCol="0" anchor="ctr"/>
            <a:lstStyle/>
            <a:p>
              <a:endParaRPr lang="ja-JP" altLang="en-US" sz="1200"/>
            </a:p>
          </p:txBody>
        </p:sp>
        <p:sp>
          <p:nvSpPr>
            <p:cNvPr id="1048" name="フリーフォーム: 図形 1047">
              <a:extLst>
                <a:ext uri="{FF2B5EF4-FFF2-40B4-BE49-F238E27FC236}">
                  <a16:creationId xmlns:a16="http://schemas.microsoft.com/office/drawing/2014/main" id="{EF13C0EC-E717-9A96-292B-1C91BD002485}"/>
                </a:ext>
              </a:extLst>
            </p:cNvPr>
            <p:cNvSpPr/>
            <p:nvPr/>
          </p:nvSpPr>
          <p:spPr>
            <a:xfrm>
              <a:off x="15343356" y="3596276"/>
              <a:ext cx="120047" cy="181972"/>
            </a:xfrm>
            <a:custGeom>
              <a:avLst/>
              <a:gdLst>
                <a:gd name="connsiteX0" fmla="*/ 119866 w 120047"/>
                <a:gd name="connsiteY0" fmla="*/ 160606 h 181972"/>
                <a:gd name="connsiteX1" fmla="*/ 119866 w 120047"/>
                <a:gd name="connsiteY1" fmla="*/ 181972 h 181972"/>
                <a:gd name="connsiteX2" fmla="*/ 0 w 120047"/>
                <a:gd name="connsiteY2" fmla="*/ 181972 h 181972"/>
                <a:gd name="connsiteX3" fmla="*/ 2535 w 120047"/>
                <a:gd name="connsiteY3" fmla="*/ 166581 h 181972"/>
                <a:gd name="connsiteX4" fmla="*/ 17202 w 120047"/>
                <a:gd name="connsiteY4" fmla="*/ 142499 h 181972"/>
                <a:gd name="connsiteX5" fmla="*/ 46353 w 120047"/>
                <a:gd name="connsiteY5" fmla="*/ 114977 h 181972"/>
                <a:gd name="connsiteX6" fmla="*/ 86369 w 120047"/>
                <a:gd name="connsiteY6" fmla="*/ 76591 h 181972"/>
                <a:gd name="connsiteX7" fmla="*/ 96690 w 120047"/>
                <a:gd name="connsiteY7" fmla="*/ 49793 h 181972"/>
                <a:gd name="connsiteX8" fmla="*/ 87274 w 120047"/>
                <a:gd name="connsiteY8" fmla="*/ 27522 h 181972"/>
                <a:gd name="connsiteX9" fmla="*/ 62649 w 120047"/>
                <a:gd name="connsiteY9" fmla="*/ 18469 h 181972"/>
                <a:gd name="connsiteX10" fmla="*/ 36938 w 120047"/>
                <a:gd name="connsiteY10" fmla="*/ 28065 h 181972"/>
                <a:gd name="connsiteX11" fmla="*/ 27160 w 120047"/>
                <a:gd name="connsiteY11" fmla="*/ 54863 h 181972"/>
                <a:gd name="connsiteX12" fmla="*/ 4345 w 120047"/>
                <a:gd name="connsiteY12" fmla="*/ 52510 h 181972"/>
                <a:gd name="connsiteX13" fmla="*/ 22091 w 120047"/>
                <a:gd name="connsiteY13" fmla="*/ 13399 h 181972"/>
                <a:gd name="connsiteX14" fmla="*/ 63373 w 120047"/>
                <a:gd name="connsiteY14" fmla="*/ 0 h 181972"/>
                <a:gd name="connsiteX15" fmla="*/ 104657 w 120047"/>
                <a:gd name="connsiteY15" fmla="*/ 14485 h 181972"/>
                <a:gd name="connsiteX16" fmla="*/ 119866 w 120047"/>
                <a:gd name="connsiteY16" fmla="*/ 50337 h 181972"/>
                <a:gd name="connsiteX17" fmla="*/ 115339 w 120047"/>
                <a:gd name="connsiteY17" fmla="*/ 71703 h 181972"/>
                <a:gd name="connsiteX18" fmla="*/ 100493 w 120047"/>
                <a:gd name="connsiteY18" fmla="*/ 93793 h 181972"/>
                <a:gd name="connsiteX19" fmla="*/ 66090 w 120047"/>
                <a:gd name="connsiteY19" fmla="*/ 125660 h 181972"/>
                <a:gd name="connsiteX20" fmla="*/ 40379 w 120047"/>
                <a:gd name="connsiteY20" fmla="*/ 148475 h 181972"/>
                <a:gd name="connsiteX21" fmla="*/ 30963 w 120047"/>
                <a:gd name="connsiteY21" fmla="*/ 160606 h 181972"/>
                <a:gd name="connsiteX22" fmla="*/ 120047 w 120047"/>
                <a:gd name="connsiteY22" fmla="*/ 160606 h 1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047" h="181972">
                  <a:moveTo>
                    <a:pt x="119866" y="160606"/>
                  </a:moveTo>
                  <a:lnTo>
                    <a:pt x="119866" y="181972"/>
                  </a:lnTo>
                  <a:lnTo>
                    <a:pt x="0" y="181972"/>
                  </a:lnTo>
                  <a:cubicBezTo>
                    <a:pt x="0" y="176540"/>
                    <a:pt x="725" y="171470"/>
                    <a:pt x="2535" y="166581"/>
                  </a:cubicBezTo>
                  <a:cubicBezTo>
                    <a:pt x="5613" y="158433"/>
                    <a:pt x="10502" y="150285"/>
                    <a:pt x="17202" y="142499"/>
                  </a:cubicBezTo>
                  <a:cubicBezTo>
                    <a:pt x="23901" y="134533"/>
                    <a:pt x="33679" y="125479"/>
                    <a:pt x="46353" y="114977"/>
                  </a:cubicBezTo>
                  <a:cubicBezTo>
                    <a:pt x="66090" y="98863"/>
                    <a:pt x="79489" y="86007"/>
                    <a:pt x="86369" y="76591"/>
                  </a:cubicBezTo>
                  <a:cubicBezTo>
                    <a:pt x="93250" y="67176"/>
                    <a:pt x="96690" y="58304"/>
                    <a:pt x="96690" y="49793"/>
                  </a:cubicBezTo>
                  <a:cubicBezTo>
                    <a:pt x="96690" y="41283"/>
                    <a:pt x="93612" y="33497"/>
                    <a:pt x="87274" y="27522"/>
                  </a:cubicBezTo>
                  <a:cubicBezTo>
                    <a:pt x="80937" y="21366"/>
                    <a:pt x="72789" y="18469"/>
                    <a:pt x="62649" y="18469"/>
                  </a:cubicBezTo>
                  <a:cubicBezTo>
                    <a:pt x="51966" y="18469"/>
                    <a:pt x="43275" y="21728"/>
                    <a:pt x="36938" y="28065"/>
                  </a:cubicBezTo>
                  <a:cubicBezTo>
                    <a:pt x="30600" y="34403"/>
                    <a:pt x="27160" y="43456"/>
                    <a:pt x="27160" y="54863"/>
                  </a:cubicBezTo>
                  <a:lnTo>
                    <a:pt x="4345" y="52510"/>
                  </a:lnTo>
                  <a:cubicBezTo>
                    <a:pt x="5976" y="35489"/>
                    <a:pt x="11770" y="22452"/>
                    <a:pt x="22091" y="13399"/>
                  </a:cubicBezTo>
                  <a:cubicBezTo>
                    <a:pt x="32412" y="4346"/>
                    <a:pt x="45992" y="0"/>
                    <a:pt x="63373" y="0"/>
                  </a:cubicBezTo>
                  <a:cubicBezTo>
                    <a:pt x="80756" y="0"/>
                    <a:pt x="94517" y="4889"/>
                    <a:pt x="104657" y="14485"/>
                  </a:cubicBezTo>
                  <a:cubicBezTo>
                    <a:pt x="114797" y="24082"/>
                    <a:pt x="119866" y="36032"/>
                    <a:pt x="119866" y="50337"/>
                  </a:cubicBezTo>
                  <a:cubicBezTo>
                    <a:pt x="119866" y="57579"/>
                    <a:pt x="118418" y="64641"/>
                    <a:pt x="115339" y="71703"/>
                  </a:cubicBezTo>
                  <a:cubicBezTo>
                    <a:pt x="112262" y="78764"/>
                    <a:pt x="107372" y="86007"/>
                    <a:pt x="100493" y="93793"/>
                  </a:cubicBezTo>
                  <a:cubicBezTo>
                    <a:pt x="93612" y="101578"/>
                    <a:pt x="82205" y="112261"/>
                    <a:pt x="66090" y="125660"/>
                  </a:cubicBezTo>
                  <a:cubicBezTo>
                    <a:pt x="52691" y="136886"/>
                    <a:pt x="44180" y="144491"/>
                    <a:pt x="40379" y="148475"/>
                  </a:cubicBezTo>
                  <a:cubicBezTo>
                    <a:pt x="36576" y="152458"/>
                    <a:pt x="33498" y="156442"/>
                    <a:pt x="30963" y="160606"/>
                  </a:cubicBezTo>
                  <a:lnTo>
                    <a:pt x="120047" y="160606"/>
                  </a:lnTo>
                  <a:close/>
                </a:path>
              </a:pathLst>
            </a:custGeom>
            <a:solidFill>
              <a:srgbClr val="040000"/>
            </a:solidFill>
            <a:ln w="18102" cap="flat">
              <a:noFill/>
              <a:prstDash val="solid"/>
              <a:miter/>
            </a:ln>
          </p:spPr>
          <p:txBody>
            <a:bodyPr rtlCol="0" anchor="ctr"/>
            <a:lstStyle/>
            <a:p>
              <a:endParaRPr lang="ja-JP" altLang="en-US" sz="1200"/>
            </a:p>
          </p:txBody>
        </p:sp>
        <p:sp>
          <p:nvSpPr>
            <p:cNvPr id="1049" name="フリーフォーム: 図形 1048">
              <a:extLst>
                <a:ext uri="{FF2B5EF4-FFF2-40B4-BE49-F238E27FC236}">
                  <a16:creationId xmlns:a16="http://schemas.microsoft.com/office/drawing/2014/main" id="{1C6453B6-0B84-A557-8311-61917C1DAC94}"/>
                </a:ext>
              </a:extLst>
            </p:cNvPr>
            <p:cNvSpPr/>
            <p:nvPr/>
          </p:nvSpPr>
          <p:spPr>
            <a:xfrm>
              <a:off x="15503963" y="3596095"/>
              <a:ext cx="66994" cy="182153"/>
            </a:xfrm>
            <a:custGeom>
              <a:avLst/>
              <a:gdLst>
                <a:gd name="connsiteX0" fmla="*/ 66995 w 66994"/>
                <a:gd name="connsiteY0" fmla="*/ 182153 h 182153"/>
                <a:gd name="connsiteX1" fmla="*/ 44724 w 66994"/>
                <a:gd name="connsiteY1" fmla="*/ 182153 h 182153"/>
                <a:gd name="connsiteX2" fmla="*/ 44724 w 66994"/>
                <a:gd name="connsiteY2" fmla="*/ 40197 h 182153"/>
                <a:gd name="connsiteX3" fmla="*/ 23540 w 66994"/>
                <a:gd name="connsiteY3" fmla="*/ 55587 h 182153"/>
                <a:gd name="connsiteX4" fmla="*/ 0 w 66994"/>
                <a:gd name="connsiteY4" fmla="*/ 67176 h 182153"/>
                <a:gd name="connsiteX5" fmla="*/ 0 w 66994"/>
                <a:gd name="connsiteY5" fmla="*/ 45629 h 182153"/>
                <a:gd name="connsiteX6" fmla="*/ 32593 w 66994"/>
                <a:gd name="connsiteY6" fmla="*/ 24263 h 182153"/>
                <a:gd name="connsiteX7" fmla="*/ 52329 w 66994"/>
                <a:gd name="connsiteY7" fmla="*/ 0 h 182153"/>
                <a:gd name="connsiteX8" fmla="*/ 66634 w 66994"/>
                <a:gd name="connsiteY8" fmla="*/ 0 h 182153"/>
                <a:gd name="connsiteX9" fmla="*/ 66634 w 66994"/>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94" h="182153">
                  <a:moveTo>
                    <a:pt x="66995" y="182153"/>
                  </a:moveTo>
                  <a:lnTo>
                    <a:pt x="44724" y="182153"/>
                  </a:lnTo>
                  <a:lnTo>
                    <a:pt x="44724" y="40197"/>
                  </a:lnTo>
                  <a:cubicBezTo>
                    <a:pt x="39292" y="45267"/>
                    <a:pt x="32412" y="50517"/>
                    <a:pt x="23540" y="55587"/>
                  </a:cubicBezTo>
                  <a:cubicBezTo>
                    <a:pt x="14848" y="60657"/>
                    <a:pt x="7062" y="64460"/>
                    <a:pt x="0" y="67176"/>
                  </a:cubicBezTo>
                  <a:lnTo>
                    <a:pt x="0" y="45629"/>
                  </a:lnTo>
                  <a:cubicBezTo>
                    <a:pt x="12494" y="39835"/>
                    <a:pt x="23358" y="32592"/>
                    <a:pt x="32593" y="24263"/>
                  </a:cubicBezTo>
                  <a:cubicBezTo>
                    <a:pt x="42008" y="15934"/>
                    <a:pt x="48527" y="7786"/>
                    <a:pt x="52329" y="0"/>
                  </a:cubicBezTo>
                  <a:lnTo>
                    <a:pt x="66634" y="0"/>
                  </a:lnTo>
                  <a:lnTo>
                    <a:pt x="66634" y="182153"/>
                  </a:lnTo>
                  <a:close/>
                </a:path>
              </a:pathLst>
            </a:custGeom>
            <a:solidFill>
              <a:srgbClr val="040000"/>
            </a:solidFill>
            <a:ln w="18102" cap="flat">
              <a:noFill/>
              <a:prstDash val="solid"/>
              <a:miter/>
            </a:ln>
          </p:spPr>
          <p:txBody>
            <a:bodyPr rtlCol="0" anchor="ctr"/>
            <a:lstStyle/>
            <a:p>
              <a:endParaRPr lang="ja-JP" altLang="en-US" sz="1200"/>
            </a:p>
          </p:txBody>
        </p:sp>
      </p:grpSp>
      <p:grpSp>
        <p:nvGrpSpPr>
          <p:cNvPr id="1050" name="グラフィックス 8">
            <a:extLst>
              <a:ext uri="{FF2B5EF4-FFF2-40B4-BE49-F238E27FC236}">
                <a16:creationId xmlns:a16="http://schemas.microsoft.com/office/drawing/2014/main" id="{57CE4026-4415-FA09-D46D-E18E33D4115C}"/>
              </a:ext>
            </a:extLst>
          </p:cNvPr>
          <p:cNvGrpSpPr/>
          <p:nvPr/>
        </p:nvGrpSpPr>
        <p:grpSpPr>
          <a:xfrm>
            <a:off x="10602710" y="2770924"/>
            <a:ext cx="584966" cy="145336"/>
            <a:chOff x="15826986" y="3596095"/>
            <a:chExt cx="877449" cy="218004"/>
          </a:xfrm>
          <a:solidFill>
            <a:srgbClr val="040000"/>
          </a:solidFill>
        </p:grpSpPr>
        <p:sp>
          <p:nvSpPr>
            <p:cNvPr id="1051" name="フリーフォーム: 図形 1050">
              <a:extLst>
                <a:ext uri="{FF2B5EF4-FFF2-40B4-BE49-F238E27FC236}">
                  <a16:creationId xmlns:a16="http://schemas.microsoft.com/office/drawing/2014/main" id="{AEAA2889-97E4-79F4-C026-98D7C795D250}"/>
                </a:ext>
              </a:extLst>
            </p:cNvPr>
            <p:cNvSpPr/>
            <p:nvPr/>
          </p:nvSpPr>
          <p:spPr>
            <a:xfrm>
              <a:off x="15826986" y="3596095"/>
              <a:ext cx="66813" cy="182153"/>
            </a:xfrm>
            <a:custGeom>
              <a:avLst/>
              <a:gdLst>
                <a:gd name="connsiteX0" fmla="*/ 66814 w 66813"/>
                <a:gd name="connsiteY0" fmla="*/ 182153 h 182153"/>
                <a:gd name="connsiteX1" fmla="*/ 44543 w 66813"/>
                <a:gd name="connsiteY1" fmla="*/ 182153 h 182153"/>
                <a:gd name="connsiteX2" fmla="*/ 44543 w 66813"/>
                <a:gd name="connsiteY2" fmla="*/ 40197 h 182153"/>
                <a:gd name="connsiteX3" fmla="*/ 23357 w 66813"/>
                <a:gd name="connsiteY3" fmla="*/ 55587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3"/>
                  </a:moveTo>
                  <a:lnTo>
                    <a:pt x="44543" y="182153"/>
                  </a:lnTo>
                  <a:lnTo>
                    <a:pt x="44543" y="40197"/>
                  </a:lnTo>
                  <a:cubicBezTo>
                    <a:pt x="39110" y="45267"/>
                    <a:pt x="32229" y="50517"/>
                    <a:pt x="23357" y="55587"/>
                  </a:cubicBezTo>
                  <a:cubicBezTo>
                    <a:pt x="14666" y="60657"/>
                    <a:pt x="6881" y="64460"/>
                    <a:pt x="0" y="67176"/>
                  </a:cubicBezTo>
                  <a:lnTo>
                    <a:pt x="0" y="45629"/>
                  </a:lnTo>
                  <a:cubicBezTo>
                    <a:pt x="12494" y="39835"/>
                    <a:pt x="23357" y="32592"/>
                    <a:pt x="32592" y="24263"/>
                  </a:cubicBezTo>
                  <a:cubicBezTo>
                    <a:pt x="41826" y="15934"/>
                    <a:pt x="48526" y="7786"/>
                    <a:pt x="52329" y="0"/>
                  </a:cubicBezTo>
                  <a:lnTo>
                    <a:pt x="66632" y="0"/>
                  </a:lnTo>
                  <a:lnTo>
                    <a:pt x="66632" y="182153"/>
                  </a:lnTo>
                  <a:close/>
                </a:path>
              </a:pathLst>
            </a:custGeom>
            <a:solidFill>
              <a:srgbClr val="040000"/>
            </a:solidFill>
            <a:ln w="18102" cap="flat">
              <a:noFill/>
              <a:prstDash val="solid"/>
              <a:miter/>
            </a:ln>
          </p:spPr>
          <p:txBody>
            <a:bodyPr rtlCol="0" anchor="ctr"/>
            <a:lstStyle/>
            <a:p>
              <a:endParaRPr lang="ja-JP" altLang="en-US" sz="1200"/>
            </a:p>
          </p:txBody>
        </p:sp>
        <p:sp>
          <p:nvSpPr>
            <p:cNvPr id="1052" name="フリーフォーム: 図形 1051">
              <a:extLst>
                <a:ext uri="{FF2B5EF4-FFF2-40B4-BE49-F238E27FC236}">
                  <a16:creationId xmlns:a16="http://schemas.microsoft.com/office/drawing/2014/main" id="{C7D9ED3F-E82B-FA6F-4F4B-C025F89DA703}"/>
                </a:ext>
              </a:extLst>
            </p:cNvPr>
            <p:cNvSpPr/>
            <p:nvPr/>
          </p:nvSpPr>
          <p:spPr>
            <a:xfrm>
              <a:off x="15948120" y="3596276"/>
              <a:ext cx="120047" cy="181972"/>
            </a:xfrm>
            <a:custGeom>
              <a:avLst/>
              <a:gdLst>
                <a:gd name="connsiteX0" fmla="*/ 119866 w 120047"/>
                <a:gd name="connsiteY0" fmla="*/ 160606 h 181972"/>
                <a:gd name="connsiteX1" fmla="*/ 119866 w 120047"/>
                <a:gd name="connsiteY1" fmla="*/ 181972 h 181972"/>
                <a:gd name="connsiteX2" fmla="*/ 0 w 120047"/>
                <a:gd name="connsiteY2" fmla="*/ 181972 h 181972"/>
                <a:gd name="connsiteX3" fmla="*/ 2535 w 120047"/>
                <a:gd name="connsiteY3" fmla="*/ 166581 h 181972"/>
                <a:gd name="connsiteX4" fmla="*/ 17202 w 120047"/>
                <a:gd name="connsiteY4" fmla="*/ 142499 h 181972"/>
                <a:gd name="connsiteX5" fmla="*/ 46353 w 120047"/>
                <a:gd name="connsiteY5" fmla="*/ 114977 h 181972"/>
                <a:gd name="connsiteX6" fmla="*/ 86369 w 120047"/>
                <a:gd name="connsiteY6" fmla="*/ 76591 h 181972"/>
                <a:gd name="connsiteX7" fmla="*/ 96689 w 120047"/>
                <a:gd name="connsiteY7" fmla="*/ 49793 h 181972"/>
                <a:gd name="connsiteX8" fmla="*/ 87274 w 120047"/>
                <a:gd name="connsiteY8" fmla="*/ 27522 h 181972"/>
                <a:gd name="connsiteX9" fmla="*/ 62649 w 120047"/>
                <a:gd name="connsiteY9" fmla="*/ 18469 h 181972"/>
                <a:gd name="connsiteX10" fmla="*/ 36937 w 120047"/>
                <a:gd name="connsiteY10" fmla="*/ 28065 h 181972"/>
                <a:gd name="connsiteX11" fmla="*/ 27160 w 120047"/>
                <a:gd name="connsiteY11" fmla="*/ 54863 h 181972"/>
                <a:gd name="connsiteX12" fmla="*/ 4345 w 120047"/>
                <a:gd name="connsiteY12" fmla="*/ 52510 h 181972"/>
                <a:gd name="connsiteX13" fmla="*/ 22090 w 120047"/>
                <a:gd name="connsiteY13" fmla="*/ 13399 h 181972"/>
                <a:gd name="connsiteX14" fmla="*/ 63373 w 120047"/>
                <a:gd name="connsiteY14" fmla="*/ 0 h 181972"/>
                <a:gd name="connsiteX15" fmla="*/ 104656 w 120047"/>
                <a:gd name="connsiteY15" fmla="*/ 14485 h 181972"/>
                <a:gd name="connsiteX16" fmla="*/ 119866 w 120047"/>
                <a:gd name="connsiteY16" fmla="*/ 50337 h 181972"/>
                <a:gd name="connsiteX17" fmla="*/ 115339 w 120047"/>
                <a:gd name="connsiteY17" fmla="*/ 71703 h 181972"/>
                <a:gd name="connsiteX18" fmla="*/ 100492 w 120047"/>
                <a:gd name="connsiteY18" fmla="*/ 93793 h 181972"/>
                <a:gd name="connsiteX19" fmla="*/ 66090 w 120047"/>
                <a:gd name="connsiteY19" fmla="*/ 125660 h 181972"/>
                <a:gd name="connsiteX20" fmla="*/ 40378 w 120047"/>
                <a:gd name="connsiteY20" fmla="*/ 148475 h 181972"/>
                <a:gd name="connsiteX21" fmla="*/ 30963 w 120047"/>
                <a:gd name="connsiteY21" fmla="*/ 160606 h 181972"/>
                <a:gd name="connsiteX22" fmla="*/ 120047 w 120047"/>
                <a:gd name="connsiteY22" fmla="*/ 160606 h 1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047" h="181972">
                  <a:moveTo>
                    <a:pt x="119866" y="160606"/>
                  </a:moveTo>
                  <a:lnTo>
                    <a:pt x="119866" y="181972"/>
                  </a:lnTo>
                  <a:lnTo>
                    <a:pt x="0" y="181972"/>
                  </a:lnTo>
                  <a:cubicBezTo>
                    <a:pt x="0" y="176540"/>
                    <a:pt x="724" y="171470"/>
                    <a:pt x="2535" y="166581"/>
                  </a:cubicBezTo>
                  <a:cubicBezTo>
                    <a:pt x="5613" y="158433"/>
                    <a:pt x="10502" y="150285"/>
                    <a:pt x="17202" y="142499"/>
                  </a:cubicBezTo>
                  <a:cubicBezTo>
                    <a:pt x="23901" y="134533"/>
                    <a:pt x="33678" y="125479"/>
                    <a:pt x="46353" y="114977"/>
                  </a:cubicBezTo>
                  <a:cubicBezTo>
                    <a:pt x="66090" y="98863"/>
                    <a:pt x="79489" y="86007"/>
                    <a:pt x="86369" y="76591"/>
                  </a:cubicBezTo>
                  <a:cubicBezTo>
                    <a:pt x="93250" y="67176"/>
                    <a:pt x="96689" y="58304"/>
                    <a:pt x="96689" y="49793"/>
                  </a:cubicBezTo>
                  <a:cubicBezTo>
                    <a:pt x="96689" y="41283"/>
                    <a:pt x="93611" y="33497"/>
                    <a:pt x="87274" y="27522"/>
                  </a:cubicBezTo>
                  <a:cubicBezTo>
                    <a:pt x="80936" y="21366"/>
                    <a:pt x="72789" y="18469"/>
                    <a:pt x="62649" y="18469"/>
                  </a:cubicBezTo>
                  <a:cubicBezTo>
                    <a:pt x="51966" y="18469"/>
                    <a:pt x="43275" y="21728"/>
                    <a:pt x="36937" y="28065"/>
                  </a:cubicBezTo>
                  <a:cubicBezTo>
                    <a:pt x="30600" y="34403"/>
                    <a:pt x="27160" y="43456"/>
                    <a:pt x="27160" y="54863"/>
                  </a:cubicBezTo>
                  <a:lnTo>
                    <a:pt x="4345" y="52510"/>
                  </a:lnTo>
                  <a:cubicBezTo>
                    <a:pt x="5976" y="35489"/>
                    <a:pt x="11770" y="22452"/>
                    <a:pt x="22090" y="13399"/>
                  </a:cubicBezTo>
                  <a:cubicBezTo>
                    <a:pt x="32411" y="4346"/>
                    <a:pt x="45991" y="0"/>
                    <a:pt x="63373" y="0"/>
                  </a:cubicBezTo>
                  <a:cubicBezTo>
                    <a:pt x="80756" y="0"/>
                    <a:pt x="94516" y="4889"/>
                    <a:pt x="104656" y="14485"/>
                  </a:cubicBezTo>
                  <a:cubicBezTo>
                    <a:pt x="114796" y="24082"/>
                    <a:pt x="119866" y="36032"/>
                    <a:pt x="119866" y="50337"/>
                  </a:cubicBezTo>
                  <a:cubicBezTo>
                    <a:pt x="119866" y="57579"/>
                    <a:pt x="118417" y="64641"/>
                    <a:pt x="115339" y="71703"/>
                  </a:cubicBezTo>
                  <a:cubicBezTo>
                    <a:pt x="112262" y="78764"/>
                    <a:pt x="107372" y="86007"/>
                    <a:pt x="100492" y="93793"/>
                  </a:cubicBezTo>
                  <a:cubicBezTo>
                    <a:pt x="93611" y="101578"/>
                    <a:pt x="82204" y="112261"/>
                    <a:pt x="66090" y="125660"/>
                  </a:cubicBezTo>
                  <a:cubicBezTo>
                    <a:pt x="52690" y="136886"/>
                    <a:pt x="44180" y="144491"/>
                    <a:pt x="40378" y="148475"/>
                  </a:cubicBezTo>
                  <a:cubicBezTo>
                    <a:pt x="36576" y="152458"/>
                    <a:pt x="33497" y="156442"/>
                    <a:pt x="30963" y="160606"/>
                  </a:cubicBezTo>
                  <a:lnTo>
                    <a:pt x="120047" y="160606"/>
                  </a:lnTo>
                  <a:close/>
                </a:path>
              </a:pathLst>
            </a:custGeom>
            <a:solidFill>
              <a:srgbClr val="040000"/>
            </a:solidFill>
            <a:ln w="18102" cap="flat">
              <a:noFill/>
              <a:prstDash val="solid"/>
              <a:miter/>
            </a:ln>
          </p:spPr>
          <p:txBody>
            <a:bodyPr rtlCol="0" anchor="ctr"/>
            <a:lstStyle/>
            <a:p>
              <a:endParaRPr lang="ja-JP" altLang="en-US" sz="1200"/>
            </a:p>
          </p:txBody>
        </p:sp>
        <p:sp>
          <p:nvSpPr>
            <p:cNvPr id="1053" name="フリーフォーム: 図形 1052">
              <a:extLst>
                <a:ext uri="{FF2B5EF4-FFF2-40B4-BE49-F238E27FC236}">
                  <a16:creationId xmlns:a16="http://schemas.microsoft.com/office/drawing/2014/main" id="{FC30E97D-D539-A7CA-5BD4-B61C1E1F53DF}"/>
                </a:ext>
              </a:extLst>
            </p:cNvPr>
            <p:cNvSpPr/>
            <p:nvPr/>
          </p:nvSpPr>
          <p:spPr>
            <a:xfrm>
              <a:off x="16084644" y="3596819"/>
              <a:ext cx="125298" cy="181428"/>
            </a:xfrm>
            <a:custGeom>
              <a:avLst/>
              <a:gdLst>
                <a:gd name="connsiteX0" fmla="*/ 78765 w 125298"/>
                <a:gd name="connsiteY0" fmla="*/ 181429 h 181428"/>
                <a:gd name="connsiteX1" fmla="*/ 78765 w 125298"/>
                <a:gd name="connsiteY1" fmla="*/ 137973 h 181428"/>
                <a:gd name="connsiteX2" fmla="*/ 0 w 125298"/>
                <a:gd name="connsiteY2" fmla="*/ 137973 h 181428"/>
                <a:gd name="connsiteX3" fmla="*/ 0 w 125298"/>
                <a:gd name="connsiteY3" fmla="*/ 117512 h 181428"/>
                <a:gd name="connsiteX4" fmla="*/ 82748 w 125298"/>
                <a:gd name="connsiteY4" fmla="*/ 0 h 181428"/>
                <a:gd name="connsiteX5" fmla="*/ 100854 w 125298"/>
                <a:gd name="connsiteY5" fmla="*/ 0 h 181428"/>
                <a:gd name="connsiteX6" fmla="*/ 100854 w 125298"/>
                <a:gd name="connsiteY6" fmla="*/ 117512 h 181428"/>
                <a:gd name="connsiteX7" fmla="*/ 125299 w 125298"/>
                <a:gd name="connsiteY7" fmla="*/ 117512 h 181428"/>
                <a:gd name="connsiteX8" fmla="*/ 125299 w 125298"/>
                <a:gd name="connsiteY8" fmla="*/ 137973 h 181428"/>
                <a:gd name="connsiteX9" fmla="*/ 100854 w 125298"/>
                <a:gd name="connsiteY9" fmla="*/ 137973 h 181428"/>
                <a:gd name="connsiteX10" fmla="*/ 100854 w 125298"/>
                <a:gd name="connsiteY10" fmla="*/ 181429 h 181428"/>
                <a:gd name="connsiteX11" fmla="*/ 78583 w 125298"/>
                <a:gd name="connsiteY11" fmla="*/ 181429 h 181428"/>
                <a:gd name="connsiteX12" fmla="*/ 78765 w 125298"/>
                <a:gd name="connsiteY12" fmla="*/ 117512 h 181428"/>
                <a:gd name="connsiteX13" fmla="*/ 78765 w 125298"/>
                <a:gd name="connsiteY13" fmla="*/ 35670 h 181428"/>
                <a:gd name="connsiteX14" fmla="*/ 21909 w 125298"/>
                <a:gd name="connsiteY14" fmla="*/ 117512 h 181428"/>
                <a:gd name="connsiteX15" fmla="*/ 78765 w 125298"/>
                <a:gd name="connsiteY15" fmla="*/ 117512 h 1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298" h="181428">
                  <a:moveTo>
                    <a:pt x="78765" y="181429"/>
                  </a:moveTo>
                  <a:lnTo>
                    <a:pt x="78765" y="137973"/>
                  </a:lnTo>
                  <a:lnTo>
                    <a:pt x="0" y="137973"/>
                  </a:lnTo>
                  <a:lnTo>
                    <a:pt x="0" y="117512"/>
                  </a:lnTo>
                  <a:lnTo>
                    <a:pt x="82748" y="0"/>
                  </a:lnTo>
                  <a:lnTo>
                    <a:pt x="100854" y="0"/>
                  </a:lnTo>
                  <a:lnTo>
                    <a:pt x="100854" y="117512"/>
                  </a:lnTo>
                  <a:lnTo>
                    <a:pt x="125299" y="117512"/>
                  </a:lnTo>
                  <a:lnTo>
                    <a:pt x="125299" y="137973"/>
                  </a:lnTo>
                  <a:lnTo>
                    <a:pt x="100854" y="137973"/>
                  </a:lnTo>
                  <a:lnTo>
                    <a:pt x="100854" y="181429"/>
                  </a:lnTo>
                  <a:lnTo>
                    <a:pt x="78583" y="181429"/>
                  </a:lnTo>
                  <a:close/>
                  <a:moveTo>
                    <a:pt x="78765" y="117512"/>
                  </a:moveTo>
                  <a:lnTo>
                    <a:pt x="78765" y="35670"/>
                  </a:lnTo>
                  <a:lnTo>
                    <a:pt x="21909" y="117512"/>
                  </a:lnTo>
                  <a:lnTo>
                    <a:pt x="78765" y="117512"/>
                  </a:lnTo>
                  <a:close/>
                </a:path>
              </a:pathLst>
            </a:custGeom>
            <a:solidFill>
              <a:srgbClr val="040000"/>
            </a:solidFill>
            <a:ln w="18102" cap="flat">
              <a:noFill/>
              <a:prstDash val="solid"/>
              <a:miter/>
            </a:ln>
          </p:spPr>
          <p:txBody>
            <a:bodyPr rtlCol="0" anchor="ctr"/>
            <a:lstStyle/>
            <a:p>
              <a:endParaRPr lang="ja-JP" altLang="en-US" sz="1200"/>
            </a:p>
          </p:txBody>
        </p:sp>
        <p:sp>
          <p:nvSpPr>
            <p:cNvPr id="1054" name="フリーフォーム: 図形 1053">
              <a:extLst>
                <a:ext uri="{FF2B5EF4-FFF2-40B4-BE49-F238E27FC236}">
                  <a16:creationId xmlns:a16="http://schemas.microsoft.com/office/drawing/2014/main" id="{BAA6BCF3-15B3-9955-2648-ADDD54EA4906}"/>
                </a:ext>
              </a:extLst>
            </p:cNvPr>
            <p:cNvSpPr/>
            <p:nvPr/>
          </p:nvSpPr>
          <p:spPr>
            <a:xfrm>
              <a:off x="16243440" y="3752899"/>
              <a:ext cx="26797" cy="61200"/>
            </a:xfrm>
            <a:custGeom>
              <a:avLst/>
              <a:gdLst>
                <a:gd name="connsiteX0" fmla="*/ 1449 w 26797"/>
                <a:gd name="connsiteY0" fmla="*/ 25349 h 61200"/>
                <a:gd name="connsiteX1" fmla="*/ 1449 w 26797"/>
                <a:gd name="connsiteY1" fmla="*/ 0 h 61200"/>
                <a:gd name="connsiteX2" fmla="*/ 26798 w 26797"/>
                <a:gd name="connsiteY2" fmla="*/ 0 h 61200"/>
                <a:gd name="connsiteX3" fmla="*/ 26798 w 26797"/>
                <a:gd name="connsiteY3" fmla="*/ 25349 h 61200"/>
                <a:gd name="connsiteX4" fmla="*/ 21909 w 26797"/>
                <a:gd name="connsiteY4" fmla="*/ 47983 h 61200"/>
                <a:gd name="connsiteX5" fmla="*/ 6157 w 26797"/>
                <a:gd name="connsiteY5" fmla="*/ 61200 h 61200"/>
                <a:gd name="connsiteX6" fmla="*/ 0 w 26797"/>
                <a:gd name="connsiteY6" fmla="*/ 51604 h 61200"/>
                <a:gd name="connsiteX7" fmla="*/ 10321 w 26797"/>
                <a:gd name="connsiteY7" fmla="*/ 42551 h 61200"/>
                <a:gd name="connsiteX8" fmla="*/ 14123 w 26797"/>
                <a:gd name="connsiteY8" fmla="*/ 25349 h 61200"/>
                <a:gd name="connsiteX9" fmla="*/ 1449 w 26797"/>
                <a:gd name="connsiteY9" fmla="*/ 25349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 h="61200">
                  <a:moveTo>
                    <a:pt x="1449" y="25349"/>
                  </a:moveTo>
                  <a:lnTo>
                    <a:pt x="1449" y="0"/>
                  </a:lnTo>
                  <a:lnTo>
                    <a:pt x="26798" y="0"/>
                  </a:lnTo>
                  <a:lnTo>
                    <a:pt x="26798" y="25349"/>
                  </a:lnTo>
                  <a:cubicBezTo>
                    <a:pt x="26798" y="34584"/>
                    <a:pt x="25169" y="42188"/>
                    <a:pt x="21909" y="47983"/>
                  </a:cubicBezTo>
                  <a:cubicBezTo>
                    <a:pt x="18649" y="53777"/>
                    <a:pt x="13399" y="58122"/>
                    <a:pt x="6157" y="61200"/>
                  </a:cubicBezTo>
                  <a:lnTo>
                    <a:pt x="0" y="51604"/>
                  </a:lnTo>
                  <a:cubicBezTo>
                    <a:pt x="4708" y="49612"/>
                    <a:pt x="8148" y="46534"/>
                    <a:pt x="10321" y="42551"/>
                  </a:cubicBezTo>
                  <a:cubicBezTo>
                    <a:pt x="12494" y="38567"/>
                    <a:pt x="13761" y="32773"/>
                    <a:pt x="14123" y="25349"/>
                  </a:cubicBezTo>
                  <a:lnTo>
                    <a:pt x="1449" y="25349"/>
                  </a:lnTo>
                  <a:close/>
                </a:path>
              </a:pathLst>
            </a:custGeom>
            <a:solidFill>
              <a:srgbClr val="040000"/>
            </a:solidFill>
            <a:ln w="18102" cap="flat">
              <a:noFill/>
              <a:prstDash val="solid"/>
              <a:miter/>
            </a:ln>
          </p:spPr>
          <p:txBody>
            <a:bodyPr rtlCol="0" anchor="ctr"/>
            <a:lstStyle/>
            <a:p>
              <a:endParaRPr lang="ja-JP" altLang="en-US" sz="1200"/>
            </a:p>
          </p:txBody>
        </p:sp>
        <p:sp>
          <p:nvSpPr>
            <p:cNvPr id="1055" name="フリーフォーム: 図形 1054">
              <a:extLst>
                <a:ext uri="{FF2B5EF4-FFF2-40B4-BE49-F238E27FC236}">
                  <a16:creationId xmlns:a16="http://schemas.microsoft.com/office/drawing/2014/main" id="{A62D3B13-B88C-C6B1-09C7-DA1A75EC37E2}"/>
                </a:ext>
              </a:extLst>
            </p:cNvPr>
            <p:cNvSpPr/>
            <p:nvPr/>
          </p:nvSpPr>
          <p:spPr>
            <a:xfrm>
              <a:off x="16303010" y="3596095"/>
              <a:ext cx="119504" cy="185412"/>
            </a:xfrm>
            <a:custGeom>
              <a:avLst/>
              <a:gdLst>
                <a:gd name="connsiteX0" fmla="*/ 34584 w 119504"/>
                <a:gd name="connsiteY0" fmla="*/ 83834 h 185412"/>
                <a:gd name="connsiteX1" fmla="*/ 14124 w 119504"/>
                <a:gd name="connsiteY1" fmla="*/ 69349 h 185412"/>
                <a:gd name="connsiteX2" fmla="*/ 7424 w 119504"/>
                <a:gd name="connsiteY2" fmla="*/ 46896 h 185412"/>
                <a:gd name="connsiteX3" fmla="*/ 21728 w 119504"/>
                <a:gd name="connsiteY3" fmla="*/ 13580 h 185412"/>
                <a:gd name="connsiteX4" fmla="*/ 59572 w 119504"/>
                <a:gd name="connsiteY4" fmla="*/ 0 h 185412"/>
                <a:gd name="connsiteX5" fmla="*/ 97776 w 119504"/>
                <a:gd name="connsiteY5" fmla="*/ 13761 h 185412"/>
                <a:gd name="connsiteX6" fmla="*/ 112262 w 119504"/>
                <a:gd name="connsiteY6" fmla="*/ 47439 h 185412"/>
                <a:gd name="connsiteX7" fmla="*/ 105562 w 119504"/>
                <a:gd name="connsiteY7" fmla="*/ 69349 h 185412"/>
                <a:gd name="connsiteX8" fmla="*/ 85464 w 119504"/>
                <a:gd name="connsiteY8" fmla="*/ 83834 h 185412"/>
                <a:gd name="connsiteX9" fmla="*/ 110813 w 119504"/>
                <a:gd name="connsiteY9" fmla="*/ 101397 h 185412"/>
                <a:gd name="connsiteX10" fmla="*/ 119505 w 119504"/>
                <a:gd name="connsiteY10" fmla="*/ 130368 h 185412"/>
                <a:gd name="connsiteX11" fmla="*/ 103027 w 119504"/>
                <a:gd name="connsiteY11" fmla="*/ 169478 h 185412"/>
                <a:gd name="connsiteX12" fmla="*/ 59753 w 119504"/>
                <a:gd name="connsiteY12" fmla="*/ 185412 h 185412"/>
                <a:gd name="connsiteX13" fmla="*/ 16478 w 119504"/>
                <a:gd name="connsiteY13" fmla="*/ 169478 h 185412"/>
                <a:gd name="connsiteX14" fmla="*/ 0 w 119504"/>
                <a:gd name="connsiteY14" fmla="*/ 129825 h 185412"/>
                <a:gd name="connsiteX15" fmla="*/ 9053 w 119504"/>
                <a:gd name="connsiteY15" fmla="*/ 100130 h 185412"/>
                <a:gd name="connsiteX16" fmla="*/ 34584 w 119504"/>
                <a:gd name="connsiteY16" fmla="*/ 83834 h 185412"/>
                <a:gd name="connsiteX17" fmla="*/ 22996 w 119504"/>
                <a:gd name="connsiteY17" fmla="*/ 129825 h 185412"/>
                <a:gd name="connsiteX18" fmla="*/ 27522 w 119504"/>
                <a:gd name="connsiteY18" fmla="*/ 148294 h 185412"/>
                <a:gd name="connsiteX19" fmla="*/ 40921 w 119504"/>
                <a:gd name="connsiteY19" fmla="*/ 162055 h 185412"/>
                <a:gd name="connsiteX20" fmla="*/ 60114 w 119504"/>
                <a:gd name="connsiteY20" fmla="*/ 166944 h 185412"/>
                <a:gd name="connsiteX21" fmla="*/ 86550 w 119504"/>
                <a:gd name="connsiteY21" fmla="*/ 156623 h 185412"/>
                <a:gd name="connsiteX22" fmla="*/ 96871 w 119504"/>
                <a:gd name="connsiteY22" fmla="*/ 130549 h 185412"/>
                <a:gd name="connsiteX23" fmla="*/ 86188 w 119504"/>
                <a:gd name="connsiteY23" fmla="*/ 103932 h 185412"/>
                <a:gd name="connsiteX24" fmla="*/ 59390 w 119504"/>
                <a:gd name="connsiteY24" fmla="*/ 93430 h 185412"/>
                <a:gd name="connsiteX25" fmla="*/ 33317 w 119504"/>
                <a:gd name="connsiteY25" fmla="*/ 103751 h 185412"/>
                <a:gd name="connsiteX26" fmla="*/ 22996 w 119504"/>
                <a:gd name="connsiteY26" fmla="*/ 129825 h 185412"/>
                <a:gd name="connsiteX27" fmla="*/ 30239 w 119504"/>
                <a:gd name="connsiteY27" fmla="*/ 45991 h 185412"/>
                <a:gd name="connsiteX28" fmla="*/ 38567 w 119504"/>
                <a:gd name="connsiteY28" fmla="*/ 66995 h 185412"/>
                <a:gd name="connsiteX29" fmla="*/ 60114 w 119504"/>
                <a:gd name="connsiteY29" fmla="*/ 75143 h 185412"/>
                <a:gd name="connsiteX30" fmla="*/ 81299 w 119504"/>
                <a:gd name="connsiteY30" fmla="*/ 66995 h 185412"/>
                <a:gd name="connsiteX31" fmla="*/ 89628 w 119504"/>
                <a:gd name="connsiteY31" fmla="*/ 47077 h 185412"/>
                <a:gd name="connsiteX32" fmla="*/ 81119 w 119504"/>
                <a:gd name="connsiteY32" fmla="*/ 26436 h 185412"/>
                <a:gd name="connsiteX33" fmla="*/ 59933 w 119504"/>
                <a:gd name="connsiteY33" fmla="*/ 18107 h 185412"/>
                <a:gd name="connsiteX34" fmla="*/ 38749 w 119504"/>
                <a:gd name="connsiteY34" fmla="*/ 26255 h 185412"/>
                <a:gd name="connsiteX35" fmla="*/ 30419 w 119504"/>
                <a:gd name="connsiteY35" fmla="*/ 4581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04" h="185412">
                  <a:moveTo>
                    <a:pt x="34584" y="83834"/>
                  </a:moveTo>
                  <a:cubicBezTo>
                    <a:pt x="25350" y="80394"/>
                    <a:pt x="18469" y="75686"/>
                    <a:pt x="14124" y="69349"/>
                  </a:cubicBezTo>
                  <a:cubicBezTo>
                    <a:pt x="9778" y="63011"/>
                    <a:pt x="7424" y="55587"/>
                    <a:pt x="7424" y="46896"/>
                  </a:cubicBezTo>
                  <a:cubicBezTo>
                    <a:pt x="7424" y="33678"/>
                    <a:pt x="12132" y="22633"/>
                    <a:pt x="21728" y="13580"/>
                  </a:cubicBezTo>
                  <a:cubicBezTo>
                    <a:pt x="31325" y="4527"/>
                    <a:pt x="43819" y="0"/>
                    <a:pt x="59572" y="0"/>
                  </a:cubicBezTo>
                  <a:cubicBezTo>
                    <a:pt x="75324" y="0"/>
                    <a:pt x="88179" y="4527"/>
                    <a:pt x="97776" y="13761"/>
                  </a:cubicBezTo>
                  <a:cubicBezTo>
                    <a:pt x="107372" y="22996"/>
                    <a:pt x="112262" y="34222"/>
                    <a:pt x="112262" y="47439"/>
                  </a:cubicBezTo>
                  <a:cubicBezTo>
                    <a:pt x="112262" y="55769"/>
                    <a:pt x="110089" y="63192"/>
                    <a:pt x="105562" y="69349"/>
                  </a:cubicBezTo>
                  <a:cubicBezTo>
                    <a:pt x="101217" y="75505"/>
                    <a:pt x="94517" y="80394"/>
                    <a:pt x="85464" y="83834"/>
                  </a:cubicBezTo>
                  <a:cubicBezTo>
                    <a:pt x="96690" y="87455"/>
                    <a:pt x="105020" y="93249"/>
                    <a:pt x="110813" y="101397"/>
                  </a:cubicBezTo>
                  <a:cubicBezTo>
                    <a:pt x="116607" y="109545"/>
                    <a:pt x="119505" y="119142"/>
                    <a:pt x="119505" y="130368"/>
                  </a:cubicBezTo>
                  <a:cubicBezTo>
                    <a:pt x="119505" y="145940"/>
                    <a:pt x="114073" y="158977"/>
                    <a:pt x="103027" y="169478"/>
                  </a:cubicBezTo>
                  <a:cubicBezTo>
                    <a:pt x="91982" y="179980"/>
                    <a:pt x="77678" y="185412"/>
                    <a:pt x="59753" y="185412"/>
                  </a:cubicBezTo>
                  <a:cubicBezTo>
                    <a:pt x="41826" y="185412"/>
                    <a:pt x="27341" y="180161"/>
                    <a:pt x="16478" y="169478"/>
                  </a:cubicBezTo>
                  <a:cubicBezTo>
                    <a:pt x="5433" y="158796"/>
                    <a:pt x="0" y="145578"/>
                    <a:pt x="0" y="129825"/>
                  </a:cubicBezTo>
                  <a:cubicBezTo>
                    <a:pt x="0" y="118056"/>
                    <a:pt x="3079" y="108097"/>
                    <a:pt x="9053" y="100130"/>
                  </a:cubicBezTo>
                  <a:cubicBezTo>
                    <a:pt x="15029" y="92163"/>
                    <a:pt x="23540" y="86731"/>
                    <a:pt x="34584" y="83834"/>
                  </a:cubicBezTo>
                  <a:close/>
                  <a:moveTo>
                    <a:pt x="22996" y="129825"/>
                  </a:moveTo>
                  <a:cubicBezTo>
                    <a:pt x="22996" y="136162"/>
                    <a:pt x="24445" y="142318"/>
                    <a:pt x="27522" y="148294"/>
                  </a:cubicBezTo>
                  <a:cubicBezTo>
                    <a:pt x="30600" y="154269"/>
                    <a:pt x="34946" y="158796"/>
                    <a:pt x="40921" y="162055"/>
                  </a:cubicBezTo>
                  <a:cubicBezTo>
                    <a:pt x="46897" y="165314"/>
                    <a:pt x="53234" y="166944"/>
                    <a:pt x="60114" y="166944"/>
                  </a:cubicBezTo>
                  <a:cubicBezTo>
                    <a:pt x="70798" y="166944"/>
                    <a:pt x="79489" y="163503"/>
                    <a:pt x="86550" y="156623"/>
                  </a:cubicBezTo>
                  <a:cubicBezTo>
                    <a:pt x="93612" y="149742"/>
                    <a:pt x="96871" y="141051"/>
                    <a:pt x="96871" y="130549"/>
                  </a:cubicBezTo>
                  <a:cubicBezTo>
                    <a:pt x="96871" y="120047"/>
                    <a:pt x="93250" y="110994"/>
                    <a:pt x="86188" y="103932"/>
                  </a:cubicBezTo>
                  <a:cubicBezTo>
                    <a:pt x="79126" y="96871"/>
                    <a:pt x="70073" y="93430"/>
                    <a:pt x="59390" y="93430"/>
                  </a:cubicBezTo>
                  <a:cubicBezTo>
                    <a:pt x="48707" y="93430"/>
                    <a:pt x="40197" y="96871"/>
                    <a:pt x="33317" y="103751"/>
                  </a:cubicBezTo>
                  <a:cubicBezTo>
                    <a:pt x="26436" y="110632"/>
                    <a:pt x="22996" y="119323"/>
                    <a:pt x="22996" y="129825"/>
                  </a:cubicBezTo>
                  <a:close/>
                  <a:moveTo>
                    <a:pt x="30239" y="45991"/>
                  </a:moveTo>
                  <a:cubicBezTo>
                    <a:pt x="30239" y="54501"/>
                    <a:pt x="32954" y="61563"/>
                    <a:pt x="38567" y="66995"/>
                  </a:cubicBezTo>
                  <a:cubicBezTo>
                    <a:pt x="44180" y="72427"/>
                    <a:pt x="51242" y="75143"/>
                    <a:pt x="60114" y="75143"/>
                  </a:cubicBezTo>
                  <a:cubicBezTo>
                    <a:pt x="68986" y="75143"/>
                    <a:pt x="75686" y="72427"/>
                    <a:pt x="81299" y="66995"/>
                  </a:cubicBezTo>
                  <a:cubicBezTo>
                    <a:pt x="86732" y="61563"/>
                    <a:pt x="89628" y="54863"/>
                    <a:pt x="89628" y="47077"/>
                  </a:cubicBezTo>
                  <a:cubicBezTo>
                    <a:pt x="89628" y="39291"/>
                    <a:pt x="86732" y="32049"/>
                    <a:pt x="81119" y="26436"/>
                  </a:cubicBezTo>
                  <a:cubicBezTo>
                    <a:pt x="75506" y="20823"/>
                    <a:pt x="68444" y="18107"/>
                    <a:pt x="59933" y="18107"/>
                  </a:cubicBezTo>
                  <a:cubicBezTo>
                    <a:pt x="51423" y="18107"/>
                    <a:pt x="44362" y="20823"/>
                    <a:pt x="38749" y="26255"/>
                  </a:cubicBezTo>
                  <a:cubicBezTo>
                    <a:pt x="33136" y="31687"/>
                    <a:pt x="30419" y="38205"/>
                    <a:pt x="30419" y="45810"/>
                  </a:cubicBezTo>
                  <a:close/>
                </a:path>
              </a:pathLst>
            </a:custGeom>
            <a:solidFill>
              <a:srgbClr val="040000"/>
            </a:solidFill>
            <a:ln w="18102" cap="flat">
              <a:noFill/>
              <a:prstDash val="solid"/>
              <a:miter/>
            </a:ln>
          </p:spPr>
          <p:txBody>
            <a:bodyPr rtlCol="0" anchor="ctr"/>
            <a:lstStyle/>
            <a:p>
              <a:endParaRPr lang="ja-JP" altLang="en-US" sz="1200"/>
            </a:p>
          </p:txBody>
        </p:sp>
        <p:sp>
          <p:nvSpPr>
            <p:cNvPr id="1056" name="フリーフォーム: 図形 1055">
              <a:extLst>
                <a:ext uri="{FF2B5EF4-FFF2-40B4-BE49-F238E27FC236}">
                  <a16:creationId xmlns:a16="http://schemas.microsoft.com/office/drawing/2014/main" id="{06301735-3047-3DBB-8B35-C7E09AC90B2A}"/>
                </a:ext>
              </a:extLst>
            </p:cNvPr>
            <p:cNvSpPr/>
            <p:nvPr/>
          </p:nvSpPr>
          <p:spPr>
            <a:xfrm>
              <a:off x="16441527" y="3596276"/>
              <a:ext cx="120047" cy="181972"/>
            </a:xfrm>
            <a:custGeom>
              <a:avLst/>
              <a:gdLst>
                <a:gd name="connsiteX0" fmla="*/ 119866 w 120047"/>
                <a:gd name="connsiteY0" fmla="*/ 160606 h 181972"/>
                <a:gd name="connsiteX1" fmla="*/ 119866 w 120047"/>
                <a:gd name="connsiteY1" fmla="*/ 181972 h 181972"/>
                <a:gd name="connsiteX2" fmla="*/ 0 w 120047"/>
                <a:gd name="connsiteY2" fmla="*/ 181972 h 181972"/>
                <a:gd name="connsiteX3" fmla="*/ 2535 w 120047"/>
                <a:gd name="connsiteY3" fmla="*/ 166581 h 181972"/>
                <a:gd name="connsiteX4" fmla="*/ 17202 w 120047"/>
                <a:gd name="connsiteY4" fmla="*/ 142499 h 181972"/>
                <a:gd name="connsiteX5" fmla="*/ 46353 w 120047"/>
                <a:gd name="connsiteY5" fmla="*/ 114977 h 181972"/>
                <a:gd name="connsiteX6" fmla="*/ 86369 w 120047"/>
                <a:gd name="connsiteY6" fmla="*/ 76591 h 181972"/>
                <a:gd name="connsiteX7" fmla="*/ 96689 w 120047"/>
                <a:gd name="connsiteY7" fmla="*/ 49793 h 181972"/>
                <a:gd name="connsiteX8" fmla="*/ 87274 w 120047"/>
                <a:gd name="connsiteY8" fmla="*/ 27522 h 181972"/>
                <a:gd name="connsiteX9" fmla="*/ 62649 w 120047"/>
                <a:gd name="connsiteY9" fmla="*/ 18469 h 181972"/>
                <a:gd name="connsiteX10" fmla="*/ 36937 w 120047"/>
                <a:gd name="connsiteY10" fmla="*/ 28065 h 181972"/>
                <a:gd name="connsiteX11" fmla="*/ 27160 w 120047"/>
                <a:gd name="connsiteY11" fmla="*/ 54863 h 181972"/>
                <a:gd name="connsiteX12" fmla="*/ 4345 w 120047"/>
                <a:gd name="connsiteY12" fmla="*/ 52510 h 181972"/>
                <a:gd name="connsiteX13" fmla="*/ 22090 w 120047"/>
                <a:gd name="connsiteY13" fmla="*/ 13399 h 181972"/>
                <a:gd name="connsiteX14" fmla="*/ 63373 w 120047"/>
                <a:gd name="connsiteY14" fmla="*/ 0 h 181972"/>
                <a:gd name="connsiteX15" fmla="*/ 104656 w 120047"/>
                <a:gd name="connsiteY15" fmla="*/ 14485 h 181972"/>
                <a:gd name="connsiteX16" fmla="*/ 119866 w 120047"/>
                <a:gd name="connsiteY16" fmla="*/ 50337 h 181972"/>
                <a:gd name="connsiteX17" fmla="*/ 115339 w 120047"/>
                <a:gd name="connsiteY17" fmla="*/ 71703 h 181972"/>
                <a:gd name="connsiteX18" fmla="*/ 100492 w 120047"/>
                <a:gd name="connsiteY18" fmla="*/ 93793 h 181972"/>
                <a:gd name="connsiteX19" fmla="*/ 66090 w 120047"/>
                <a:gd name="connsiteY19" fmla="*/ 125660 h 181972"/>
                <a:gd name="connsiteX20" fmla="*/ 40378 w 120047"/>
                <a:gd name="connsiteY20" fmla="*/ 148475 h 181972"/>
                <a:gd name="connsiteX21" fmla="*/ 30963 w 120047"/>
                <a:gd name="connsiteY21" fmla="*/ 160606 h 181972"/>
                <a:gd name="connsiteX22" fmla="*/ 120047 w 120047"/>
                <a:gd name="connsiteY22" fmla="*/ 160606 h 1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047" h="181972">
                  <a:moveTo>
                    <a:pt x="119866" y="160606"/>
                  </a:moveTo>
                  <a:lnTo>
                    <a:pt x="119866" y="181972"/>
                  </a:lnTo>
                  <a:lnTo>
                    <a:pt x="0" y="181972"/>
                  </a:lnTo>
                  <a:cubicBezTo>
                    <a:pt x="0" y="176540"/>
                    <a:pt x="724" y="171470"/>
                    <a:pt x="2535" y="166581"/>
                  </a:cubicBezTo>
                  <a:cubicBezTo>
                    <a:pt x="5613" y="158433"/>
                    <a:pt x="10502" y="150285"/>
                    <a:pt x="17202" y="142499"/>
                  </a:cubicBezTo>
                  <a:cubicBezTo>
                    <a:pt x="23901" y="134533"/>
                    <a:pt x="33678" y="125479"/>
                    <a:pt x="46353" y="114977"/>
                  </a:cubicBezTo>
                  <a:cubicBezTo>
                    <a:pt x="66090" y="98863"/>
                    <a:pt x="79489" y="86007"/>
                    <a:pt x="86369" y="76591"/>
                  </a:cubicBezTo>
                  <a:cubicBezTo>
                    <a:pt x="93250" y="67176"/>
                    <a:pt x="96689" y="58304"/>
                    <a:pt x="96689" y="49793"/>
                  </a:cubicBezTo>
                  <a:cubicBezTo>
                    <a:pt x="96689" y="41283"/>
                    <a:pt x="93611" y="33497"/>
                    <a:pt x="87274" y="27522"/>
                  </a:cubicBezTo>
                  <a:cubicBezTo>
                    <a:pt x="80936" y="21366"/>
                    <a:pt x="72789" y="18469"/>
                    <a:pt x="62649" y="18469"/>
                  </a:cubicBezTo>
                  <a:cubicBezTo>
                    <a:pt x="51966" y="18469"/>
                    <a:pt x="43275" y="21728"/>
                    <a:pt x="36937" y="28065"/>
                  </a:cubicBezTo>
                  <a:cubicBezTo>
                    <a:pt x="30600" y="34403"/>
                    <a:pt x="27160" y="43456"/>
                    <a:pt x="27160" y="54863"/>
                  </a:cubicBezTo>
                  <a:lnTo>
                    <a:pt x="4345" y="52510"/>
                  </a:lnTo>
                  <a:cubicBezTo>
                    <a:pt x="5976" y="35489"/>
                    <a:pt x="11770" y="22452"/>
                    <a:pt x="22090" y="13399"/>
                  </a:cubicBezTo>
                  <a:cubicBezTo>
                    <a:pt x="32411" y="4346"/>
                    <a:pt x="45991" y="0"/>
                    <a:pt x="63373" y="0"/>
                  </a:cubicBezTo>
                  <a:cubicBezTo>
                    <a:pt x="80756" y="0"/>
                    <a:pt x="94516" y="4889"/>
                    <a:pt x="104656" y="14485"/>
                  </a:cubicBezTo>
                  <a:cubicBezTo>
                    <a:pt x="114796" y="24082"/>
                    <a:pt x="119866" y="36032"/>
                    <a:pt x="119866" y="50337"/>
                  </a:cubicBezTo>
                  <a:cubicBezTo>
                    <a:pt x="119866" y="57579"/>
                    <a:pt x="118417" y="64641"/>
                    <a:pt x="115339" y="71703"/>
                  </a:cubicBezTo>
                  <a:cubicBezTo>
                    <a:pt x="112262" y="78764"/>
                    <a:pt x="107372" y="86007"/>
                    <a:pt x="100492" y="93793"/>
                  </a:cubicBezTo>
                  <a:cubicBezTo>
                    <a:pt x="93611" y="101578"/>
                    <a:pt x="82204" y="112261"/>
                    <a:pt x="66090" y="125660"/>
                  </a:cubicBezTo>
                  <a:cubicBezTo>
                    <a:pt x="52690" y="136886"/>
                    <a:pt x="44180" y="144491"/>
                    <a:pt x="40378" y="148475"/>
                  </a:cubicBezTo>
                  <a:cubicBezTo>
                    <a:pt x="36576" y="152458"/>
                    <a:pt x="33497" y="156442"/>
                    <a:pt x="30963" y="160606"/>
                  </a:cubicBezTo>
                  <a:lnTo>
                    <a:pt x="120047" y="160606"/>
                  </a:lnTo>
                  <a:close/>
                </a:path>
              </a:pathLst>
            </a:custGeom>
            <a:solidFill>
              <a:srgbClr val="040000"/>
            </a:solidFill>
            <a:ln w="18102" cap="flat">
              <a:noFill/>
              <a:prstDash val="solid"/>
              <a:miter/>
            </a:ln>
          </p:spPr>
          <p:txBody>
            <a:bodyPr rtlCol="0" anchor="ctr"/>
            <a:lstStyle/>
            <a:p>
              <a:endParaRPr lang="ja-JP" altLang="en-US" sz="1200"/>
            </a:p>
          </p:txBody>
        </p:sp>
        <p:sp>
          <p:nvSpPr>
            <p:cNvPr id="1057" name="フリーフォーム: 図形 1056">
              <a:extLst>
                <a:ext uri="{FF2B5EF4-FFF2-40B4-BE49-F238E27FC236}">
                  <a16:creationId xmlns:a16="http://schemas.microsoft.com/office/drawing/2014/main" id="{25D26F6E-48A0-DDA3-D7FD-5CD9C38F8FDF}"/>
                </a:ext>
              </a:extLst>
            </p:cNvPr>
            <p:cNvSpPr/>
            <p:nvPr/>
          </p:nvSpPr>
          <p:spPr>
            <a:xfrm>
              <a:off x="16584931" y="3596095"/>
              <a:ext cx="119504" cy="185412"/>
            </a:xfrm>
            <a:custGeom>
              <a:avLst/>
              <a:gdLst>
                <a:gd name="connsiteX0" fmla="*/ 34584 w 119504"/>
                <a:gd name="connsiteY0" fmla="*/ 83834 h 185412"/>
                <a:gd name="connsiteX1" fmla="*/ 14124 w 119504"/>
                <a:gd name="connsiteY1" fmla="*/ 69349 h 185412"/>
                <a:gd name="connsiteX2" fmla="*/ 7424 w 119504"/>
                <a:gd name="connsiteY2" fmla="*/ 46896 h 185412"/>
                <a:gd name="connsiteX3" fmla="*/ 21728 w 119504"/>
                <a:gd name="connsiteY3" fmla="*/ 13580 h 185412"/>
                <a:gd name="connsiteX4" fmla="*/ 59572 w 119504"/>
                <a:gd name="connsiteY4" fmla="*/ 0 h 185412"/>
                <a:gd name="connsiteX5" fmla="*/ 97776 w 119504"/>
                <a:gd name="connsiteY5" fmla="*/ 13761 h 185412"/>
                <a:gd name="connsiteX6" fmla="*/ 112262 w 119504"/>
                <a:gd name="connsiteY6" fmla="*/ 47439 h 185412"/>
                <a:gd name="connsiteX7" fmla="*/ 105562 w 119504"/>
                <a:gd name="connsiteY7" fmla="*/ 69349 h 185412"/>
                <a:gd name="connsiteX8" fmla="*/ 85464 w 119504"/>
                <a:gd name="connsiteY8" fmla="*/ 83834 h 185412"/>
                <a:gd name="connsiteX9" fmla="*/ 110813 w 119504"/>
                <a:gd name="connsiteY9" fmla="*/ 101397 h 185412"/>
                <a:gd name="connsiteX10" fmla="*/ 119505 w 119504"/>
                <a:gd name="connsiteY10" fmla="*/ 130368 h 185412"/>
                <a:gd name="connsiteX11" fmla="*/ 103027 w 119504"/>
                <a:gd name="connsiteY11" fmla="*/ 169478 h 185412"/>
                <a:gd name="connsiteX12" fmla="*/ 59752 w 119504"/>
                <a:gd name="connsiteY12" fmla="*/ 185412 h 185412"/>
                <a:gd name="connsiteX13" fmla="*/ 16478 w 119504"/>
                <a:gd name="connsiteY13" fmla="*/ 169478 h 185412"/>
                <a:gd name="connsiteX14" fmla="*/ 0 w 119504"/>
                <a:gd name="connsiteY14" fmla="*/ 129825 h 185412"/>
                <a:gd name="connsiteX15" fmla="*/ 9053 w 119504"/>
                <a:gd name="connsiteY15" fmla="*/ 100130 h 185412"/>
                <a:gd name="connsiteX16" fmla="*/ 34584 w 119504"/>
                <a:gd name="connsiteY16" fmla="*/ 83834 h 185412"/>
                <a:gd name="connsiteX17" fmla="*/ 22996 w 119504"/>
                <a:gd name="connsiteY17" fmla="*/ 129825 h 185412"/>
                <a:gd name="connsiteX18" fmla="*/ 27522 w 119504"/>
                <a:gd name="connsiteY18" fmla="*/ 148294 h 185412"/>
                <a:gd name="connsiteX19" fmla="*/ 40921 w 119504"/>
                <a:gd name="connsiteY19" fmla="*/ 162055 h 185412"/>
                <a:gd name="connsiteX20" fmla="*/ 60114 w 119504"/>
                <a:gd name="connsiteY20" fmla="*/ 166944 h 185412"/>
                <a:gd name="connsiteX21" fmla="*/ 86550 w 119504"/>
                <a:gd name="connsiteY21" fmla="*/ 156623 h 185412"/>
                <a:gd name="connsiteX22" fmla="*/ 96871 w 119504"/>
                <a:gd name="connsiteY22" fmla="*/ 130549 h 185412"/>
                <a:gd name="connsiteX23" fmla="*/ 86188 w 119504"/>
                <a:gd name="connsiteY23" fmla="*/ 103932 h 185412"/>
                <a:gd name="connsiteX24" fmla="*/ 59390 w 119504"/>
                <a:gd name="connsiteY24" fmla="*/ 93430 h 185412"/>
                <a:gd name="connsiteX25" fmla="*/ 33317 w 119504"/>
                <a:gd name="connsiteY25" fmla="*/ 103751 h 185412"/>
                <a:gd name="connsiteX26" fmla="*/ 22996 w 119504"/>
                <a:gd name="connsiteY26" fmla="*/ 129825 h 185412"/>
                <a:gd name="connsiteX27" fmla="*/ 30238 w 119504"/>
                <a:gd name="connsiteY27" fmla="*/ 45991 h 185412"/>
                <a:gd name="connsiteX28" fmla="*/ 38567 w 119504"/>
                <a:gd name="connsiteY28" fmla="*/ 66995 h 185412"/>
                <a:gd name="connsiteX29" fmla="*/ 60114 w 119504"/>
                <a:gd name="connsiteY29" fmla="*/ 75143 h 185412"/>
                <a:gd name="connsiteX30" fmla="*/ 81299 w 119504"/>
                <a:gd name="connsiteY30" fmla="*/ 66995 h 185412"/>
                <a:gd name="connsiteX31" fmla="*/ 89628 w 119504"/>
                <a:gd name="connsiteY31" fmla="*/ 47077 h 185412"/>
                <a:gd name="connsiteX32" fmla="*/ 81119 w 119504"/>
                <a:gd name="connsiteY32" fmla="*/ 26436 h 185412"/>
                <a:gd name="connsiteX33" fmla="*/ 59933 w 119504"/>
                <a:gd name="connsiteY33" fmla="*/ 18107 h 185412"/>
                <a:gd name="connsiteX34" fmla="*/ 38749 w 119504"/>
                <a:gd name="connsiteY34" fmla="*/ 26255 h 185412"/>
                <a:gd name="connsiteX35" fmla="*/ 30419 w 119504"/>
                <a:gd name="connsiteY35" fmla="*/ 4581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04" h="185412">
                  <a:moveTo>
                    <a:pt x="34584" y="83834"/>
                  </a:moveTo>
                  <a:cubicBezTo>
                    <a:pt x="25350" y="80394"/>
                    <a:pt x="18469" y="75686"/>
                    <a:pt x="14124" y="69349"/>
                  </a:cubicBezTo>
                  <a:cubicBezTo>
                    <a:pt x="9778" y="63011"/>
                    <a:pt x="7424" y="55587"/>
                    <a:pt x="7424" y="46896"/>
                  </a:cubicBezTo>
                  <a:cubicBezTo>
                    <a:pt x="7424" y="33678"/>
                    <a:pt x="12131" y="22633"/>
                    <a:pt x="21728" y="13580"/>
                  </a:cubicBezTo>
                  <a:cubicBezTo>
                    <a:pt x="31325" y="4527"/>
                    <a:pt x="43818" y="0"/>
                    <a:pt x="59572" y="0"/>
                  </a:cubicBezTo>
                  <a:cubicBezTo>
                    <a:pt x="75324" y="0"/>
                    <a:pt x="88179" y="4527"/>
                    <a:pt x="97776" y="13761"/>
                  </a:cubicBezTo>
                  <a:cubicBezTo>
                    <a:pt x="107372" y="22996"/>
                    <a:pt x="112262" y="34222"/>
                    <a:pt x="112262" y="47439"/>
                  </a:cubicBezTo>
                  <a:cubicBezTo>
                    <a:pt x="112262" y="55769"/>
                    <a:pt x="110089" y="63192"/>
                    <a:pt x="105562" y="69349"/>
                  </a:cubicBezTo>
                  <a:cubicBezTo>
                    <a:pt x="101217" y="75505"/>
                    <a:pt x="94517" y="80394"/>
                    <a:pt x="85464" y="83834"/>
                  </a:cubicBezTo>
                  <a:cubicBezTo>
                    <a:pt x="96690" y="87455"/>
                    <a:pt x="105018" y="93249"/>
                    <a:pt x="110813" y="101397"/>
                  </a:cubicBezTo>
                  <a:cubicBezTo>
                    <a:pt x="116607" y="109545"/>
                    <a:pt x="119505" y="119142"/>
                    <a:pt x="119505" y="130368"/>
                  </a:cubicBezTo>
                  <a:cubicBezTo>
                    <a:pt x="119505" y="145940"/>
                    <a:pt x="114072" y="158977"/>
                    <a:pt x="103027" y="169478"/>
                  </a:cubicBezTo>
                  <a:cubicBezTo>
                    <a:pt x="91982" y="179980"/>
                    <a:pt x="77678" y="185412"/>
                    <a:pt x="59752" y="185412"/>
                  </a:cubicBezTo>
                  <a:cubicBezTo>
                    <a:pt x="41826" y="185412"/>
                    <a:pt x="27341" y="180161"/>
                    <a:pt x="16478" y="169478"/>
                  </a:cubicBezTo>
                  <a:cubicBezTo>
                    <a:pt x="5432" y="158796"/>
                    <a:pt x="0" y="145578"/>
                    <a:pt x="0" y="129825"/>
                  </a:cubicBezTo>
                  <a:cubicBezTo>
                    <a:pt x="0" y="118056"/>
                    <a:pt x="3078" y="108097"/>
                    <a:pt x="9053" y="100130"/>
                  </a:cubicBezTo>
                  <a:cubicBezTo>
                    <a:pt x="15029" y="92163"/>
                    <a:pt x="23538" y="86731"/>
                    <a:pt x="34584" y="83834"/>
                  </a:cubicBezTo>
                  <a:close/>
                  <a:moveTo>
                    <a:pt x="22996" y="129825"/>
                  </a:moveTo>
                  <a:cubicBezTo>
                    <a:pt x="22996" y="136162"/>
                    <a:pt x="24445" y="142318"/>
                    <a:pt x="27522" y="148294"/>
                  </a:cubicBezTo>
                  <a:cubicBezTo>
                    <a:pt x="30600" y="154269"/>
                    <a:pt x="34946" y="158796"/>
                    <a:pt x="40921" y="162055"/>
                  </a:cubicBezTo>
                  <a:cubicBezTo>
                    <a:pt x="46897" y="165314"/>
                    <a:pt x="53234" y="166944"/>
                    <a:pt x="60114" y="166944"/>
                  </a:cubicBezTo>
                  <a:cubicBezTo>
                    <a:pt x="70798" y="166944"/>
                    <a:pt x="79489" y="163503"/>
                    <a:pt x="86550" y="156623"/>
                  </a:cubicBezTo>
                  <a:cubicBezTo>
                    <a:pt x="93611" y="149742"/>
                    <a:pt x="96871" y="141051"/>
                    <a:pt x="96871" y="130549"/>
                  </a:cubicBezTo>
                  <a:cubicBezTo>
                    <a:pt x="96871" y="120047"/>
                    <a:pt x="93250" y="110994"/>
                    <a:pt x="86188" y="103932"/>
                  </a:cubicBezTo>
                  <a:cubicBezTo>
                    <a:pt x="79126" y="96871"/>
                    <a:pt x="70073" y="93430"/>
                    <a:pt x="59390" y="93430"/>
                  </a:cubicBezTo>
                  <a:cubicBezTo>
                    <a:pt x="48707" y="93430"/>
                    <a:pt x="40197" y="96871"/>
                    <a:pt x="33317" y="103751"/>
                  </a:cubicBezTo>
                  <a:cubicBezTo>
                    <a:pt x="26436" y="110632"/>
                    <a:pt x="22996" y="119323"/>
                    <a:pt x="22996" y="129825"/>
                  </a:cubicBezTo>
                  <a:close/>
                  <a:moveTo>
                    <a:pt x="30238" y="45991"/>
                  </a:moveTo>
                  <a:cubicBezTo>
                    <a:pt x="30238" y="54501"/>
                    <a:pt x="32954" y="61563"/>
                    <a:pt x="38567" y="66995"/>
                  </a:cubicBezTo>
                  <a:cubicBezTo>
                    <a:pt x="44180" y="72427"/>
                    <a:pt x="51242" y="75143"/>
                    <a:pt x="60114" y="75143"/>
                  </a:cubicBezTo>
                  <a:cubicBezTo>
                    <a:pt x="68986" y="75143"/>
                    <a:pt x="75686" y="72427"/>
                    <a:pt x="81299" y="66995"/>
                  </a:cubicBezTo>
                  <a:cubicBezTo>
                    <a:pt x="86732" y="61563"/>
                    <a:pt x="89628" y="54863"/>
                    <a:pt x="89628" y="47077"/>
                  </a:cubicBezTo>
                  <a:cubicBezTo>
                    <a:pt x="89628" y="39291"/>
                    <a:pt x="86732" y="32049"/>
                    <a:pt x="81119" y="26436"/>
                  </a:cubicBezTo>
                  <a:cubicBezTo>
                    <a:pt x="75505" y="20823"/>
                    <a:pt x="68444" y="18107"/>
                    <a:pt x="59933" y="18107"/>
                  </a:cubicBezTo>
                  <a:cubicBezTo>
                    <a:pt x="51423" y="18107"/>
                    <a:pt x="44362" y="20823"/>
                    <a:pt x="38749" y="26255"/>
                  </a:cubicBezTo>
                  <a:cubicBezTo>
                    <a:pt x="33136" y="31687"/>
                    <a:pt x="30419" y="38205"/>
                    <a:pt x="30419" y="45810"/>
                  </a:cubicBezTo>
                  <a:close/>
                </a:path>
              </a:pathLst>
            </a:custGeom>
            <a:solidFill>
              <a:srgbClr val="040000"/>
            </a:solidFill>
            <a:ln w="18102" cap="flat">
              <a:noFill/>
              <a:prstDash val="solid"/>
              <a:miter/>
            </a:ln>
          </p:spPr>
          <p:txBody>
            <a:bodyPr rtlCol="0" anchor="ctr"/>
            <a:lstStyle/>
            <a:p>
              <a:endParaRPr lang="ja-JP" altLang="en-US" sz="1200"/>
            </a:p>
          </p:txBody>
        </p:sp>
      </p:grpSp>
      <p:sp>
        <p:nvSpPr>
          <p:cNvPr id="1058" name="フリーフォーム: 図形 1057">
            <a:extLst>
              <a:ext uri="{FF2B5EF4-FFF2-40B4-BE49-F238E27FC236}">
                <a16:creationId xmlns:a16="http://schemas.microsoft.com/office/drawing/2014/main" id="{FF80D466-DCE8-C1F0-151D-0D8CFAEBB08C}"/>
              </a:ext>
            </a:extLst>
          </p:cNvPr>
          <p:cNvSpPr/>
          <p:nvPr/>
        </p:nvSpPr>
        <p:spPr>
          <a:xfrm>
            <a:off x="8150102" y="3289258"/>
            <a:ext cx="162477" cy="162477"/>
          </a:xfrm>
          <a:custGeom>
            <a:avLst/>
            <a:gdLst>
              <a:gd name="connsiteX0" fmla="*/ 208045 w 243715"/>
              <a:gd name="connsiteY0" fmla="*/ 35670 h 243716"/>
              <a:gd name="connsiteX1" fmla="*/ 243715 w 243715"/>
              <a:gd name="connsiteY1" fmla="*/ 121858 h 243716"/>
              <a:gd name="connsiteX2" fmla="*/ 208045 w 243715"/>
              <a:gd name="connsiteY2" fmla="*/ 208046 h 243716"/>
              <a:gd name="connsiteX3" fmla="*/ 121858 w 243715"/>
              <a:gd name="connsiteY3" fmla="*/ 243716 h 243716"/>
              <a:gd name="connsiteX4" fmla="*/ 35670 w 243715"/>
              <a:gd name="connsiteY4" fmla="*/ 208046 h 243716"/>
              <a:gd name="connsiteX5" fmla="*/ 0 w 243715"/>
              <a:gd name="connsiteY5" fmla="*/ 121858 h 243716"/>
              <a:gd name="connsiteX6" fmla="*/ 35670 w 243715"/>
              <a:gd name="connsiteY6" fmla="*/ 35670 h 243716"/>
              <a:gd name="connsiteX7" fmla="*/ 121858 w 243715"/>
              <a:gd name="connsiteY7" fmla="*/ 0 h 243716"/>
              <a:gd name="connsiteX8" fmla="*/ 208045 w 243715"/>
              <a:gd name="connsiteY8" fmla="*/ 35670 h 243716"/>
              <a:gd name="connsiteX9" fmla="*/ 208045 w 243715"/>
              <a:gd name="connsiteY9" fmla="*/ 35670 h 243716"/>
              <a:gd name="connsiteX10" fmla="*/ 201165 w 243715"/>
              <a:gd name="connsiteY10" fmla="*/ 200984 h 243716"/>
              <a:gd name="connsiteX11" fmla="*/ 233757 w 243715"/>
              <a:gd name="connsiteY11" fmla="*/ 121677 h 243716"/>
              <a:gd name="connsiteX12" fmla="*/ 201165 w 243715"/>
              <a:gd name="connsiteY12" fmla="*/ 42370 h 243716"/>
              <a:gd name="connsiteX13" fmla="*/ 121858 w 243715"/>
              <a:gd name="connsiteY13" fmla="*/ 9778 h 243716"/>
              <a:gd name="connsiteX14" fmla="*/ 42550 w 243715"/>
              <a:gd name="connsiteY14" fmla="*/ 42370 h 243716"/>
              <a:gd name="connsiteX15" fmla="*/ 9958 w 243715"/>
              <a:gd name="connsiteY15" fmla="*/ 121677 h 243716"/>
              <a:gd name="connsiteX16" fmla="*/ 42550 w 243715"/>
              <a:gd name="connsiteY16" fmla="*/ 200984 h 243716"/>
              <a:gd name="connsiteX17" fmla="*/ 121858 w 243715"/>
              <a:gd name="connsiteY17" fmla="*/ 233577 h 243716"/>
              <a:gd name="connsiteX18" fmla="*/ 201165 w 243715"/>
              <a:gd name="connsiteY18" fmla="*/ 200984 h 243716"/>
              <a:gd name="connsiteX19" fmla="*/ 201165 w 243715"/>
              <a:gd name="connsiteY19" fmla="*/ 200984 h 243716"/>
              <a:gd name="connsiteX20" fmla="*/ 173462 w 243715"/>
              <a:gd name="connsiteY20" fmla="*/ 83110 h 243716"/>
              <a:gd name="connsiteX21" fmla="*/ 159520 w 243715"/>
              <a:gd name="connsiteY21" fmla="*/ 118780 h 243716"/>
              <a:gd name="connsiteX22" fmla="*/ 128738 w 243715"/>
              <a:gd name="connsiteY22" fmla="*/ 143586 h 243716"/>
              <a:gd name="connsiteX23" fmla="*/ 90171 w 243715"/>
              <a:gd name="connsiteY23" fmla="*/ 183239 h 243716"/>
              <a:gd name="connsiteX24" fmla="*/ 178350 w 243715"/>
              <a:gd name="connsiteY24" fmla="*/ 183239 h 243716"/>
              <a:gd name="connsiteX25" fmla="*/ 178350 w 243715"/>
              <a:gd name="connsiteY25" fmla="*/ 204968 h 243716"/>
              <a:gd name="connsiteX26" fmla="*/ 64460 w 243715"/>
              <a:gd name="connsiteY26" fmla="*/ 204968 h 243716"/>
              <a:gd name="connsiteX27" fmla="*/ 64460 w 243715"/>
              <a:gd name="connsiteY27" fmla="*/ 185231 h 243716"/>
              <a:gd name="connsiteX28" fmla="*/ 100129 w 243715"/>
              <a:gd name="connsiteY28" fmla="*/ 140689 h 243716"/>
              <a:gd name="connsiteX29" fmla="*/ 138697 w 243715"/>
              <a:gd name="connsiteY29" fmla="*/ 108097 h 243716"/>
              <a:gd name="connsiteX30" fmla="*/ 149561 w 243715"/>
              <a:gd name="connsiteY30" fmla="*/ 83291 h 243716"/>
              <a:gd name="connsiteX31" fmla="*/ 140689 w 243715"/>
              <a:gd name="connsiteY31" fmla="*/ 61563 h 243716"/>
              <a:gd name="connsiteX32" fmla="*/ 120952 w 243715"/>
              <a:gd name="connsiteY32" fmla="*/ 55588 h 243716"/>
              <a:gd name="connsiteX33" fmla="*/ 101216 w 243715"/>
              <a:gd name="connsiteY33" fmla="*/ 61563 h 243716"/>
              <a:gd name="connsiteX34" fmla="*/ 94335 w 243715"/>
              <a:gd name="connsiteY34" fmla="*/ 86369 h 243716"/>
              <a:gd name="connsiteX35" fmla="*/ 69529 w 243715"/>
              <a:gd name="connsiteY35" fmla="*/ 86369 h 243716"/>
              <a:gd name="connsiteX36" fmla="*/ 82385 w 243715"/>
              <a:gd name="connsiteY36" fmla="*/ 48707 h 243716"/>
              <a:gd name="connsiteX37" fmla="*/ 120952 w 243715"/>
              <a:gd name="connsiteY37" fmla="*/ 33859 h 243716"/>
              <a:gd name="connsiteX38" fmla="*/ 158615 w 243715"/>
              <a:gd name="connsiteY38" fmla="*/ 47802 h 243716"/>
              <a:gd name="connsiteX39" fmla="*/ 173462 w 243715"/>
              <a:gd name="connsiteY39" fmla="*/ 83472 h 243716"/>
              <a:gd name="connsiteX40" fmla="*/ 173462 w 243715"/>
              <a:gd name="connsiteY40" fmla="*/ 83472 h 24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715" h="243716">
                <a:moveTo>
                  <a:pt x="208045" y="35670"/>
                </a:moveTo>
                <a:cubicBezTo>
                  <a:pt x="231765" y="59390"/>
                  <a:pt x="243715" y="88179"/>
                  <a:pt x="243715" y="121858"/>
                </a:cubicBezTo>
                <a:cubicBezTo>
                  <a:pt x="243715" y="155536"/>
                  <a:pt x="231765" y="184326"/>
                  <a:pt x="208045" y="208046"/>
                </a:cubicBezTo>
                <a:cubicBezTo>
                  <a:pt x="184326" y="231766"/>
                  <a:pt x="155536" y="243716"/>
                  <a:pt x="121858" y="243716"/>
                </a:cubicBezTo>
                <a:cubicBezTo>
                  <a:pt x="88179" y="243716"/>
                  <a:pt x="59389" y="231766"/>
                  <a:pt x="35670" y="208046"/>
                </a:cubicBezTo>
                <a:cubicBezTo>
                  <a:pt x="11950" y="184326"/>
                  <a:pt x="0" y="155536"/>
                  <a:pt x="0" y="121858"/>
                </a:cubicBezTo>
                <a:cubicBezTo>
                  <a:pt x="0" y="88179"/>
                  <a:pt x="11950" y="59390"/>
                  <a:pt x="35670" y="35670"/>
                </a:cubicBezTo>
                <a:cubicBezTo>
                  <a:pt x="59389" y="11950"/>
                  <a:pt x="88179" y="0"/>
                  <a:pt x="121858" y="0"/>
                </a:cubicBezTo>
                <a:cubicBezTo>
                  <a:pt x="155536" y="0"/>
                  <a:pt x="184326" y="11950"/>
                  <a:pt x="208045" y="35670"/>
                </a:cubicBezTo>
                <a:lnTo>
                  <a:pt x="208045" y="35670"/>
                </a:lnTo>
                <a:close/>
                <a:moveTo>
                  <a:pt x="201165" y="200984"/>
                </a:moveTo>
                <a:cubicBezTo>
                  <a:pt x="222893" y="179257"/>
                  <a:pt x="233757" y="152820"/>
                  <a:pt x="233757" y="121677"/>
                </a:cubicBezTo>
                <a:cubicBezTo>
                  <a:pt x="233757" y="90533"/>
                  <a:pt x="222893" y="64279"/>
                  <a:pt x="201165" y="42370"/>
                </a:cubicBezTo>
                <a:cubicBezTo>
                  <a:pt x="179437" y="20461"/>
                  <a:pt x="153002" y="9778"/>
                  <a:pt x="121858" y="9778"/>
                </a:cubicBezTo>
                <a:cubicBezTo>
                  <a:pt x="90715" y="9778"/>
                  <a:pt x="64460" y="20642"/>
                  <a:pt x="42550" y="42370"/>
                </a:cubicBezTo>
                <a:cubicBezTo>
                  <a:pt x="20642" y="64098"/>
                  <a:pt x="9958" y="90533"/>
                  <a:pt x="9958" y="121677"/>
                </a:cubicBezTo>
                <a:cubicBezTo>
                  <a:pt x="9958" y="152820"/>
                  <a:pt x="20822" y="179075"/>
                  <a:pt x="42550" y="200984"/>
                </a:cubicBezTo>
                <a:cubicBezTo>
                  <a:pt x="64278" y="222893"/>
                  <a:pt x="90715" y="233577"/>
                  <a:pt x="121858" y="233577"/>
                </a:cubicBezTo>
                <a:cubicBezTo>
                  <a:pt x="153002" y="233577"/>
                  <a:pt x="179255" y="222712"/>
                  <a:pt x="201165" y="200984"/>
                </a:cubicBezTo>
                <a:lnTo>
                  <a:pt x="201165" y="200984"/>
                </a:lnTo>
                <a:close/>
                <a:moveTo>
                  <a:pt x="173462" y="83110"/>
                </a:moveTo>
                <a:cubicBezTo>
                  <a:pt x="173462" y="96328"/>
                  <a:pt x="168754" y="108278"/>
                  <a:pt x="159520" y="118780"/>
                </a:cubicBezTo>
                <a:cubicBezTo>
                  <a:pt x="151553" y="126023"/>
                  <a:pt x="141413" y="134352"/>
                  <a:pt x="128738" y="143586"/>
                </a:cubicBezTo>
                <a:cubicBezTo>
                  <a:pt x="106286" y="160063"/>
                  <a:pt x="93430" y="173281"/>
                  <a:pt x="90171" y="183239"/>
                </a:cubicBezTo>
                <a:lnTo>
                  <a:pt x="178350" y="183239"/>
                </a:lnTo>
                <a:lnTo>
                  <a:pt x="178350" y="204968"/>
                </a:lnTo>
                <a:lnTo>
                  <a:pt x="64460" y="204968"/>
                </a:lnTo>
                <a:lnTo>
                  <a:pt x="64460" y="185231"/>
                </a:lnTo>
                <a:cubicBezTo>
                  <a:pt x="70978" y="169298"/>
                  <a:pt x="82929" y="154450"/>
                  <a:pt x="100129" y="140689"/>
                </a:cubicBezTo>
                <a:cubicBezTo>
                  <a:pt x="118598" y="126204"/>
                  <a:pt x="131455" y="115339"/>
                  <a:pt x="138697" y="108097"/>
                </a:cubicBezTo>
                <a:cubicBezTo>
                  <a:pt x="145940" y="101579"/>
                  <a:pt x="149561" y="93250"/>
                  <a:pt x="149561" y="83291"/>
                </a:cubicBezTo>
                <a:cubicBezTo>
                  <a:pt x="149561" y="74781"/>
                  <a:pt x="146664" y="67357"/>
                  <a:pt x="140689" y="61563"/>
                </a:cubicBezTo>
                <a:cubicBezTo>
                  <a:pt x="136705" y="57580"/>
                  <a:pt x="130187" y="55588"/>
                  <a:pt x="120952" y="55588"/>
                </a:cubicBezTo>
                <a:cubicBezTo>
                  <a:pt x="111718" y="55588"/>
                  <a:pt x="105018" y="57580"/>
                  <a:pt x="101216" y="61563"/>
                </a:cubicBezTo>
                <a:cubicBezTo>
                  <a:pt x="95241" y="67538"/>
                  <a:pt x="92887" y="75686"/>
                  <a:pt x="94335" y="86369"/>
                </a:cubicBezTo>
                <a:lnTo>
                  <a:pt x="69529" y="86369"/>
                </a:lnTo>
                <a:cubicBezTo>
                  <a:pt x="68805" y="70435"/>
                  <a:pt x="73151" y="57942"/>
                  <a:pt x="82385" y="48707"/>
                </a:cubicBezTo>
                <a:cubicBezTo>
                  <a:pt x="92344" y="38749"/>
                  <a:pt x="105200" y="33859"/>
                  <a:pt x="120952" y="33859"/>
                </a:cubicBezTo>
                <a:cubicBezTo>
                  <a:pt x="136705" y="33859"/>
                  <a:pt x="149380" y="38567"/>
                  <a:pt x="158615" y="47802"/>
                </a:cubicBezTo>
                <a:cubicBezTo>
                  <a:pt x="168573" y="57760"/>
                  <a:pt x="173462" y="69530"/>
                  <a:pt x="173462" y="83472"/>
                </a:cubicBezTo>
                <a:lnTo>
                  <a:pt x="173462" y="83472"/>
                </a:lnTo>
                <a:close/>
              </a:path>
            </a:pathLst>
          </a:custGeom>
          <a:solidFill>
            <a:srgbClr val="040000"/>
          </a:solidFill>
          <a:ln w="18102" cap="flat">
            <a:noFill/>
            <a:prstDash val="solid"/>
            <a:miter/>
          </a:ln>
        </p:spPr>
        <p:txBody>
          <a:bodyPr rtlCol="0" anchor="ctr"/>
          <a:lstStyle/>
          <a:p>
            <a:endParaRPr lang="ja-JP" altLang="en-US" sz="1200"/>
          </a:p>
        </p:txBody>
      </p:sp>
      <p:sp>
        <p:nvSpPr>
          <p:cNvPr id="1059" name="フリーフォーム: 図形 1058">
            <a:extLst>
              <a:ext uri="{FF2B5EF4-FFF2-40B4-BE49-F238E27FC236}">
                <a16:creationId xmlns:a16="http://schemas.microsoft.com/office/drawing/2014/main" id="{6FA6B2DA-9A0B-A26D-FCAD-72B82536ADCD}"/>
              </a:ext>
            </a:extLst>
          </p:cNvPr>
          <p:cNvSpPr/>
          <p:nvPr/>
        </p:nvSpPr>
        <p:spPr>
          <a:xfrm>
            <a:off x="8371002" y="3293724"/>
            <a:ext cx="829889" cy="152579"/>
          </a:xfrm>
          <a:custGeom>
            <a:avLst/>
            <a:gdLst>
              <a:gd name="connsiteX0" fmla="*/ 18831 w 1244833"/>
              <a:gd name="connsiteY0" fmla="*/ 179437 h 228868"/>
              <a:gd name="connsiteX1" fmla="*/ 11950 w 1244833"/>
              <a:gd name="connsiteY1" fmla="*/ 180343 h 228868"/>
              <a:gd name="connsiteX2" fmla="*/ 5976 w 1244833"/>
              <a:gd name="connsiteY2" fmla="*/ 160607 h 228868"/>
              <a:gd name="connsiteX3" fmla="*/ 61382 w 1244833"/>
              <a:gd name="connsiteY3" fmla="*/ 158615 h 228868"/>
              <a:gd name="connsiteX4" fmla="*/ 61382 w 1244833"/>
              <a:gd name="connsiteY4" fmla="*/ 140870 h 228868"/>
              <a:gd name="connsiteX5" fmla="*/ 68263 w 1244833"/>
              <a:gd name="connsiteY5" fmla="*/ 141776 h 228868"/>
              <a:gd name="connsiteX6" fmla="*/ 85102 w 1244833"/>
              <a:gd name="connsiteY6" fmla="*/ 124936 h 228868"/>
              <a:gd name="connsiteX7" fmla="*/ 44543 w 1244833"/>
              <a:gd name="connsiteY7" fmla="*/ 124936 h 228868"/>
              <a:gd name="connsiteX8" fmla="*/ 9958 w 1244833"/>
              <a:gd name="connsiteY8" fmla="*/ 145759 h 228868"/>
              <a:gd name="connsiteX9" fmla="*/ 0 w 1244833"/>
              <a:gd name="connsiteY9" fmla="*/ 126928 h 228868"/>
              <a:gd name="connsiteX10" fmla="*/ 60477 w 1244833"/>
              <a:gd name="connsiteY10" fmla="*/ 87274 h 228868"/>
              <a:gd name="connsiteX11" fmla="*/ 5070 w 1244833"/>
              <a:gd name="connsiteY11" fmla="*/ 87274 h 228868"/>
              <a:gd name="connsiteX12" fmla="*/ 5070 w 1244833"/>
              <a:gd name="connsiteY12" fmla="*/ 71340 h 228868"/>
              <a:gd name="connsiteX13" fmla="*/ 50698 w 1244833"/>
              <a:gd name="connsiteY13" fmla="*/ 71340 h 228868"/>
              <a:gd name="connsiteX14" fmla="*/ 50698 w 1244833"/>
              <a:gd name="connsiteY14" fmla="*/ 49613 h 228868"/>
              <a:gd name="connsiteX15" fmla="*/ 17020 w 1244833"/>
              <a:gd name="connsiteY15" fmla="*/ 49613 h 228868"/>
              <a:gd name="connsiteX16" fmla="*/ 17020 w 1244833"/>
              <a:gd name="connsiteY16" fmla="*/ 33679 h 228868"/>
              <a:gd name="connsiteX17" fmla="*/ 50698 w 1244833"/>
              <a:gd name="connsiteY17" fmla="*/ 33679 h 228868"/>
              <a:gd name="connsiteX18" fmla="*/ 50698 w 1244833"/>
              <a:gd name="connsiteY18" fmla="*/ 1087 h 228868"/>
              <a:gd name="connsiteX19" fmla="*/ 66632 w 1244833"/>
              <a:gd name="connsiteY19" fmla="*/ 1087 h 228868"/>
              <a:gd name="connsiteX20" fmla="*/ 67538 w 1244833"/>
              <a:gd name="connsiteY20" fmla="*/ 7062 h 228868"/>
              <a:gd name="connsiteX21" fmla="*/ 67538 w 1244833"/>
              <a:gd name="connsiteY21" fmla="*/ 33860 h 228868"/>
              <a:gd name="connsiteX22" fmla="*/ 95241 w 1244833"/>
              <a:gd name="connsiteY22" fmla="*/ 33860 h 228868"/>
              <a:gd name="connsiteX23" fmla="*/ 95241 w 1244833"/>
              <a:gd name="connsiteY23" fmla="*/ 43818 h 228868"/>
              <a:gd name="connsiteX24" fmla="*/ 114977 w 1244833"/>
              <a:gd name="connsiteY24" fmla="*/ 7243 h 228868"/>
              <a:gd name="connsiteX25" fmla="*/ 129825 w 1244833"/>
              <a:gd name="connsiteY25" fmla="*/ 17202 h 228868"/>
              <a:gd name="connsiteX26" fmla="*/ 128919 w 1244833"/>
              <a:gd name="connsiteY26" fmla="*/ 23177 h 228868"/>
              <a:gd name="connsiteX27" fmla="*/ 97233 w 1244833"/>
              <a:gd name="connsiteY27" fmla="*/ 71703 h 228868"/>
              <a:gd name="connsiteX28" fmla="*/ 122944 w 1244833"/>
              <a:gd name="connsiteY28" fmla="*/ 71703 h 228868"/>
              <a:gd name="connsiteX29" fmla="*/ 122944 w 1244833"/>
              <a:gd name="connsiteY29" fmla="*/ 87637 h 228868"/>
              <a:gd name="connsiteX30" fmla="*/ 85283 w 1244833"/>
              <a:gd name="connsiteY30" fmla="*/ 87637 h 228868"/>
              <a:gd name="connsiteX31" fmla="*/ 62468 w 1244833"/>
              <a:gd name="connsiteY31" fmla="*/ 109364 h 228868"/>
              <a:gd name="connsiteX32" fmla="*/ 95060 w 1244833"/>
              <a:gd name="connsiteY32" fmla="*/ 109364 h 228868"/>
              <a:gd name="connsiteX33" fmla="*/ 97957 w 1244833"/>
              <a:gd name="connsiteY33" fmla="*/ 104476 h 228868"/>
              <a:gd name="connsiteX34" fmla="*/ 112804 w 1244833"/>
              <a:gd name="connsiteY34" fmla="*/ 119323 h 228868"/>
              <a:gd name="connsiteX35" fmla="*/ 109908 w 1244833"/>
              <a:gd name="connsiteY35" fmla="*/ 125298 h 228868"/>
              <a:gd name="connsiteX36" fmla="*/ 78221 w 1244833"/>
              <a:gd name="connsiteY36" fmla="*/ 148113 h 228868"/>
              <a:gd name="connsiteX37" fmla="*/ 78221 w 1244833"/>
              <a:gd name="connsiteY37" fmla="*/ 158071 h 228868"/>
              <a:gd name="connsiteX38" fmla="*/ 129643 w 1244833"/>
              <a:gd name="connsiteY38" fmla="*/ 151191 h 228868"/>
              <a:gd name="connsiteX39" fmla="*/ 129643 w 1244833"/>
              <a:gd name="connsiteY39" fmla="*/ 168030 h 228868"/>
              <a:gd name="connsiteX40" fmla="*/ 78221 w 1244833"/>
              <a:gd name="connsiteY40" fmla="*/ 174911 h 228868"/>
              <a:gd name="connsiteX41" fmla="*/ 78221 w 1244833"/>
              <a:gd name="connsiteY41" fmla="*/ 210581 h 228868"/>
              <a:gd name="connsiteX42" fmla="*/ 65365 w 1244833"/>
              <a:gd name="connsiteY42" fmla="*/ 226515 h 228868"/>
              <a:gd name="connsiteX43" fmla="*/ 41645 w 1244833"/>
              <a:gd name="connsiteY43" fmla="*/ 226515 h 228868"/>
              <a:gd name="connsiteX44" fmla="*/ 37662 w 1244833"/>
              <a:gd name="connsiteY44" fmla="*/ 207684 h 228868"/>
              <a:gd name="connsiteX45" fmla="*/ 57398 w 1244833"/>
              <a:gd name="connsiteY45" fmla="*/ 207684 h 228868"/>
              <a:gd name="connsiteX46" fmla="*/ 61382 w 1244833"/>
              <a:gd name="connsiteY46" fmla="*/ 203700 h 228868"/>
              <a:gd name="connsiteX47" fmla="*/ 61382 w 1244833"/>
              <a:gd name="connsiteY47" fmla="*/ 176903 h 228868"/>
              <a:gd name="connsiteX48" fmla="*/ 18831 w 1244833"/>
              <a:gd name="connsiteY48" fmla="*/ 179800 h 228868"/>
              <a:gd name="connsiteX49" fmla="*/ 18831 w 1244833"/>
              <a:gd name="connsiteY49" fmla="*/ 179800 h 228868"/>
              <a:gd name="connsiteX50" fmla="*/ 74237 w 1244833"/>
              <a:gd name="connsiteY50" fmla="*/ 71522 h 228868"/>
              <a:gd name="connsiteX51" fmla="*/ 91077 w 1244833"/>
              <a:gd name="connsiteY51" fmla="*/ 49793 h 228868"/>
              <a:gd name="connsiteX52" fmla="*/ 67357 w 1244833"/>
              <a:gd name="connsiteY52" fmla="*/ 49793 h 228868"/>
              <a:gd name="connsiteX53" fmla="*/ 67357 w 1244833"/>
              <a:gd name="connsiteY53" fmla="*/ 71522 h 228868"/>
              <a:gd name="connsiteX54" fmla="*/ 74237 w 1244833"/>
              <a:gd name="connsiteY54" fmla="*/ 71522 h 228868"/>
              <a:gd name="connsiteX55" fmla="*/ 169297 w 1244833"/>
              <a:gd name="connsiteY55" fmla="*/ 14124 h 228868"/>
              <a:gd name="connsiteX56" fmla="*/ 158433 w 1244833"/>
              <a:gd name="connsiteY56" fmla="*/ 54683 h 228868"/>
              <a:gd name="connsiteX57" fmla="*/ 227782 w 1244833"/>
              <a:gd name="connsiteY57" fmla="*/ 54683 h 228868"/>
              <a:gd name="connsiteX58" fmla="*/ 227782 w 1244833"/>
              <a:gd name="connsiteY58" fmla="*/ 73514 h 228868"/>
              <a:gd name="connsiteX59" fmla="*/ 210943 w 1244833"/>
              <a:gd name="connsiteY59" fmla="*/ 73514 h 228868"/>
              <a:gd name="connsiteX60" fmla="*/ 185231 w 1244833"/>
              <a:gd name="connsiteY60" fmla="*/ 161693 h 228868"/>
              <a:gd name="connsiteX61" fmla="*/ 231765 w 1244833"/>
              <a:gd name="connsiteY61" fmla="*/ 202252 h 228868"/>
              <a:gd name="connsiteX62" fmla="*/ 218910 w 1244833"/>
              <a:gd name="connsiteY62" fmla="*/ 219997 h 228868"/>
              <a:gd name="connsiteX63" fmla="*/ 174367 w 1244833"/>
              <a:gd name="connsiteY63" fmla="*/ 178351 h 228868"/>
              <a:gd name="connsiteX64" fmla="*/ 110089 w 1244833"/>
              <a:gd name="connsiteY64" fmla="*/ 228869 h 228868"/>
              <a:gd name="connsiteX65" fmla="*/ 98138 w 1244833"/>
              <a:gd name="connsiteY65" fmla="*/ 209132 h 228868"/>
              <a:gd name="connsiteX66" fmla="*/ 161511 w 1244833"/>
              <a:gd name="connsiteY66" fmla="*/ 161693 h 228868"/>
              <a:gd name="connsiteX67" fmla="*/ 139784 w 1244833"/>
              <a:gd name="connsiteY67" fmla="*/ 101217 h 228868"/>
              <a:gd name="connsiteX68" fmla="*/ 124936 w 1244833"/>
              <a:gd name="connsiteY68" fmla="*/ 124936 h 228868"/>
              <a:gd name="connsiteX69" fmla="*/ 112985 w 1244833"/>
              <a:gd name="connsiteY69" fmla="*/ 109003 h 228868"/>
              <a:gd name="connsiteX70" fmla="*/ 151553 w 1244833"/>
              <a:gd name="connsiteY70" fmla="*/ 1992 h 228868"/>
              <a:gd name="connsiteX71" fmla="*/ 170383 w 1244833"/>
              <a:gd name="connsiteY71" fmla="*/ 7967 h 228868"/>
              <a:gd name="connsiteX72" fmla="*/ 169478 w 1244833"/>
              <a:gd name="connsiteY72" fmla="*/ 13942 h 228868"/>
              <a:gd name="connsiteX73" fmla="*/ 169478 w 1244833"/>
              <a:gd name="connsiteY73" fmla="*/ 13942 h 228868"/>
              <a:gd name="connsiteX74" fmla="*/ 172195 w 1244833"/>
              <a:gd name="connsiteY74" fmla="*/ 144853 h 228868"/>
              <a:gd name="connsiteX75" fmla="*/ 193017 w 1244833"/>
              <a:gd name="connsiteY75" fmla="*/ 73514 h 228868"/>
              <a:gd name="connsiteX76" fmla="*/ 150466 w 1244833"/>
              <a:gd name="connsiteY76" fmla="*/ 73514 h 228868"/>
              <a:gd name="connsiteX77" fmla="*/ 172195 w 1244833"/>
              <a:gd name="connsiteY77" fmla="*/ 144853 h 228868"/>
              <a:gd name="connsiteX78" fmla="*/ 172195 w 1244833"/>
              <a:gd name="connsiteY78" fmla="*/ 144853 h 228868"/>
              <a:gd name="connsiteX79" fmla="*/ 455383 w 1244833"/>
              <a:gd name="connsiteY79" fmla="*/ 136887 h 228868"/>
              <a:gd name="connsiteX80" fmla="*/ 439449 w 1244833"/>
              <a:gd name="connsiteY80" fmla="*/ 124936 h 228868"/>
              <a:gd name="connsiteX81" fmla="*/ 380964 w 1244833"/>
              <a:gd name="connsiteY81" fmla="*/ 127834 h 228868"/>
              <a:gd name="connsiteX82" fmla="*/ 380964 w 1244833"/>
              <a:gd name="connsiteY82" fmla="*/ 155537 h 228868"/>
              <a:gd name="connsiteX83" fmla="*/ 459185 w 1244833"/>
              <a:gd name="connsiteY83" fmla="*/ 155537 h 228868"/>
              <a:gd name="connsiteX84" fmla="*/ 459185 w 1244833"/>
              <a:gd name="connsiteY84" fmla="*/ 174367 h 228868"/>
              <a:gd name="connsiteX85" fmla="*/ 380964 w 1244833"/>
              <a:gd name="connsiteY85" fmla="*/ 174367 h 228868"/>
              <a:gd name="connsiteX86" fmla="*/ 380964 w 1244833"/>
              <a:gd name="connsiteY86" fmla="*/ 203157 h 228868"/>
              <a:gd name="connsiteX87" fmla="*/ 483991 w 1244833"/>
              <a:gd name="connsiteY87" fmla="*/ 203157 h 228868"/>
              <a:gd name="connsiteX88" fmla="*/ 483991 w 1244833"/>
              <a:gd name="connsiteY88" fmla="*/ 221988 h 228868"/>
              <a:gd name="connsiteX89" fmla="*/ 257296 w 1244833"/>
              <a:gd name="connsiteY89" fmla="*/ 221988 h 228868"/>
              <a:gd name="connsiteX90" fmla="*/ 257296 w 1244833"/>
              <a:gd name="connsiteY90" fmla="*/ 203157 h 228868"/>
              <a:gd name="connsiteX91" fmla="*/ 361228 w 1244833"/>
              <a:gd name="connsiteY91" fmla="*/ 203157 h 228868"/>
              <a:gd name="connsiteX92" fmla="*/ 361228 w 1244833"/>
              <a:gd name="connsiteY92" fmla="*/ 174367 h 228868"/>
              <a:gd name="connsiteX93" fmla="*/ 283913 w 1244833"/>
              <a:gd name="connsiteY93" fmla="*/ 174367 h 228868"/>
              <a:gd name="connsiteX94" fmla="*/ 283913 w 1244833"/>
              <a:gd name="connsiteY94" fmla="*/ 155537 h 228868"/>
              <a:gd name="connsiteX95" fmla="*/ 361228 w 1244833"/>
              <a:gd name="connsiteY95" fmla="*/ 155537 h 228868"/>
              <a:gd name="connsiteX96" fmla="*/ 361228 w 1244833"/>
              <a:gd name="connsiteY96" fmla="*/ 128739 h 228868"/>
              <a:gd name="connsiteX97" fmla="*/ 295864 w 1244833"/>
              <a:gd name="connsiteY97" fmla="*/ 130730 h 228868"/>
              <a:gd name="connsiteX98" fmla="*/ 288983 w 1244833"/>
              <a:gd name="connsiteY98" fmla="*/ 131636 h 228868"/>
              <a:gd name="connsiteX99" fmla="*/ 284094 w 1244833"/>
              <a:gd name="connsiteY99" fmla="*/ 110813 h 228868"/>
              <a:gd name="connsiteX100" fmla="*/ 320670 w 1244833"/>
              <a:gd name="connsiteY100" fmla="*/ 110813 h 228868"/>
              <a:gd name="connsiteX101" fmla="*/ 342397 w 1244833"/>
              <a:gd name="connsiteY101" fmla="*/ 79127 h 228868"/>
              <a:gd name="connsiteX102" fmla="*/ 295864 w 1244833"/>
              <a:gd name="connsiteY102" fmla="*/ 79127 h 228868"/>
              <a:gd name="connsiteX103" fmla="*/ 295864 w 1244833"/>
              <a:gd name="connsiteY103" fmla="*/ 63193 h 228868"/>
              <a:gd name="connsiteX104" fmla="*/ 446330 w 1244833"/>
              <a:gd name="connsiteY104" fmla="*/ 63193 h 228868"/>
              <a:gd name="connsiteX105" fmla="*/ 446330 w 1244833"/>
              <a:gd name="connsiteY105" fmla="*/ 79127 h 228868"/>
              <a:gd name="connsiteX106" fmla="*/ 409754 w 1244833"/>
              <a:gd name="connsiteY106" fmla="*/ 79127 h 228868"/>
              <a:gd name="connsiteX107" fmla="*/ 470231 w 1244833"/>
              <a:gd name="connsiteY107" fmla="*/ 121677 h 228868"/>
              <a:gd name="connsiteX108" fmla="*/ 455383 w 1244833"/>
              <a:gd name="connsiteY108" fmla="*/ 136524 h 228868"/>
              <a:gd name="connsiteX109" fmla="*/ 381145 w 1244833"/>
              <a:gd name="connsiteY109" fmla="*/ 181 h 228868"/>
              <a:gd name="connsiteX110" fmla="*/ 382050 w 1244833"/>
              <a:gd name="connsiteY110" fmla="*/ 8148 h 228868"/>
              <a:gd name="connsiteX111" fmla="*/ 382050 w 1244833"/>
              <a:gd name="connsiteY111" fmla="*/ 24987 h 228868"/>
              <a:gd name="connsiteX112" fmla="*/ 476205 w 1244833"/>
              <a:gd name="connsiteY112" fmla="*/ 24987 h 228868"/>
              <a:gd name="connsiteX113" fmla="*/ 476205 w 1244833"/>
              <a:gd name="connsiteY113" fmla="*/ 77497 h 228868"/>
              <a:gd name="connsiteX114" fmla="*/ 456470 w 1244833"/>
              <a:gd name="connsiteY114" fmla="*/ 77497 h 228868"/>
              <a:gd name="connsiteX115" fmla="*/ 456470 w 1244833"/>
              <a:gd name="connsiteY115" fmla="*/ 43818 h 228868"/>
              <a:gd name="connsiteX116" fmla="*/ 286085 w 1244833"/>
              <a:gd name="connsiteY116" fmla="*/ 43818 h 228868"/>
              <a:gd name="connsiteX117" fmla="*/ 286085 w 1244833"/>
              <a:gd name="connsiteY117" fmla="*/ 77497 h 228868"/>
              <a:gd name="connsiteX118" fmla="*/ 266350 w 1244833"/>
              <a:gd name="connsiteY118" fmla="*/ 77497 h 228868"/>
              <a:gd name="connsiteX119" fmla="*/ 266350 w 1244833"/>
              <a:gd name="connsiteY119" fmla="*/ 24987 h 228868"/>
              <a:gd name="connsiteX120" fmla="*/ 359417 w 1244833"/>
              <a:gd name="connsiteY120" fmla="*/ 24987 h 228868"/>
              <a:gd name="connsiteX121" fmla="*/ 359417 w 1244833"/>
              <a:gd name="connsiteY121" fmla="*/ 181 h 228868"/>
              <a:gd name="connsiteX122" fmla="*/ 381145 w 1244833"/>
              <a:gd name="connsiteY122" fmla="*/ 181 h 228868"/>
              <a:gd name="connsiteX123" fmla="*/ 420799 w 1244833"/>
              <a:gd name="connsiteY123" fmla="*/ 109184 h 228868"/>
              <a:gd name="connsiteX124" fmla="*/ 394001 w 1244833"/>
              <a:gd name="connsiteY124" fmla="*/ 91439 h 228868"/>
              <a:gd name="connsiteX125" fmla="*/ 406858 w 1244833"/>
              <a:gd name="connsiteY125" fmla="*/ 79489 h 228868"/>
              <a:gd name="connsiteX126" fmla="*/ 366298 w 1244833"/>
              <a:gd name="connsiteY126" fmla="*/ 79489 h 228868"/>
              <a:gd name="connsiteX127" fmla="*/ 342578 w 1244833"/>
              <a:gd name="connsiteY127" fmla="*/ 111175 h 228868"/>
              <a:gd name="connsiteX128" fmla="*/ 420799 w 1244833"/>
              <a:gd name="connsiteY128" fmla="*/ 109184 h 228868"/>
              <a:gd name="connsiteX129" fmla="*/ 420799 w 1244833"/>
              <a:gd name="connsiteY129" fmla="*/ 109184 h 228868"/>
              <a:gd name="connsiteX130" fmla="*/ 522740 w 1244833"/>
              <a:gd name="connsiteY130" fmla="*/ 202252 h 228868"/>
              <a:gd name="connsiteX131" fmla="*/ 580137 w 1244833"/>
              <a:gd name="connsiteY131" fmla="*/ 136887 h 228868"/>
              <a:gd name="connsiteX132" fmla="*/ 547546 w 1244833"/>
              <a:gd name="connsiteY132" fmla="*/ 111175 h 228868"/>
              <a:gd name="connsiteX133" fmla="*/ 528715 w 1244833"/>
              <a:gd name="connsiteY133" fmla="*/ 141957 h 228868"/>
              <a:gd name="connsiteX134" fmla="*/ 510971 w 1244833"/>
              <a:gd name="connsiteY134" fmla="*/ 129101 h 228868"/>
              <a:gd name="connsiteX135" fmla="*/ 553521 w 1244833"/>
              <a:gd name="connsiteY135" fmla="*/ 20099 h 228868"/>
              <a:gd name="connsiteX136" fmla="*/ 574344 w 1244833"/>
              <a:gd name="connsiteY136" fmla="*/ 26074 h 228868"/>
              <a:gd name="connsiteX137" fmla="*/ 572352 w 1244833"/>
              <a:gd name="connsiteY137" fmla="*/ 32954 h 228868"/>
              <a:gd name="connsiteX138" fmla="*/ 568369 w 1244833"/>
              <a:gd name="connsiteY138" fmla="*/ 51785 h 228868"/>
              <a:gd name="connsiteX139" fmla="*/ 606031 w 1244833"/>
              <a:gd name="connsiteY139" fmla="*/ 51785 h 228868"/>
              <a:gd name="connsiteX140" fmla="*/ 610014 w 1244833"/>
              <a:gd name="connsiteY140" fmla="*/ 47802 h 228868"/>
              <a:gd name="connsiteX141" fmla="*/ 623956 w 1244833"/>
              <a:gd name="connsiteY141" fmla="*/ 59752 h 228868"/>
              <a:gd name="connsiteX142" fmla="*/ 621964 w 1244833"/>
              <a:gd name="connsiteY142" fmla="*/ 65727 h 228868"/>
              <a:gd name="connsiteX143" fmla="*/ 535777 w 1244833"/>
              <a:gd name="connsiteY143" fmla="*/ 220177 h 228868"/>
              <a:gd name="connsiteX144" fmla="*/ 522921 w 1244833"/>
              <a:gd name="connsiteY144" fmla="*/ 202433 h 228868"/>
              <a:gd name="connsiteX145" fmla="*/ 588104 w 1244833"/>
              <a:gd name="connsiteY145" fmla="*/ 117150 h 228868"/>
              <a:gd name="connsiteX146" fmla="*/ 600961 w 1244833"/>
              <a:gd name="connsiteY146" fmla="*/ 70616 h 228868"/>
              <a:gd name="connsiteX147" fmla="*/ 563298 w 1244833"/>
              <a:gd name="connsiteY147" fmla="*/ 70616 h 228868"/>
              <a:gd name="connsiteX148" fmla="*/ 555331 w 1244833"/>
              <a:gd name="connsiteY148" fmla="*/ 92344 h 228868"/>
              <a:gd name="connsiteX149" fmla="*/ 587924 w 1244833"/>
              <a:gd name="connsiteY149" fmla="*/ 117150 h 228868"/>
              <a:gd name="connsiteX150" fmla="*/ 587924 w 1244833"/>
              <a:gd name="connsiteY150" fmla="*/ 117150 h 228868"/>
              <a:gd name="connsiteX151" fmla="*/ 721732 w 1244833"/>
              <a:gd name="connsiteY151" fmla="*/ 160787 h 228868"/>
              <a:gd name="connsiteX152" fmla="*/ 679181 w 1244833"/>
              <a:gd name="connsiteY152" fmla="*/ 128196 h 228868"/>
              <a:gd name="connsiteX153" fmla="*/ 679181 w 1244833"/>
              <a:gd name="connsiteY153" fmla="*/ 224161 h 228868"/>
              <a:gd name="connsiteX154" fmla="*/ 659445 w 1244833"/>
              <a:gd name="connsiteY154" fmla="*/ 224161 h 228868"/>
              <a:gd name="connsiteX155" fmla="*/ 659445 w 1244833"/>
              <a:gd name="connsiteY155" fmla="*/ 108278 h 228868"/>
              <a:gd name="connsiteX156" fmla="*/ 625767 w 1244833"/>
              <a:gd name="connsiteY156" fmla="*/ 58847 h 228868"/>
              <a:gd name="connsiteX157" fmla="*/ 641701 w 1244833"/>
              <a:gd name="connsiteY157" fmla="*/ 46897 h 228868"/>
              <a:gd name="connsiteX158" fmla="*/ 659445 w 1244833"/>
              <a:gd name="connsiteY158" fmla="*/ 74600 h 228868"/>
              <a:gd name="connsiteX159" fmla="*/ 659445 w 1244833"/>
              <a:gd name="connsiteY159" fmla="*/ 6337 h 228868"/>
              <a:gd name="connsiteX160" fmla="*/ 678276 w 1244833"/>
              <a:gd name="connsiteY160" fmla="*/ 6337 h 228868"/>
              <a:gd name="connsiteX161" fmla="*/ 679181 w 1244833"/>
              <a:gd name="connsiteY161" fmla="*/ 12313 h 228868"/>
              <a:gd name="connsiteX162" fmla="*/ 679181 w 1244833"/>
              <a:gd name="connsiteY162" fmla="*/ 97414 h 228868"/>
              <a:gd name="connsiteX163" fmla="*/ 736579 w 1244833"/>
              <a:gd name="connsiteY163" fmla="*/ 141051 h 228868"/>
              <a:gd name="connsiteX164" fmla="*/ 721732 w 1244833"/>
              <a:gd name="connsiteY164" fmla="*/ 160787 h 228868"/>
              <a:gd name="connsiteX165" fmla="*/ 889037 w 1244833"/>
              <a:gd name="connsiteY165" fmla="*/ 20099 h 228868"/>
              <a:gd name="connsiteX166" fmla="*/ 905877 w 1244833"/>
              <a:gd name="connsiteY166" fmla="*/ 42913 h 228868"/>
              <a:gd name="connsiteX167" fmla="*/ 934666 w 1244833"/>
              <a:gd name="connsiteY167" fmla="*/ 13218 h 228868"/>
              <a:gd name="connsiteX168" fmla="*/ 951505 w 1244833"/>
              <a:gd name="connsiteY168" fmla="*/ 26074 h 228868"/>
              <a:gd name="connsiteX169" fmla="*/ 947522 w 1244833"/>
              <a:gd name="connsiteY169" fmla="*/ 28971 h 228868"/>
              <a:gd name="connsiteX170" fmla="*/ 916741 w 1244833"/>
              <a:gd name="connsiteY170" fmla="*/ 55769 h 228868"/>
              <a:gd name="connsiteX171" fmla="*/ 925613 w 1244833"/>
              <a:gd name="connsiteY171" fmla="*/ 64641 h 228868"/>
              <a:gd name="connsiteX172" fmla="*/ 960197 w 1244833"/>
              <a:gd name="connsiteY172" fmla="*/ 34946 h 228868"/>
              <a:gd name="connsiteX173" fmla="*/ 976130 w 1244833"/>
              <a:gd name="connsiteY173" fmla="*/ 47802 h 228868"/>
              <a:gd name="connsiteX174" fmla="*/ 972147 w 1244833"/>
              <a:gd name="connsiteY174" fmla="*/ 50699 h 228868"/>
              <a:gd name="connsiteX175" fmla="*/ 937564 w 1244833"/>
              <a:gd name="connsiteY175" fmla="*/ 74419 h 228868"/>
              <a:gd name="connsiteX176" fmla="*/ 990978 w 1244833"/>
              <a:gd name="connsiteY176" fmla="*/ 102122 h 228868"/>
              <a:gd name="connsiteX177" fmla="*/ 983011 w 1244833"/>
              <a:gd name="connsiteY177" fmla="*/ 124936 h 228868"/>
              <a:gd name="connsiteX178" fmla="*/ 918732 w 1244833"/>
              <a:gd name="connsiteY178" fmla="*/ 84377 h 228868"/>
              <a:gd name="connsiteX179" fmla="*/ 918732 w 1244833"/>
              <a:gd name="connsiteY179" fmla="*/ 98320 h 228868"/>
              <a:gd name="connsiteX180" fmla="*/ 838520 w 1244833"/>
              <a:gd name="connsiteY180" fmla="*/ 98320 h 228868"/>
              <a:gd name="connsiteX181" fmla="*/ 838520 w 1244833"/>
              <a:gd name="connsiteY181" fmla="*/ 86369 h 228868"/>
              <a:gd name="connsiteX182" fmla="*/ 774242 w 1244833"/>
              <a:gd name="connsiteY182" fmla="*/ 128014 h 228868"/>
              <a:gd name="connsiteX183" fmla="*/ 763377 w 1244833"/>
              <a:gd name="connsiteY183" fmla="*/ 107192 h 228868"/>
              <a:gd name="connsiteX184" fmla="*/ 818784 w 1244833"/>
              <a:gd name="connsiteY184" fmla="*/ 76410 h 228868"/>
              <a:gd name="connsiteX185" fmla="*/ 789089 w 1244833"/>
              <a:gd name="connsiteY185" fmla="*/ 56674 h 228868"/>
              <a:gd name="connsiteX186" fmla="*/ 803937 w 1244833"/>
              <a:gd name="connsiteY186" fmla="*/ 37843 h 228868"/>
              <a:gd name="connsiteX187" fmla="*/ 835623 w 1244833"/>
              <a:gd name="connsiteY187" fmla="*/ 61563 h 228868"/>
              <a:gd name="connsiteX188" fmla="*/ 863326 w 1244833"/>
              <a:gd name="connsiteY188" fmla="*/ 27884 h 228868"/>
              <a:gd name="connsiteX189" fmla="*/ 804842 w 1244833"/>
              <a:gd name="connsiteY189" fmla="*/ 27884 h 228868"/>
              <a:gd name="connsiteX190" fmla="*/ 804842 w 1244833"/>
              <a:gd name="connsiteY190" fmla="*/ 9053 h 228868"/>
              <a:gd name="connsiteX191" fmla="*/ 873104 w 1244833"/>
              <a:gd name="connsiteY191" fmla="*/ 9053 h 228868"/>
              <a:gd name="connsiteX192" fmla="*/ 877087 w 1244833"/>
              <a:gd name="connsiteY192" fmla="*/ 1087 h 228868"/>
              <a:gd name="connsiteX193" fmla="*/ 893926 w 1244833"/>
              <a:gd name="connsiteY193" fmla="*/ 11950 h 228868"/>
              <a:gd name="connsiteX194" fmla="*/ 891030 w 1244833"/>
              <a:gd name="connsiteY194" fmla="*/ 16840 h 228868"/>
              <a:gd name="connsiteX195" fmla="*/ 889037 w 1244833"/>
              <a:gd name="connsiteY195" fmla="*/ 19737 h 228868"/>
              <a:gd name="connsiteX196" fmla="*/ 944444 w 1244833"/>
              <a:gd name="connsiteY196" fmla="*/ 114254 h 228868"/>
              <a:gd name="connsiteX197" fmla="*/ 944444 w 1244833"/>
              <a:gd name="connsiteY197" fmla="*/ 174730 h 228868"/>
              <a:gd name="connsiteX198" fmla="*/ 924708 w 1244833"/>
              <a:gd name="connsiteY198" fmla="*/ 174730 h 228868"/>
              <a:gd name="connsiteX199" fmla="*/ 913844 w 1244833"/>
              <a:gd name="connsiteY199" fmla="*/ 203519 h 228868"/>
              <a:gd name="connsiteX200" fmla="*/ 979209 w 1244833"/>
              <a:gd name="connsiteY200" fmla="*/ 203519 h 228868"/>
              <a:gd name="connsiteX201" fmla="*/ 979209 w 1244833"/>
              <a:gd name="connsiteY201" fmla="*/ 222350 h 228868"/>
              <a:gd name="connsiteX202" fmla="*/ 777138 w 1244833"/>
              <a:gd name="connsiteY202" fmla="*/ 222350 h 228868"/>
              <a:gd name="connsiteX203" fmla="*/ 777138 w 1244833"/>
              <a:gd name="connsiteY203" fmla="*/ 203519 h 228868"/>
              <a:gd name="connsiteX204" fmla="*/ 840511 w 1244833"/>
              <a:gd name="connsiteY204" fmla="*/ 203519 h 228868"/>
              <a:gd name="connsiteX205" fmla="*/ 831639 w 1244833"/>
              <a:gd name="connsiteY205" fmla="*/ 174730 h 228868"/>
              <a:gd name="connsiteX206" fmla="*/ 812809 w 1244833"/>
              <a:gd name="connsiteY206" fmla="*/ 174730 h 228868"/>
              <a:gd name="connsiteX207" fmla="*/ 812809 w 1244833"/>
              <a:gd name="connsiteY207" fmla="*/ 114254 h 228868"/>
              <a:gd name="connsiteX208" fmla="*/ 944444 w 1244833"/>
              <a:gd name="connsiteY208" fmla="*/ 114254 h 228868"/>
              <a:gd name="connsiteX209" fmla="*/ 924708 w 1244833"/>
              <a:gd name="connsiteY209" fmla="*/ 158796 h 228868"/>
              <a:gd name="connsiteX210" fmla="*/ 924708 w 1244833"/>
              <a:gd name="connsiteY210" fmla="*/ 130006 h 228868"/>
              <a:gd name="connsiteX211" fmla="*/ 832544 w 1244833"/>
              <a:gd name="connsiteY211" fmla="*/ 130006 h 228868"/>
              <a:gd name="connsiteX212" fmla="*/ 832544 w 1244833"/>
              <a:gd name="connsiteY212" fmla="*/ 158796 h 228868"/>
              <a:gd name="connsiteX213" fmla="*/ 924708 w 1244833"/>
              <a:gd name="connsiteY213" fmla="*/ 158796 h 228868"/>
              <a:gd name="connsiteX214" fmla="*/ 913844 w 1244833"/>
              <a:gd name="connsiteY214" fmla="*/ 79489 h 228868"/>
              <a:gd name="connsiteX215" fmla="*/ 880165 w 1244833"/>
              <a:gd name="connsiteY215" fmla="*/ 36938 h 228868"/>
              <a:gd name="connsiteX216" fmla="*/ 845582 w 1244833"/>
              <a:gd name="connsiteY216" fmla="*/ 79489 h 228868"/>
              <a:gd name="connsiteX217" fmla="*/ 913844 w 1244833"/>
              <a:gd name="connsiteY217" fmla="*/ 79489 h 228868"/>
              <a:gd name="connsiteX218" fmla="*/ 902980 w 1244833"/>
              <a:gd name="connsiteY218" fmla="*/ 174549 h 228868"/>
              <a:gd name="connsiteX219" fmla="*/ 852462 w 1244833"/>
              <a:gd name="connsiteY219" fmla="*/ 174549 h 228868"/>
              <a:gd name="connsiteX220" fmla="*/ 860429 w 1244833"/>
              <a:gd name="connsiteY220" fmla="*/ 203338 h 228868"/>
              <a:gd name="connsiteX221" fmla="*/ 894108 w 1244833"/>
              <a:gd name="connsiteY221" fmla="*/ 203338 h 228868"/>
              <a:gd name="connsiteX222" fmla="*/ 902980 w 1244833"/>
              <a:gd name="connsiteY222" fmla="*/ 174549 h 228868"/>
              <a:gd name="connsiteX223" fmla="*/ 1073364 w 1244833"/>
              <a:gd name="connsiteY223" fmla="*/ 227963 h 228868"/>
              <a:gd name="connsiteX224" fmla="*/ 1053627 w 1244833"/>
              <a:gd name="connsiteY224" fmla="*/ 227963 h 228868"/>
              <a:gd name="connsiteX225" fmla="*/ 1053627 w 1244833"/>
              <a:gd name="connsiteY225" fmla="*/ 120047 h 228868"/>
              <a:gd name="connsiteX226" fmla="*/ 1026830 w 1244833"/>
              <a:gd name="connsiteY226" fmla="*/ 166582 h 228868"/>
              <a:gd name="connsiteX227" fmla="*/ 1012887 w 1244833"/>
              <a:gd name="connsiteY227" fmla="*/ 148837 h 228868"/>
              <a:gd name="connsiteX228" fmla="*/ 1052541 w 1244833"/>
              <a:gd name="connsiteY228" fmla="*/ 67719 h 228868"/>
              <a:gd name="connsiteX229" fmla="*/ 1017958 w 1244833"/>
              <a:gd name="connsiteY229" fmla="*/ 67719 h 228868"/>
              <a:gd name="connsiteX230" fmla="*/ 1017958 w 1244833"/>
              <a:gd name="connsiteY230" fmla="*/ 48888 h 228868"/>
              <a:gd name="connsiteX231" fmla="*/ 1053627 w 1244833"/>
              <a:gd name="connsiteY231" fmla="*/ 48888 h 228868"/>
              <a:gd name="connsiteX232" fmla="*/ 1053627 w 1244833"/>
              <a:gd name="connsiteY232" fmla="*/ 362 h 228868"/>
              <a:gd name="connsiteX233" fmla="*/ 1072458 w 1244833"/>
              <a:gd name="connsiteY233" fmla="*/ 362 h 228868"/>
              <a:gd name="connsiteX234" fmla="*/ 1073364 w 1244833"/>
              <a:gd name="connsiteY234" fmla="*/ 6337 h 228868"/>
              <a:gd name="connsiteX235" fmla="*/ 1073364 w 1244833"/>
              <a:gd name="connsiteY235" fmla="*/ 48888 h 228868"/>
              <a:gd name="connsiteX236" fmla="*/ 1099075 w 1244833"/>
              <a:gd name="connsiteY236" fmla="*/ 48888 h 228868"/>
              <a:gd name="connsiteX237" fmla="*/ 1099075 w 1244833"/>
              <a:gd name="connsiteY237" fmla="*/ 67719 h 228868"/>
              <a:gd name="connsiteX238" fmla="*/ 1073364 w 1244833"/>
              <a:gd name="connsiteY238" fmla="*/ 67719 h 228868"/>
              <a:gd name="connsiteX239" fmla="*/ 1073364 w 1244833"/>
              <a:gd name="connsiteY239" fmla="*/ 102303 h 228868"/>
              <a:gd name="connsiteX240" fmla="*/ 1107947 w 1244833"/>
              <a:gd name="connsiteY240" fmla="*/ 133084 h 228868"/>
              <a:gd name="connsiteX241" fmla="*/ 1094005 w 1244833"/>
              <a:gd name="connsiteY241" fmla="*/ 151915 h 228868"/>
              <a:gd name="connsiteX242" fmla="*/ 1073183 w 1244833"/>
              <a:gd name="connsiteY242" fmla="*/ 126204 h 228868"/>
              <a:gd name="connsiteX243" fmla="*/ 1073183 w 1244833"/>
              <a:gd name="connsiteY243" fmla="*/ 228144 h 228868"/>
              <a:gd name="connsiteX244" fmla="*/ 1170416 w 1244833"/>
              <a:gd name="connsiteY244" fmla="*/ 184326 h 228868"/>
              <a:gd name="connsiteX245" fmla="*/ 1101067 w 1244833"/>
              <a:gd name="connsiteY245" fmla="*/ 228869 h 228868"/>
              <a:gd name="connsiteX246" fmla="*/ 1092195 w 1244833"/>
              <a:gd name="connsiteY246" fmla="*/ 207140 h 228868"/>
              <a:gd name="connsiteX247" fmla="*/ 1156473 w 1244833"/>
              <a:gd name="connsiteY247" fmla="*/ 169479 h 228868"/>
              <a:gd name="connsiteX248" fmla="*/ 1130762 w 1244833"/>
              <a:gd name="connsiteY248" fmla="*/ 129825 h 228868"/>
              <a:gd name="connsiteX249" fmla="*/ 1146696 w 1244833"/>
              <a:gd name="connsiteY249" fmla="*/ 118961 h 228868"/>
              <a:gd name="connsiteX250" fmla="*/ 1168424 w 1244833"/>
              <a:gd name="connsiteY250" fmla="*/ 152640 h 228868"/>
              <a:gd name="connsiteX251" fmla="*/ 1187255 w 1244833"/>
              <a:gd name="connsiteY251" fmla="*/ 110994 h 228868"/>
              <a:gd name="connsiteX252" fmla="*/ 1208078 w 1244833"/>
              <a:gd name="connsiteY252" fmla="*/ 121858 h 228868"/>
              <a:gd name="connsiteX253" fmla="*/ 1204094 w 1244833"/>
              <a:gd name="connsiteY253" fmla="*/ 127834 h 228868"/>
              <a:gd name="connsiteX254" fmla="*/ 1182366 w 1244833"/>
              <a:gd name="connsiteY254" fmla="*/ 167487 h 228868"/>
              <a:gd name="connsiteX255" fmla="*/ 1244834 w 1244833"/>
              <a:gd name="connsiteY255" fmla="*/ 201165 h 228868"/>
              <a:gd name="connsiteX256" fmla="*/ 1232884 w 1244833"/>
              <a:gd name="connsiteY256" fmla="*/ 222894 h 228868"/>
              <a:gd name="connsiteX257" fmla="*/ 1170416 w 1244833"/>
              <a:gd name="connsiteY257" fmla="*/ 184326 h 228868"/>
              <a:gd name="connsiteX258" fmla="*/ 1170416 w 1244833"/>
              <a:gd name="connsiteY258" fmla="*/ 184326 h 228868"/>
              <a:gd name="connsiteX259" fmla="*/ 1159551 w 1244833"/>
              <a:gd name="connsiteY259" fmla="*/ 87274 h 228868"/>
              <a:gd name="connsiteX260" fmla="*/ 1155568 w 1244833"/>
              <a:gd name="connsiteY260" fmla="*/ 92163 h 228868"/>
              <a:gd name="connsiteX261" fmla="*/ 1111930 w 1244833"/>
              <a:gd name="connsiteY261" fmla="*/ 124755 h 228868"/>
              <a:gd name="connsiteX262" fmla="*/ 1099075 w 1244833"/>
              <a:gd name="connsiteY262" fmla="*/ 105924 h 228868"/>
              <a:gd name="connsiteX263" fmla="*/ 1144704 w 1244833"/>
              <a:gd name="connsiteY263" fmla="*/ 72246 h 228868"/>
              <a:gd name="connsiteX264" fmla="*/ 1159551 w 1244833"/>
              <a:gd name="connsiteY264" fmla="*/ 87094 h 228868"/>
              <a:gd name="connsiteX265" fmla="*/ 1113018 w 1244833"/>
              <a:gd name="connsiteY265" fmla="*/ 60477 h 228868"/>
              <a:gd name="connsiteX266" fmla="*/ 1113018 w 1244833"/>
              <a:gd name="connsiteY266" fmla="*/ 41646 h 228868"/>
              <a:gd name="connsiteX267" fmla="*/ 1160457 w 1244833"/>
              <a:gd name="connsiteY267" fmla="*/ 41646 h 228868"/>
              <a:gd name="connsiteX268" fmla="*/ 1160457 w 1244833"/>
              <a:gd name="connsiteY268" fmla="*/ 0 h 228868"/>
              <a:gd name="connsiteX269" fmla="*/ 1179288 w 1244833"/>
              <a:gd name="connsiteY269" fmla="*/ 0 h 228868"/>
              <a:gd name="connsiteX270" fmla="*/ 1180193 w 1244833"/>
              <a:gd name="connsiteY270" fmla="*/ 5976 h 228868"/>
              <a:gd name="connsiteX271" fmla="*/ 1180193 w 1244833"/>
              <a:gd name="connsiteY271" fmla="*/ 41646 h 228868"/>
              <a:gd name="connsiteX272" fmla="*/ 1236686 w 1244833"/>
              <a:gd name="connsiteY272" fmla="*/ 41646 h 228868"/>
              <a:gd name="connsiteX273" fmla="*/ 1236686 w 1244833"/>
              <a:gd name="connsiteY273" fmla="*/ 60477 h 228868"/>
              <a:gd name="connsiteX274" fmla="*/ 1112837 w 1244833"/>
              <a:gd name="connsiteY274" fmla="*/ 60477 h 228868"/>
              <a:gd name="connsiteX275" fmla="*/ 1194135 w 1244833"/>
              <a:gd name="connsiteY275" fmla="*/ 70435 h 228868"/>
              <a:gd name="connsiteX276" fmla="*/ 1240670 w 1244833"/>
              <a:gd name="connsiteY276" fmla="*/ 102122 h 228868"/>
              <a:gd name="connsiteX277" fmla="*/ 1226727 w 1244833"/>
              <a:gd name="connsiteY277" fmla="*/ 119867 h 228868"/>
              <a:gd name="connsiteX278" fmla="*/ 1183091 w 1244833"/>
              <a:gd name="connsiteY278" fmla="*/ 88180 h 228868"/>
              <a:gd name="connsiteX279" fmla="*/ 1193954 w 1244833"/>
              <a:gd name="connsiteY279" fmla="*/ 70435 h 22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244833" h="228868">
                <a:moveTo>
                  <a:pt x="18831" y="179437"/>
                </a:moveTo>
                <a:cubicBezTo>
                  <a:pt x="16115" y="186680"/>
                  <a:pt x="13942" y="187042"/>
                  <a:pt x="11950" y="180343"/>
                </a:cubicBezTo>
                <a:lnTo>
                  <a:pt x="5976" y="160607"/>
                </a:lnTo>
                <a:lnTo>
                  <a:pt x="61382" y="158615"/>
                </a:lnTo>
                <a:lnTo>
                  <a:pt x="61382" y="140870"/>
                </a:lnTo>
                <a:lnTo>
                  <a:pt x="68263" y="141776"/>
                </a:lnTo>
                <a:lnTo>
                  <a:pt x="85102" y="124936"/>
                </a:lnTo>
                <a:lnTo>
                  <a:pt x="44543" y="124936"/>
                </a:lnTo>
                <a:cubicBezTo>
                  <a:pt x="33317" y="133447"/>
                  <a:pt x="21728" y="140508"/>
                  <a:pt x="9958" y="145759"/>
                </a:cubicBezTo>
                <a:lnTo>
                  <a:pt x="0" y="126928"/>
                </a:lnTo>
                <a:cubicBezTo>
                  <a:pt x="21728" y="117693"/>
                  <a:pt x="41826" y="104476"/>
                  <a:pt x="60477" y="87274"/>
                </a:cubicBezTo>
                <a:lnTo>
                  <a:pt x="5070" y="87274"/>
                </a:lnTo>
                <a:lnTo>
                  <a:pt x="5070" y="71340"/>
                </a:lnTo>
                <a:lnTo>
                  <a:pt x="50698" y="71340"/>
                </a:lnTo>
                <a:lnTo>
                  <a:pt x="50698" y="49613"/>
                </a:lnTo>
                <a:lnTo>
                  <a:pt x="17020" y="49613"/>
                </a:lnTo>
                <a:lnTo>
                  <a:pt x="17020" y="33679"/>
                </a:lnTo>
                <a:lnTo>
                  <a:pt x="50698" y="33679"/>
                </a:lnTo>
                <a:lnTo>
                  <a:pt x="50698" y="1087"/>
                </a:lnTo>
                <a:lnTo>
                  <a:pt x="66632" y="1087"/>
                </a:lnTo>
                <a:cubicBezTo>
                  <a:pt x="71884" y="1811"/>
                  <a:pt x="72245" y="3803"/>
                  <a:pt x="67538" y="7062"/>
                </a:cubicBezTo>
                <a:lnTo>
                  <a:pt x="67538" y="33860"/>
                </a:lnTo>
                <a:lnTo>
                  <a:pt x="95241" y="33860"/>
                </a:lnTo>
                <a:lnTo>
                  <a:pt x="95241" y="43818"/>
                </a:lnTo>
                <a:cubicBezTo>
                  <a:pt x="102483" y="32592"/>
                  <a:pt x="109184" y="20461"/>
                  <a:pt x="114977" y="7243"/>
                </a:cubicBezTo>
                <a:lnTo>
                  <a:pt x="129825" y="17202"/>
                </a:lnTo>
                <a:cubicBezTo>
                  <a:pt x="135076" y="19917"/>
                  <a:pt x="134714" y="21909"/>
                  <a:pt x="128919" y="23177"/>
                </a:cubicBezTo>
                <a:cubicBezTo>
                  <a:pt x="122944" y="36395"/>
                  <a:pt x="112443" y="52510"/>
                  <a:pt x="97233" y="71703"/>
                </a:cubicBezTo>
                <a:lnTo>
                  <a:pt x="122944" y="71703"/>
                </a:lnTo>
                <a:lnTo>
                  <a:pt x="122944" y="87637"/>
                </a:lnTo>
                <a:lnTo>
                  <a:pt x="85283" y="87637"/>
                </a:lnTo>
                <a:cubicBezTo>
                  <a:pt x="78764" y="94879"/>
                  <a:pt x="71159" y="102122"/>
                  <a:pt x="62468" y="109364"/>
                </a:cubicBezTo>
                <a:lnTo>
                  <a:pt x="95060" y="109364"/>
                </a:lnTo>
                <a:lnTo>
                  <a:pt x="97957" y="104476"/>
                </a:lnTo>
                <a:lnTo>
                  <a:pt x="112804" y="119323"/>
                </a:lnTo>
                <a:cubicBezTo>
                  <a:pt x="116063" y="124574"/>
                  <a:pt x="115158" y="126566"/>
                  <a:pt x="109908" y="125298"/>
                </a:cubicBezTo>
                <a:lnTo>
                  <a:pt x="78221" y="148113"/>
                </a:lnTo>
                <a:lnTo>
                  <a:pt x="78221" y="158071"/>
                </a:lnTo>
                <a:cubicBezTo>
                  <a:pt x="92163" y="156804"/>
                  <a:pt x="109184" y="154450"/>
                  <a:pt x="129643" y="151191"/>
                </a:cubicBezTo>
                <a:lnTo>
                  <a:pt x="129643" y="168030"/>
                </a:lnTo>
                <a:cubicBezTo>
                  <a:pt x="106467" y="171290"/>
                  <a:pt x="89447" y="173643"/>
                  <a:pt x="78221" y="174911"/>
                </a:cubicBezTo>
                <a:lnTo>
                  <a:pt x="78221" y="210581"/>
                </a:lnTo>
                <a:cubicBezTo>
                  <a:pt x="78221" y="221083"/>
                  <a:pt x="73876" y="226515"/>
                  <a:pt x="65365" y="226515"/>
                </a:cubicBezTo>
                <a:lnTo>
                  <a:pt x="41645" y="226515"/>
                </a:lnTo>
                <a:lnTo>
                  <a:pt x="37662" y="207684"/>
                </a:lnTo>
                <a:lnTo>
                  <a:pt x="57398" y="207684"/>
                </a:lnTo>
                <a:cubicBezTo>
                  <a:pt x="60114" y="207684"/>
                  <a:pt x="61382" y="206417"/>
                  <a:pt x="61382" y="203700"/>
                </a:cubicBezTo>
                <a:lnTo>
                  <a:pt x="61382" y="176903"/>
                </a:lnTo>
                <a:cubicBezTo>
                  <a:pt x="47439" y="178170"/>
                  <a:pt x="33317" y="179257"/>
                  <a:pt x="18831" y="179800"/>
                </a:cubicBezTo>
                <a:lnTo>
                  <a:pt x="18831" y="179800"/>
                </a:lnTo>
                <a:close/>
                <a:moveTo>
                  <a:pt x="74237" y="71522"/>
                </a:moveTo>
                <a:cubicBezTo>
                  <a:pt x="81480" y="63011"/>
                  <a:pt x="87093" y="55588"/>
                  <a:pt x="91077" y="49793"/>
                </a:cubicBezTo>
                <a:lnTo>
                  <a:pt x="67357" y="49793"/>
                </a:lnTo>
                <a:lnTo>
                  <a:pt x="67357" y="71522"/>
                </a:lnTo>
                <a:lnTo>
                  <a:pt x="74237" y="71522"/>
                </a:lnTo>
                <a:close/>
                <a:moveTo>
                  <a:pt x="169297" y="14124"/>
                </a:moveTo>
                <a:cubicBezTo>
                  <a:pt x="164590" y="32592"/>
                  <a:pt x="160969" y="46172"/>
                  <a:pt x="158433" y="54683"/>
                </a:cubicBezTo>
                <a:lnTo>
                  <a:pt x="227782" y="54683"/>
                </a:lnTo>
                <a:lnTo>
                  <a:pt x="227782" y="73514"/>
                </a:lnTo>
                <a:lnTo>
                  <a:pt x="210943" y="73514"/>
                </a:lnTo>
                <a:cubicBezTo>
                  <a:pt x="207684" y="104476"/>
                  <a:pt x="198992" y="133990"/>
                  <a:pt x="185231" y="161693"/>
                </a:cubicBezTo>
                <a:cubicBezTo>
                  <a:pt x="195733" y="177627"/>
                  <a:pt x="211305" y="191026"/>
                  <a:pt x="231765" y="202252"/>
                </a:cubicBezTo>
                <a:lnTo>
                  <a:pt x="218910" y="219997"/>
                </a:lnTo>
                <a:cubicBezTo>
                  <a:pt x="200441" y="208046"/>
                  <a:pt x="185593" y="194285"/>
                  <a:pt x="174367" y="178351"/>
                </a:cubicBezTo>
                <a:cubicBezTo>
                  <a:pt x="159882" y="198087"/>
                  <a:pt x="138335" y="214927"/>
                  <a:pt x="110089" y="228869"/>
                </a:cubicBezTo>
                <a:lnTo>
                  <a:pt x="98138" y="209132"/>
                </a:lnTo>
                <a:cubicBezTo>
                  <a:pt x="127109" y="195914"/>
                  <a:pt x="148294" y="180162"/>
                  <a:pt x="161511" y="161693"/>
                </a:cubicBezTo>
                <a:cubicBezTo>
                  <a:pt x="149018" y="138516"/>
                  <a:pt x="141776" y="118418"/>
                  <a:pt x="139784" y="101217"/>
                </a:cubicBezTo>
                <a:lnTo>
                  <a:pt x="124936" y="124936"/>
                </a:lnTo>
                <a:lnTo>
                  <a:pt x="112985" y="109003"/>
                </a:lnTo>
                <a:cubicBezTo>
                  <a:pt x="130187" y="84558"/>
                  <a:pt x="143043" y="48888"/>
                  <a:pt x="151553" y="1992"/>
                </a:cubicBezTo>
                <a:lnTo>
                  <a:pt x="170383" y="7967"/>
                </a:lnTo>
                <a:cubicBezTo>
                  <a:pt x="175635" y="9235"/>
                  <a:pt x="175272" y="11227"/>
                  <a:pt x="169478" y="13942"/>
                </a:cubicBezTo>
                <a:lnTo>
                  <a:pt x="169478" y="13942"/>
                </a:lnTo>
                <a:close/>
                <a:moveTo>
                  <a:pt x="172195" y="144853"/>
                </a:moveTo>
                <a:cubicBezTo>
                  <a:pt x="181429" y="127109"/>
                  <a:pt x="188310" y="103208"/>
                  <a:pt x="193017" y="73514"/>
                </a:cubicBezTo>
                <a:lnTo>
                  <a:pt x="150466" y="73514"/>
                </a:lnTo>
                <a:cubicBezTo>
                  <a:pt x="152458" y="99225"/>
                  <a:pt x="159701" y="122944"/>
                  <a:pt x="172195" y="144853"/>
                </a:cubicBezTo>
                <a:lnTo>
                  <a:pt x="172195" y="144853"/>
                </a:lnTo>
                <a:close/>
                <a:moveTo>
                  <a:pt x="455383" y="136887"/>
                </a:moveTo>
                <a:cubicBezTo>
                  <a:pt x="450132" y="132360"/>
                  <a:pt x="444881" y="128377"/>
                  <a:pt x="439449" y="124936"/>
                </a:cubicBezTo>
                <a:lnTo>
                  <a:pt x="380964" y="127834"/>
                </a:lnTo>
                <a:lnTo>
                  <a:pt x="380964" y="155537"/>
                </a:lnTo>
                <a:lnTo>
                  <a:pt x="459185" y="155537"/>
                </a:lnTo>
                <a:lnTo>
                  <a:pt x="459185" y="174367"/>
                </a:lnTo>
                <a:lnTo>
                  <a:pt x="380964" y="174367"/>
                </a:lnTo>
                <a:lnTo>
                  <a:pt x="380964" y="203157"/>
                </a:lnTo>
                <a:lnTo>
                  <a:pt x="483991" y="203157"/>
                </a:lnTo>
                <a:lnTo>
                  <a:pt x="483991" y="221988"/>
                </a:lnTo>
                <a:lnTo>
                  <a:pt x="257296" y="221988"/>
                </a:lnTo>
                <a:lnTo>
                  <a:pt x="257296" y="203157"/>
                </a:lnTo>
                <a:lnTo>
                  <a:pt x="361228" y="203157"/>
                </a:lnTo>
                <a:lnTo>
                  <a:pt x="361228" y="174367"/>
                </a:lnTo>
                <a:lnTo>
                  <a:pt x="283913" y="174367"/>
                </a:lnTo>
                <a:lnTo>
                  <a:pt x="283913" y="155537"/>
                </a:lnTo>
                <a:lnTo>
                  <a:pt x="361228" y="155537"/>
                </a:lnTo>
                <a:lnTo>
                  <a:pt x="361228" y="128739"/>
                </a:lnTo>
                <a:lnTo>
                  <a:pt x="295864" y="130730"/>
                </a:lnTo>
                <a:cubicBezTo>
                  <a:pt x="293147" y="135981"/>
                  <a:pt x="290974" y="136344"/>
                  <a:pt x="288983" y="131636"/>
                </a:cubicBezTo>
                <a:lnTo>
                  <a:pt x="284094" y="110813"/>
                </a:lnTo>
                <a:lnTo>
                  <a:pt x="320670" y="110813"/>
                </a:lnTo>
                <a:lnTo>
                  <a:pt x="342397" y="79127"/>
                </a:lnTo>
                <a:lnTo>
                  <a:pt x="295864" y="79127"/>
                </a:lnTo>
                <a:lnTo>
                  <a:pt x="295864" y="63193"/>
                </a:lnTo>
                <a:lnTo>
                  <a:pt x="446330" y="63193"/>
                </a:lnTo>
                <a:lnTo>
                  <a:pt x="446330" y="79127"/>
                </a:lnTo>
                <a:lnTo>
                  <a:pt x="409754" y="79127"/>
                </a:lnTo>
                <a:cubicBezTo>
                  <a:pt x="431482" y="93612"/>
                  <a:pt x="451580" y="107916"/>
                  <a:pt x="470231" y="121677"/>
                </a:cubicBezTo>
                <a:lnTo>
                  <a:pt x="455383" y="136524"/>
                </a:lnTo>
                <a:close/>
                <a:moveTo>
                  <a:pt x="381145" y="181"/>
                </a:moveTo>
                <a:cubicBezTo>
                  <a:pt x="387663" y="1449"/>
                  <a:pt x="388026" y="4165"/>
                  <a:pt x="382050" y="8148"/>
                </a:cubicBezTo>
                <a:lnTo>
                  <a:pt x="382050" y="24987"/>
                </a:lnTo>
                <a:lnTo>
                  <a:pt x="476205" y="24987"/>
                </a:lnTo>
                <a:lnTo>
                  <a:pt x="476205" y="77497"/>
                </a:lnTo>
                <a:lnTo>
                  <a:pt x="456470" y="77497"/>
                </a:lnTo>
                <a:lnTo>
                  <a:pt x="456470" y="43818"/>
                </a:lnTo>
                <a:lnTo>
                  <a:pt x="286085" y="43818"/>
                </a:lnTo>
                <a:lnTo>
                  <a:pt x="286085" y="77497"/>
                </a:lnTo>
                <a:lnTo>
                  <a:pt x="266350" y="77497"/>
                </a:lnTo>
                <a:lnTo>
                  <a:pt x="266350" y="24987"/>
                </a:lnTo>
                <a:lnTo>
                  <a:pt x="359417" y="24987"/>
                </a:lnTo>
                <a:lnTo>
                  <a:pt x="359417" y="181"/>
                </a:lnTo>
                <a:lnTo>
                  <a:pt x="381145" y="181"/>
                </a:lnTo>
                <a:close/>
                <a:moveTo>
                  <a:pt x="420799" y="109184"/>
                </a:moveTo>
                <a:cubicBezTo>
                  <a:pt x="412832" y="103208"/>
                  <a:pt x="403960" y="97233"/>
                  <a:pt x="394001" y="91439"/>
                </a:cubicBezTo>
                <a:lnTo>
                  <a:pt x="406858" y="79489"/>
                </a:lnTo>
                <a:lnTo>
                  <a:pt x="366298" y="79489"/>
                </a:lnTo>
                <a:lnTo>
                  <a:pt x="342578" y="111175"/>
                </a:lnTo>
                <a:lnTo>
                  <a:pt x="420799" y="109184"/>
                </a:lnTo>
                <a:lnTo>
                  <a:pt x="420799" y="109184"/>
                </a:lnTo>
                <a:close/>
                <a:moveTo>
                  <a:pt x="522740" y="202252"/>
                </a:moveTo>
                <a:cubicBezTo>
                  <a:pt x="544468" y="188310"/>
                  <a:pt x="563661" y="166582"/>
                  <a:pt x="580137" y="136887"/>
                </a:cubicBezTo>
                <a:cubicBezTo>
                  <a:pt x="566920" y="124936"/>
                  <a:pt x="556056" y="116426"/>
                  <a:pt x="547546" y="111175"/>
                </a:cubicBezTo>
                <a:cubicBezTo>
                  <a:pt x="542838" y="122401"/>
                  <a:pt x="536682" y="132722"/>
                  <a:pt x="528715" y="141957"/>
                </a:cubicBezTo>
                <a:lnTo>
                  <a:pt x="510971" y="129101"/>
                </a:lnTo>
                <a:cubicBezTo>
                  <a:pt x="532698" y="102122"/>
                  <a:pt x="547003" y="65727"/>
                  <a:pt x="553521" y="20099"/>
                </a:cubicBezTo>
                <a:lnTo>
                  <a:pt x="574344" y="26074"/>
                </a:lnTo>
                <a:cubicBezTo>
                  <a:pt x="577603" y="28790"/>
                  <a:pt x="577060" y="30963"/>
                  <a:pt x="572352" y="32954"/>
                </a:cubicBezTo>
                <a:lnTo>
                  <a:pt x="568369" y="51785"/>
                </a:lnTo>
                <a:lnTo>
                  <a:pt x="606031" y="51785"/>
                </a:lnTo>
                <a:lnTo>
                  <a:pt x="610014" y="47802"/>
                </a:lnTo>
                <a:lnTo>
                  <a:pt x="623956" y="59752"/>
                </a:lnTo>
                <a:cubicBezTo>
                  <a:pt x="625948" y="61744"/>
                  <a:pt x="625224" y="63736"/>
                  <a:pt x="621964" y="65727"/>
                </a:cubicBezTo>
                <a:cubicBezTo>
                  <a:pt x="612005" y="135619"/>
                  <a:pt x="583398" y="187223"/>
                  <a:pt x="535777" y="220177"/>
                </a:cubicBezTo>
                <a:lnTo>
                  <a:pt x="522921" y="202433"/>
                </a:lnTo>
                <a:close/>
                <a:moveTo>
                  <a:pt x="588104" y="117150"/>
                </a:moveTo>
                <a:cubicBezTo>
                  <a:pt x="594080" y="101941"/>
                  <a:pt x="598244" y="86369"/>
                  <a:pt x="600961" y="70616"/>
                </a:cubicBezTo>
                <a:lnTo>
                  <a:pt x="563298" y="70616"/>
                </a:lnTo>
                <a:lnTo>
                  <a:pt x="555331" y="92344"/>
                </a:lnTo>
                <a:cubicBezTo>
                  <a:pt x="563842" y="97595"/>
                  <a:pt x="574706" y="105924"/>
                  <a:pt x="587924" y="117150"/>
                </a:cubicBezTo>
                <a:lnTo>
                  <a:pt x="587924" y="117150"/>
                </a:lnTo>
                <a:close/>
                <a:moveTo>
                  <a:pt x="721732" y="160787"/>
                </a:moveTo>
                <a:cubicBezTo>
                  <a:pt x="702539" y="147570"/>
                  <a:pt x="688416" y="136706"/>
                  <a:pt x="679181" y="128196"/>
                </a:cubicBezTo>
                <a:lnTo>
                  <a:pt x="679181" y="224161"/>
                </a:lnTo>
                <a:lnTo>
                  <a:pt x="659445" y="224161"/>
                </a:lnTo>
                <a:lnTo>
                  <a:pt x="659445" y="108278"/>
                </a:lnTo>
                <a:cubicBezTo>
                  <a:pt x="646951" y="92344"/>
                  <a:pt x="635725" y="75867"/>
                  <a:pt x="625767" y="58847"/>
                </a:cubicBezTo>
                <a:lnTo>
                  <a:pt x="641701" y="46897"/>
                </a:lnTo>
                <a:cubicBezTo>
                  <a:pt x="647676" y="57398"/>
                  <a:pt x="653650" y="66633"/>
                  <a:pt x="659445" y="74600"/>
                </a:cubicBezTo>
                <a:lnTo>
                  <a:pt x="659445" y="6337"/>
                </a:lnTo>
                <a:lnTo>
                  <a:pt x="678276" y="6337"/>
                </a:lnTo>
                <a:cubicBezTo>
                  <a:pt x="683527" y="7062"/>
                  <a:pt x="683889" y="9053"/>
                  <a:pt x="679181" y="12313"/>
                </a:cubicBezTo>
                <a:lnTo>
                  <a:pt x="679181" y="97414"/>
                </a:lnTo>
                <a:cubicBezTo>
                  <a:pt x="683708" y="106649"/>
                  <a:pt x="702901" y="121134"/>
                  <a:pt x="736579" y="141051"/>
                </a:cubicBezTo>
                <a:lnTo>
                  <a:pt x="721732" y="160787"/>
                </a:lnTo>
                <a:close/>
                <a:moveTo>
                  <a:pt x="889037" y="20099"/>
                </a:moveTo>
                <a:cubicBezTo>
                  <a:pt x="893021" y="27341"/>
                  <a:pt x="898634" y="34946"/>
                  <a:pt x="905877" y="42913"/>
                </a:cubicBezTo>
                <a:lnTo>
                  <a:pt x="934666" y="13218"/>
                </a:lnTo>
                <a:lnTo>
                  <a:pt x="951505" y="26074"/>
                </a:lnTo>
                <a:cubicBezTo>
                  <a:pt x="953497" y="29333"/>
                  <a:pt x="952230" y="30420"/>
                  <a:pt x="947522" y="28971"/>
                </a:cubicBezTo>
                <a:lnTo>
                  <a:pt x="916741" y="55769"/>
                </a:lnTo>
                <a:lnTo>
                  <a:pt x="925613" y="64641"/>
                </a:lnTo>
                <a:lnTo>
                  <a:pt x="960197" y="34946"/>
                </a:lnTo>
                <a:lnTo>
                  <a:pt x="976130" y="47802"/>
                </a:lnTo>
                <a:cubicBezTo>
                  <a:pt x="978847" y="51061"/>
                  <a:pt x="977398" y="52147"/>
                  <a:pt x="972147" y="50699"/>
                </a:cubicBezTo>
                <a:lnTo>
                  <a:pt x="937564" y="74419"/>
                </a:lnTo>
                <a:cubicBezTo>
                  <a:pt x="952049" y="86912"/>
                  <a:pt x="969975" y="96147"/>
                  <a:pt x="990978" y="102122"/>
                </a:cubicBezTo>
                <a:lnTo>
                  <a:pt x="983011" y="124936"/>
                </a:lnTo>
                <a:cubicBezTo>
                  <a:pt x="959291" y="116426"/>
                  <a:pt x="937744" y="102846"/>
                  <a:pt x="918732" y="84377"/>
                </a:cubicBezTo>
                <a:lnTo>
                  <a:pt x="918732" y="98320"/>
                </a:lnTo>
                <a:lnTo>
                  <a:pt x="838520" y="98320"/>
                </a:lnTo>
                <a:lnTo>
                  <a:pt x="838520" y="86369"/>
                </a:lnTo>
                <a:cubicBezTo>
                  <a:pt x="820051" y="104113"/>
                  <a:pt x="798504" y="118056"/>
                  <a:pt x="774242" y="128014"/>
                </a:cubicBezTo>
                <a:lnTo>
                  <a:pt x="763377" y="107192"/>
                </a:lnTo>
                <a:cubicBezTo>
                  <a:pt x="785830" y="99949"/>
                  <a:pt x="804298" y="89628"/>
                  <a:pt x="818784" y="76410"/>
                </a:cubicBezTo>
                <a:cubicBezTo>
                  <a:pt x="809550" y="69168"/>
                  <a:pt x="799590" y="62468"/>
                  <a:pt x="789089" y="56674"/>
                </a:cubicBezTo>
                <a:lnTo>
                  <a:pt x="803937" y="37843"/>
                </a:lnTo>
                <a:cubicBezTo>
                  <a:pt x="815163" y="45086"/>
                  <a:pt x="825664" y="53053"/>
                  <a:pt x="835623" y="61563"/>
                </a:cubicBezTo>
                <a:cubicBezTo>
                  <a:pt x="845582" y="52329"/>
                  <a:pt x="854816" y="41103"/>
                  <a:pt x="863326" y="27884"/>
                </a:cubicBezTo>
                <a:lnTo>
                  <a:pt x="804842" y="27884"/>
                </a:lnTo>
                <a:lnTo>
                  <a:pt x="804842" y="9053"/>
                </a:lnTo>
                <a:lnTo>
                  <a:pt x="873104" y="9053"/>
                </a:lnTo>
                <a:lnTo>
                  <a:pt x="877087" y="1087"/>
                </a:lnTo>
                <a:lnTo>
                  <a:pt x="893926" y="11950"/>
                </a:lnTo>
                <a:cubicBezTo>
                  <a:pt x="897910" y="14667"/>
                  <a:pt x="896824" y="16296"/>
                  <a:pt x="891030" y="16840"/>
                </a:cubicBezTo>
                <a:lnTo>
                  <a:pt x="889037" y="19737"/>
                </a:lnTo>
                <a:close/>
                <a:moveTo>
                  <a:pt x="944444" y="114254"/>
                </a:moveTo>
                <a:lnTo>
                  <a:pt x="944444" y="174730"/>
                </a:lnTo>
                <a:lnTo>
                  <a:pt x="924708" y="174730"/>
                </a:lnTo>
                <a:lnTo>
                  <a:pt x="913844" y="203519"/>
                </a:lnTo>
                <a:lnTo>
                  <a:pt x="979209" y="203519"/>
                </a:lnTo>
                <a:lnTo>
                  <a:pt x="979209" y="222350"/>
                </a:lnTo>
                <a:lnTo>
                  <a:pt x="777138" y="222350"/>
                </a:lnTo>
                <a:lnTo>
                  <a:pt x="777138" y="203519"/>
                </a:lnTo>
                <a:lnTo>
                  <a:pt x="840511" y="203519"/>
                </a:lnTo>
                <a:lnTo>
                  <a:pt x="831639" y="174730"/>
                </a:lnTo>
                <a:lnTo>
                  <a:pt x="812809" y="174730"/>
                </a:lnTo>
                <a:lnTo>
                  <a:pt x="812809" y="114254"/>
                </a:lnTo>
                <a:lnTo>
                  <a:pt x="944444" y="114254"/>
                </a:lnTo>
                <a:close/>
                <a:moveTo>
                  <a:pt x="924708" y="158796"/>
                </a:moveTo>
                <a:lnTo>
                  <a:pt x="924708" y="130006"/>
                </a:lnTo>
                <a:lnTo>
                  <a:pt x="832544" y="130006"/>
                </a:lnTo>
                <a:lnTo>
                  <a:pt x="832544" y="158796"/>
                </a:lnTo>
                <a:lnTo>
                  <a:pt x="924708" y="158796"/>
                </a:lnTo>
                <a:close/>
                <a:moveTo>
                  <a:pt x="913844" y="79489"/>
                </a:moveTo>
                <a:cubicBezTo>
                  <a:pt x="902617" y="68987"/>
                  <a:pt x="891391" y="54683"/>
                  <a:pt x="880165" y="36938"/>
                </a:cubicBezTo>
                <a:cubicBezTo>
                  <a:pt x="872198" y="52872"/>
                  <a:pt x="860611" y="66995"/>
                  <a:pt x="845582" y="79489"/>
                </a:cubicBezTo>
                <a:lnTo>
                  <a:pt x="913844" y="79489"/>
                </a:lnTo>
                <a:close/>
                <a:moveTo>
                  <a:pt x="902980" y="174549"/>
                </a:moveTo>
                <a:lnTo>
                  <a:pt x="852462" y="174549"/>
                </a:lnTo>
                <a:lnTo>
                  <a:pt x="860429" y="203338"/>
                </a:lnTo>
                <a:lnTo>
                  <a:pt x="894108" y="203338"/>
                </a:lnTo>
                <a:lnTo>
                  <a:pt x="902980" y="174549"/>
                </a:lnTo>
                <a:close/>
                <a:moveTo>
                  <a:pt x="1073364" y="227963"/>
                </a:moveTo>
                <a:lnTo>
                  <a:pt x="1053627" y="227963"/>
                </a:lnTo>
                <a:lnTo>
                  <a:pt x="1053627" y="120047"/>
                </a:lnTo>
                <a:cubicBezTo>
                  <a:pt x="1047652" y="135257"/>
                  <a:pt x="1038780" y="150829"/>
                  <a:pt x="1026830" y="166582"/>
                </a:cubicBezTo>
                <a:lnTo>
                  <a:pt x="1012887" y="148837"/>
                </a:lnTo>
                <a:cubicBezTo>
                  <a:pt x="1034072" y="122401"/>
                  <a:pt x="1047290" y="95423"/>
                  <a:pt x="1052541" y="67719"/>
                </a:cubicBezTo>
                <a:lnTo>
                  <a:pt x="1017958" y="67719"/>
                </a:lnTo>
                <a:lnTo>
                  <a:pt x="1017958" y="48888"/>
                </a:lnTo>
                <a:lnTo>
                  <a:pt x="1053627" y="48888"/>
                </a:lnTo>
                <a:lnTo>
                  <a:pt x="1053627" y="362"/>
                </a:lnTo>
                <a:lnTo>
                  <a:pt x="1072458" y="362"/>
                </a:lnTo>
                <a:cubicBezTo>
                  <a:pt x="1077710" y="1087"/>
                  <a:pt x="1078071" y="3078"/>
                  <a:pt x="1073364" y="6337"/>
                </a:cubicBezTo>
                <a:lnTo>
                  <a:pt x="1073364" y="48888"/>
                </a:lnTo>
                <a:lnTo>
                  <a:pt x="1099075" y="48888"/>
                </a:lnTo>
                <a:lnTo>
                  <a:pt x="1099075" y="67719"/>
                </a:lnTo>
                <a:lnTo>
                  <a:pt x="1073364" y="67719"/>
                </a:lnTo>
                <a:lnTo>
                  <a:pt x="1073364" y="102303"/>
                </a:lnTo>
                <a:cubicBezTo>
                  <a:pt x="1089297" y="113529"/>
                  <a:pt x="1100704" y="123850"/>
                  <a:pt x="1107947" y="133084"/>
                </a:cubicBezTo>
                <a:lnTo>
                  <a:pt x="1094005" y="151915"/>
                </a:lnTo>
                <a:cubicBezTo>
                  <a:pt x="1087487" y="142681"/>
                  <a:pt x="1080425" y="134171"/>
                  <a:pt x="1073183" y="126204"/>
                </a:cubicBezTo>
                <a:lnTo>
                  <a:pt x="1073183" y="228144"/>
                </a:lnTo>
                <a:close/>
                <a:moveTo>
                  <a:pt x="1170416" y="184326"/>
                </a:moveTo>
                <a:cubicBezTo>
                  <a:pt x="1158465" y="198268"/>
                  <a:pt x="1135470" y="213116"/>
                  <a:pt x="1101067" y="228869"/>
                </a:cubicBezTo>
                <a:lnTo>
                  <a:pt x="1092195" y="207140"/>
                </a:lnTo>
                <a:cubicBezTo>
                  <a:pt x="1120622" y="196639"/>
                  <a:pt x="1141988" y="183964"/>
                  <a:pt x="1156473" y="169479"/>
                </a:cubicBezTo>
                <a:cubicBezTo>
                  <a:pt x="1147964" y="158253"/>
                  <a:pt x="1139272" y="145035"/>
                  <a:pt x="1130762" y="129825"/>
                </a:cubicBezTo>
                <a:lnTo>
                  <a:pt x="1146696" y="118961"/>
                </a:lnTo>
                <a:cubicBezTo>
                  <a:pt x="1155206" y="134171"/>
                  <a:pt x="1162630" y="145397"/>
                  <a:pt x="1168424" y="152640"/>
                </a:cubicBezTo>
                <a:cubicBezTo>
                  <a:pt x="1172407" y="148113"/>
                  <a:pt x="1178564" y="134171"/>
                  <a:pt x="1187255" y="110994"/>
                </a:cubicBezTo>
                <a:lnTo>
                  <a:pt x="1208078" y="121858"/>
                </a:lnTo>
                <a:cubicBezTo>
                  <a:pt x="1212061" y="123850"/>
                  <a:pt x="1210793" y="125842"/>
                  <a:pt x="1204094" y="127834"/>
                </a:cubicBezTo>
                <a:cubicBezTo>
                  <a:pt x="1198118" y="142319"/>
                  <a:pt x="1190876" y="155537"/>
                  <a:pt x="1182366" y="167487"/>
                </a:cubicBezTo>
                <a:cubicBezTo>
                  <a:pt x="1196308" y="178713"/>
                  <a:pt x="1216950" y="189939"/>
                  <a:pt x="1244834" y="201165"/>
                </a:cubicBezTo>
                <a:lnTo>
                  <a:pt x="1232884" y="222894"/>
                </a:lnTo>
                <a:cubicBezTo>
                  <a:pt x="1202464" y="208951"/>
                  <a:pt x="1181642" y="196096"/>
                  <a:pt x="1170416" y="184326"/>
                </a:cubicBezTo>
                <a:lnTo>
                  <a:pt x="1170416" y="184326"/>
                </a:lnTo>
                <a:close/>
                <a:moveTo>
                  <a:pt x="1159551" y="87274"/>
                </a:moveTo>
                <a:cubicBezTo>
                  <a:pt x="1164803" y="91258"/>
                  <a:pt x="1163535" y="92887"/>
                  <a:pt x="1155568" y="92163"/>
                </a:cubicBezTo>
                <a:cubicBezTo>
                  <a:pt x="1145066" y="102665"/>
                  <a:pt x="1130399" y="113710"/>
                  <a:pt x="1111930" y="124755"/>
                </a:cubicBezTo>
                <a:lnTo>
                  <a:pt x="1099075" y="105924"/>
                </a:lnTo>
                <a:cubicBezTo>
                  <a:pt x="1116277" y="97957"/>
                  <a:pt x="1131486" y="86731"/>
                  <a:pt x="1144704" y="72246"/>
                </a:cubicBezTo>
                <a:lnTo>
                  <a:pt x="1159551" y="87094"/>
                </a:lnTo>
                <a:close/>
                <a:moveTo>
                  <a:pt x="1113018" y="60477"/>
                </a:moveTo>
                <a:lnTo>
                  <a:pt x="1113018" y="41646"/>
                </a:lnTo>
                <a:lnTo>
                  <a:pt x="1160457" y="41646"/>
                </a:lnTo>
                <a:lnTo>
                  <a:pt x="1160457" y="0"/>
                </a:lnTo>
                <a:lnTo>
                  <a:pt x="1179288" y="0"/>
                </a:lnTo>
                <a:cubicBezTo>
                  <a:pt x="1184538" y="724"/>
                  <a:pt x="1184901" y="2716"/>
                  <a:pt x="1180193" y="5976"/>
                </a:cubicBezTo>
                <a:lnTo>
                  <a:pt x="1180193" y="41646"/>
                </a:lnTo>
                <a:lnTo>
                  <a:pt x="1236686" y="41646"/>
                </a:lnTo>
                <a:lnTo>
                  <a:pt x="1236686" y="60477"/>
                </a:lnTo>
                <a:lnTo>
                  <a:pt x="1112837" y="60477"/>
                </a:lnTo>
                <a:close/>
                <a:moveTo>
                  <a:pt x="1194135" y="70435"/>
                </a:moveTo>
                <a:cubicBezTo>
                  <a:pt x="1215320" y="82386"/>
                  <a:pt x="1230711" y="92887"/>
                  <a:pt x="1240670" y="102122"/>
                </a:cubicBezTo>
                <a:lnTo>
                  <a:pt x="1226727" y="119867"/>
                </a:lnTo>
                <a:cubicBezTo>
                  <a:pt x="1216225" y="109908"/>
                  <a:pt x="1201559" y="99406"/>
                  <a:pt x="1183091" y="88180"/>
                </a:cubicBezTo>
                <a:lnTo>
                  <a:pt x="1193954" y="70435"/>
                </a:lnTo>
                <a:close/>
              </a:path>
            </a:pathLst>
          </a:custGeom>
          <a:solidFill>
            <a:srgbClr val="040000"/>
          </a:solidFill>
          <a:ln w="18102" cap="flat">
            <a:noFill/>
            <a:prstDash val="solid"/>
            <a:miter/>
          </a:ln>
        </p:spPr>
        <p:txBody>
          <a:bodyPr rtlCol="0" anchor="ctr"/>
          <a:lstStyle/>
          <a:p>
            <a:endParaRPr lang="ja-JP" altLang="en-US" sz="1200"/>
          </a:p>
        </p:txBody>
      </p:sp>
      <p:grpSp>
        <p:nvGrpSpPr>
          <p:cNvPr id="1060" name="グラフィックス 8">
            <a:extLst>
              <a:ext uri="{FF2B5EF4-FFF2-40B4-BE49-F238E27FC236}">
                <a16:creationId xmlns:a16="http://schemas.microsoft.com/office/drawing/2014/main" id="{8F7A8BEA-173C-9F6A-78A0-3F124188FBEB}"/>
              </a:ext>
            </a:extLst>
          </p:cNvPr>
          <p:cNvGrpSpPr/>
          <p:nvPr/>
        </p:nvGrpSpPr>
        <p:grpSpPr>
          <a:xfrm>
            <a:off x="9870718" y="3866620"/>
            <a:ext cx="584966" cy="145457"/>
            <a:chOff x="14728997" y="5239638"/>
            <a:chExt cx="877449" cy="218185"/>
          </a:xfrm>
          <a:solidFill>
            <a:srgbClr val="040000"/>
          </a:solidFill>
        </p:grpSpPr>
        <p:sp>
          <p:nvSpPr>
            <p:cNvPr id="1061" name="フリーフォーム: 図形 1060">
              <a:extLst>
                <a:ext uri="{FF2B5EF4-FFF2-40B4-BE49-F238E27FC236}">
                  <a16:creationId xmlns:a16="http://schemas.microsoft.com/office/drawing/2014/main" id="{7CB5CD41-2A22-B206-0F12-297036DACF8A}"/>
                </a:ext>
              </a:extLst>
            </p:cNvPr>
            <p:cNvSpPr/>
            <p:nvPr/>
          </p:nvSpPr>
          <p:spPr>
            <a:xfrm>
              <a:off x="14728997" y="5239819"/>
              <a:ext cx="66813" cy="182153"/>
            </a:xfrm>
            <a:custGeom>
              <a:avLst/>
              <a:gdLst>
                <a:gd name="connsiteX0" fmla="*/ 66814 w 66813"/>
                <a:gd name="connsiteY0" fmla="*/ 182154 h 182153"/>
                <a:gd name="connsiteX1" fmla="*/ 44543 w 66813"/>
                <a:gd name="connsiteY1" fmla="*/ 182154 h 182153"/>
                <a:gd name="connsiteX2" fmla="*/ 44543 w 66813"/>
                <a:gd name="connsiteY2" fmla="*/ 40197 h 182153"/>
                <a:gd name="connsiteX3" fmla="*/ 23358 w 66813"/>
                <a:gd name="connsiteY3" fmla="*/ 55588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4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4"/>
                  </a:moveTo>
                  <a:lnTo>
                    <a:pt x="44543" y="182154"/>
                  </a:lnTo>
                  <a:lnTo>
                    <a:pt x="44543" y="40197"/>
                  </a:lnTo>
                  <a:cubicBezTo>
                    <a:pt x="39111" y="45267"/>
                    <a:pt x="32049" y="50518"/>
                    <a:pt x="23358" y="55588"/>
                  </a:cubicBezTo>
                  <a:cubicBezTo>
                    <a:pt x="14666" y="60657"/>
                    <a:pt x="6881" y="64460"/>
                    <a:pt x="0" y="67176"/>
                  </a:cubicBezTo>
                  <a:lnTo>
                    <a:pt x="0" y="45629"/>
                  </a:lnTo>
                  <a:cubicBezTo>
                    <a:pt x="12494" y="39835"/>
                    <a:pt x="23358" y="32592"/>
                    <a:pt x="32592" y="24263"/>
                  </a:cubicBezTo>
                  <a:cubicBezTo>
                    <a:pt x="41826" y="15934"/>
                    <a:pt x="48526" y="7786"/>
                    <a:pt x="52329" y="0"/>
                  </a:cubicBezTo>
                  <a:lnTo>
                    <a:pt x="66632" y="0"/>
                  </a:lnTo>
                  <a:lnTo>
                    <a:pt x="66632" y="182154"/>
                  </a:lnTo>
                  <a:close/>
                </a:path>
              </a:pathLst>
            </a:custGeom>
            <a:solidFill>
              <a:srgbClr val="040000"/>
            </a:solidFill>
            <a:ln w="18102" cap="flat">
              <a:noFill/>
              <a:prstDash val="solid"/>
              <a:miter/>
            </a:ln>
          </p:spPr>
          <p:txBody>
            <a:bodyPr rtlCol="0" anchor="ctr"/>
            <a:lstStyle/>
            <a:p>
              <a:endParaRPr lang="ja-JP" altLang="en-US" sz="1200"/>
            </a:p>
          </p:txBody>
        </p:sp>
        <p:sp>
          <p:nvSpPr>
            <p:cNvPr id="1062" name="フリーフォーム: 図形 1061">
              <a:extLst>
                <a:ext uri="{FF2B5EF4-FFF2-40B4-BE49-F238E27FC236}">
                  <a16:creationId xmlns:a16="http://schemas.microsoft.com/office/drawing/2014/main" id="{5FE1CDA2-A0D2-2D4F-AB4E-6316F509F19F}"/>
                </a:ext>
              </a:extLst>
            </p:cNvPr>
            <p:cNvSpPr/>
            <p:nvPr/>
          </p:nvSpPr>
          <p:spPr>
            <a:xfrm>
              <a:off x="14852847" y="5239819"/>
              <a:ext cx="119141" cy="185412"/>
            </a:xfrm>
            <a:custGeom>
              <a:avLst/>
              <a:gdLst>
                <a:gd name="connsiteX0" fmla="*/ 0 w 119141"/>
                <a:gd name="connsiteY0" fmla="*/ 134171 h 185412"/>
                <a:gd name="connsiteX1" fmla="*/ 22271 w 119141"/>
                <a:gd name="connsiteY1" fmla="*/ 131273 h 185412"/>
                <a:gd name="connsiteX2" fmla="*/ 35308 w 119141"/>
                <a:gd name="connsiteY2" fmla="*/ 158615 h 185412"/>
                <a:gd name="connsiteX3" fmla="*/ 57760 w 119141"/>
                <a:gd name="connsiteY3" fmla="*/ 166944 h 185412"/>
                <a:gd name="connsiteX4" fmla="*/ 84377 w 119141"/>
                <a:gd name="connsiteY4" fmla="*/ 156080 h 185412"/>
                <a:gd name="connsiteX5" fmla="*/ 95241 w 119141"/>
                <a:gd name="connsiteY5" fmla="*/ 129101 h 185412"/>
                <a:gd name="connsiteX6" fmla="*/ 85282 w 119141"/>
                <a:gd name="connsiteY6" fmla="*/ 103751 h 185412"/>
                <a:gd name="connsiteX7" fmla="*/ 59752 w 119141"/>
                <a:gd name="connsiteY7" fmla="*/ 93793 h 185412"/>
                <a:gd name="connsiteX8" fmla="*/ 43999 w 119141"/>
                <a:gd name="connsiteY8" fmla="*/ 96328 h 185412"/>
                <a:gd name="connsiteX9" fmla="*/ 46534 w 119141"/>
                <a:gd name="connsiteY9" fmla="*/ 76773 h 185412"/>
                <a:gd name="connsiteX10" fmla="*/ 50155 w 119141"/>
                <a:gd name="connsiteY10" fmla="*/ 76953 h 185412"/>
                <a:gd name="connsiteX11" fmla="*/ 75867 w 119141"/>
                <a:gd name="connsiteY11" fmla="*/ 69530 h 185412"/>
                <a:gd name="connsiteX12" fmla="*/ 87274 w 119141"/>
                <a:gd name="connsiteY12" fmla="*/ 46716 h 185412"/>
                <a:gd name="connsiteX13" fmla="*/ 78945 w 119141"/>
                <a:gd name="connsiteY13" fmla="*/ 26436 h 185412"/>
                <a:gd name="connsiteX14" fmla="*/ 57579 w 119141"/>
                <a:gd name="connsiteY14" fmla="*/ 18469 h 185412"/>
                <a:gd name="connsiteX15" fmla="*/ 35851 w 119141"/>
                <a:gd name="connsiteY15" fmla="*/ 26617 h 185412"/>
                <a:gd name="connsiteX16" fmla="*/ 24625 w 119141"/>
                <a:gd name="connsiteY16" fmla="*/ 51061 h 185412"/>
                <a:gd name="connsiteX17" fmla="*/ 2354 w 119141"/>
                <a:gd name="connsiteY17" fmla="*/ 47077 h 185412"/>
                <a:gd name="connsiteX18" fmla="*/ 21003 w 119141"/>
                <a:gd name="connsiteY18" fmla="*/ 12313 h 185412"/>
                <a:gd name="connsiteX19" fmla="*/ 57035 w 119141"/>
                <a:gd name="connsiteY19" fmla="*/ 0 h 185412"/>
                <a:gd name="connsiteX20" fmla="*/ 84377 w 119141"/>
                <a:gd name="connsiteY20" fmla="*/ 6337 h 185412"/>
                <a:gd name="connsiteX21" fmla="*/ 103570 w 119141"/>
                <a:gd name="connsiteY21" fmla="*/ 23720 h 185412"/>
                <a:gd name="connsiteX22" fmla="*/ 110269 w 119141"/>
                <a:gd name="connsiteY22" fmla="*/ 47077 h 185412"/>
                <a:gd name="connsiteX23" fmla="*/ 103932 w 119141"/>
                <a:gd name="connsiteY23" fmla="*/ 68443 h 185412"/>
                <a:gd name="connsiteX24" fmla="*/ 85282 w 119141"/>
                <a:gd name="connsiteY24" fmla="*/ 83834 h 185412"/>
                <a:gd name="connsiteX25" fmla="*/ 110269 w 119141"/>
                <a:gd name="connsiteY25" fmla="*/ 99225 h 185412"/>
                <a:gd name="connsiteX26" fmla="*/ 119141 w 119141"/>
                <a:gd name="connsiteY26" fmla="*/ 128557 h 185412"/>
                <a:gd name="connsiteX27" fmla="*/ 101759 w 119141"/>
                <a:gd name="connsiteY27" fmla="*/ 168936 h 185412"/>
                <a:gd name="connsiteX28" fmla="*/ 57942 w 119141"/>
                <a:gd name="connsiteY28" fmla="*/ 185413 h 185412"/>
                <a:gd name="connsiteX29" fmla="*/ 18288 w 119141"/>
                <a:gd name="connsiteY29" fmla="*/ 171108 h 185412"/>
                <a:gd name="connsiteX30" fmla="*/ 361 w 119141"/>
                <a:gd name="connsiteY30" fmla="*/ 1341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141" h="185412">
                  <a:moveTo>
                    <a:pt x="0" y="134171"/>
                  </a:moveTo>
                  <a:lnTo>
                    <a:pt x="22271" y="131273"/>
                  </a:lnTo>
                  <a:cubicBezTo>
                    <a:pt x="24806" y="143948"/>
                    <a:pt x="29151" y="153002"/>
                    <a:pt x="35308" y="158615"/>
                  </a:cubicBezTo>
                  <a:cubicBezTo>
                    <a:pt x="41464" y="164228"/>
                    <a:pt x="48888" y="166944"/>
                    <a:pt x="57760" y="166944"/>
                  </a:cubicBezTo>
                  <a:cubicBezTo>
                    <a:pt x="68261" y="166944"/>
                    <a:pt x="77135" y="163323"/>
                    <a:pt x="84377" y="156080"/>
                  </a:cubicBezTo>
                  <a:cubicBezTo>
                    <a:pt x="91620" y="148837"/>
                    <a:pt x="95241" y="139784"/>
                    <a:pt x="95241" y="129101"/>
                  </a:cubicBezTo>
                  <a:cubicBezTo>
                    <a:pt x="95241" y="118418"/>
                    <a:pt x="91981" y="110451"/>
                    <a:pt x="85282" y="103751"/>
                  </a:cubicBezTo>
                  <a:cubicBezTo>
                    <a:pt x="78582" y="97052"/>
                    <a:pt x="70073" y="93793"/>
                    <a:pt x="59752" y="93793"/>
                  </a:cubicBezTo>
                  <a:cubicBezTo>
                    <a:pt x="55588" y="93793"/>
                    <a:pt x="50336" y="94698"/>
                    <a:pt x="43999" y="96328"/>
                  </a:cubicBezTo>
                  <a:lnTo>
                    <a:pt x="46534" y="76773"/>
                  </a:lnTo>
                  <a:cubicBezTo>
                    <a:pt x="47982" y="76773"/>
                    <a:pt x="49250" y="76953"/>
                    <a:pt x="50155" y="76953"/>
                  </a:cubicBezTo>
                  <a:cubicBezTo>
                    <a:pt x="59571" y="76953"/>
                    <a:pt x="68261" y="74419"/>
                    <a:pt x="75867" y="69530"/>
                  </a:cubicBezTo>
                  <a:cubicBezTo>
                    <a:pt x="83471" y="64641"/>
                    <a:pt x="87274" y="56855"/>
                    <a:pt x="87274" y="46716"/>
                  </a:cubicBezTo>
                  <a:cubicBezTo>
                    <a:pt x="87274" y="38567"/>
                    <a:pt x="84558" y="31687"/>
                    <a:pt x="78945" y="26436"/>
                  </a:cubicBezTo>
                  <a:cubicBezTo>
                    <a:pt x="73332" y="21004"/>
                    <a:pt x="66270" y="18469"/>
                    <a:pt x="57579" y="18469"/>
                  </a:cubicBezTo>
                  <a:cubicBezTo>
                    <a:pt x="48888" y="18469"/>
                    <a:pt x="41645" y="21185"/>
                    <a:pt x="35851" y="26617"/>
                  </a:cubicBezTo>
                  <a:cubicBezTo>
                    <a:pt x="30057" y="32049"/>
                    <a:pt x="26435" y="40197"/>
                    <a:pt x="24625" y="51061"/>
                  </a:cubicBezTo>
                  <a:lnTo>
                    <a:pt x="2354" y="47077"/>
                  </a:lnTo>
                  <a:cubicBezTo>
                    <a:pt x="5069" y="32049"/>
                    <a:pt x="11226" y="20642"/>
                    <a:pt x="21003" y="12313"/>
                  </a:cubicBezTo>
                  <a:cubicBezTo>
                    <a:pt x="30600" y="4165"/>
                    <a:pt x="42731" y="0"/>
                    <a:pt x="57035" y="0"/>
                  </a:cubicBezTo>
                  <a:cubicBezTo>
                    <a:pt x="66995" y="0"/>
                    <a:pt x="76048" y="2173"/>
                    <a:pt x="84377" y="6337"/>
                  </a:cubicBezTo>
                  <a:cubicBezTo>
                    <a:pt x="92706" y="10683"/>
                    <a:pt x="99043" y="16477"/>
                    <a:pt x="103570" y="23720"/>
                  </a:cubicBezTo>
                  <a:cubicBezTo>
                    <a:pt x="107915" y="31143"/>
                    <a:pt x="110269" y="38930"/>
                    <a:pt x="110269" y="47077"/>
                  </a:cubicBezTo>
                  <a:cubicBezTo>
                    <a:pt x="110269" y="54863"/>
                    <a:pt x="108096" y="62106"/>
                    <a:pt x="103932" y="68443"/>
                  </a:cubicBezTo>
                  <a:cubicBezTo>
                    <a:pt x="99768" y="74781"/>
                    <a:pt x="93430" y="80032"/>
                    <a:pt x="85282" y="83834"/>
                  </a:cubicBezTo>
                  <a:cubicBezTo>
                    <a:pt x="95965" y="86369"/>
                    <a:pt x="104295" y="91439"/>
                    <a:pt x="110269" y="99225"/>
                  </a:cubicBezTo>
                  <a:cubicBezTo>
                    <a:pt x="116245" y="107011"/>
                    <a:pt x="119141" y="116788"/>
                    <a:pt x="119141" y="128557"/>
                  </a:cubicBezTo>
                  <a:cubicBezTo>
                    <a:pt x="119141" y="144491"/>
                    <a:pt x="113348" y="157890"/>
                    <a:pt x="101759" y="168936"/>
                  </a:cubicBezTo>
                  <a:cubicBezTo>
                    <a:pt x="90171" y="179980"/>
                    <a:pt x="75505" y="185413"/>
                    <a:pt x="57942" y="185413"/>
                  </a:cubicBezTo>
                  <a:cubicBezTo>
                    <a:pt x="42008" y="185413"/>
                    <a:pt x="28789" y="180705"/>
                    <a:pt x="18288" y="171108"/>
                  </a:cubicBezTo>
                  <a:cubicBezTo>
                    <a:pt x="7786" y="161512"/>
                    <a:pt x="1810" y="149380"/>
                    <a:pt x="361" y="134171"/>
                  </a:cubicBezTo>
                  <a:close/>
                </a:path>
              </a:pathLst>
            </a:custGeom>
            <a:solidFill>
              <a:srgbClr val="040000"/>
            </a:solidFill>
            <a:ln w="18102" cap="flat">
              <a:noFill/>
              <a:prstDash val="solid"/>
              <a:miter/>
            </a:ln>
          </p:spPr>
          <p:txBody>
            <a:bodyPr rtlCol="0" anchor="ctr"/>
            <a:lstStyle/>
            <a:p>
              <a:endParaRPr lang="ja-JP" altLang="en-US" sz="1200"/>
            </a:p>
          </p:txBody>
        </p:sp>
        <p:sp>
          <p:nvSpPr>
            <p:cNvPr id="1063" name="フリーフォーム: 図形 1062">
              <a:extLst>
                <a:ext uri="{FF2B5EF4-FFF2-40B4-BE49-F238E27FC236}">
                  <a16:creationId xmlns:a16="http://schemas.microsoft.com/office/drawing/2014/main" id="{2DB5545B-D335-95CD-7837-C6FA8444DE8E}"/>
                </a:ext>
              </a:extLst>
            </p:cNvPr>
            <p:cNvSpPr/>
            <p:nvPr/>
          </p:nvSpPr>
          <p:spPr>
            <a:xfrm>
              <a:off x="14993717" y="5239638"/>
              <a:ext cx="118598" cy="185412"/>
            </a:xfrm>
            <a:custGeom>
              <a:avLst/>
              <a:gdLst>
                <a:gd name="connsiteX0" fmla="*/ 0 w 118598"/>
                <a:gd name="connsiteY0" fmla="*/ 92706 h 185412"/>
                <a:gd name="connsiteX1" fmla="*/ 6699 w 118598"/>
                <a:gd name="connsiteY1" fmla="*/ 40921 h 185412"/>
                <a:gd name="connsiteX2" fmla="*/ 26436 w 118598"/>
                <a:gd name="connsiteY2" fmla="*/ 10683 h 185412"/>
                <a:gd name="connsiteX3" fmla="*/ 59390 w 118598"/>
                <a:gd name="connsiteY3" fmla="*/ 0 h 185412"/>
                <a:gd name="connsiteX4" fmla="*/ 85102 w 118598"/>
                <a:gd name="connsiteY4" fmla="*/ 5794 h 185412"/>
                <a:gd name="connsiteX5" fmla="*/ 103208 w 118598"/>
                <a:gd name="connsiteY5" fmla="*/ 22814 h 185412"/>
                <a:gd name="connsiteX6" fmla="*/ 114434 w 118598"/>
                <a:gd name="connsiteY6" fmla="*/ 49793 h 185412"/>
                <a:gd name="connsiteX7" fmla="*/ 118598 w 118598"/>
                <a:gd name="connsiteY7" fmla="*/ 92706 h 185412"/>
                <a:gd name="connsiteX8" fmla="*/ 112080 w 118598"/>
                <a:gd name="connsiteY8" fmla="*/ 144310 h 185412"/>
                <a:gd name="connsiteX9" fmla="*/ 92526 w 118598"/>
                <a:gd name="connsiteY9" fmla="*/ 174729 h 185412"/>
                <a:gd name="connsiteX10" fmla="*/ 59572 w 118598"/>
                <a:gd name="connsiteY10" fmla="*/ 185412 h 185412"/>
                <a:gd name="connsiteX11" fmla="*/ 18288 w 118598"/>
                <a:gd name="connsiteY11" fmla="*/ 166581 h 185412"/>
                <a:gd name="connsiteX12" fmla="*/ 362 w 118598"/>
                <a:gd name="connsiteY12" fmla="*/ 92887 h 185412"/>
                <a:gd name="connsiteX13" fmla="*/ 22815 w 118598"/>
                <a:gd name="connsiteY13" fmla="*/ 92706 h 185412"/>
                <a:gd name="connsiteX14" fmla="*/ 33317 w 118598"/>
                <a:gd name="connsiteY14" fmla="*/ 152096 h 185412"/>
                <a:gd name="connsiteX15" fmla="*/ 59209 w 118598"/>
                <a:gd name="connsiteY15" fmla="*/ 166944 h 185412"/>
                <a:gd name="connsiteX16" fmla="*/ 84920 w 118598"/>
                <a:gd name="connsiteY16" fmla="*/ 152096 h 185412"/>
                <a:gd name="connsiteX17" fmla="*/ 95423 w 118598"/>
                <a:gd name="connsiteY17" fmla="*/ 92706 h 185412"/>
                <a:gd name="connsiteX18" fmla="*/ 84920 w 118598"/>
                <a:gd name="connsiteY18" fmla="*/ 33135 h 185412"/>
                <a:gd name="connsiteX19" fmla="*/ 58847 w 118598"/>
                <a:gd name="connsiteY19" fmla="*/ 18469 h 185412"/>
                <a:gd name="connsiteX20" fmla="*/ 34403 w 118598"/>
                <a:gd name="connsiteY20" fmla="*/ 31505 h 185412"/>
                <a:gd name="connsiteX21" fmla="*/ 22815 w 118598"/>
                <a:gd name="connsiteY21" fmla="*/ 92706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598" h="185412">
                  <a:moveTo>
                    <a:pt x="0" y="92706"/>
                  </a:moveTo>
                  <a:cubicBezTo>
                    <a:pt x="0" y="71340"/>
                    <a:pt x="2173" y="53958"/>
                    <a:pt x="6699" y="40921"/>
                  </a:cubicBezTo>
                  <a:cubicBezTo>
                    <a:pt x="11046" y="27884"/>
                    <a:pt x="17745" y="17744"/>
                    <a:pt x="26436" y="10683"/>
                  </a:cubicBezTo>
                  <a:cubicBezTo>
                    <a:pt x="35127" y="3621"/>
                    <a:pt x="46172" y="0"/>
                    <a:pt x="59390" y="0"/>
                  </a:cubicBezTo>
                  <a:cubicBezTo>
                    <a:pt x="69168" y="0"/>
                    <a:pt x="77678" y="1991"/>
                    <a:pt x="85102" y="5794"/>
                  </a:cubicBezTo>
                  <a:cubicBezTo>
                    <a:pt x="92526" y="9777"/>
                    <a:pt x="98500" y="15391"/>
                    <a:pt x="103208" y="22814"/>
                  </a:cubicBezTo>
                  <a:cubicBezTo>
                    <a:pt x="107916" y="30238"/>
                    <a:pt x="111719" y="39110"/>
                    <a:pt x="114434" y="49793"/>
                  </a:cubicBezTo>
                  <a:cubicBezTo>
                    <a:pt x="117151" y="60295"/>
                    <a:pt x="118598" y="74781"/>
                    <a:pt x="118598" y="92706"/>
                  </a:cubicBezTo>
                  <a:cubicBezTo>
                    <a:pt x="118598" y="114072"/>
                    <a:pt x="116426" y="131092"/>
                    <a:pt x="112080" y="144310"/>
                  </a:cubicBezTo>
                  <a:cubicBezTo>
                    <a:pt x="107735" y="157347"/>
                    <a:pt x="101217" y="167487"/>
                    <a:pt x="92526" y="174729"/>
                  </a:cubicBezTo>
                  <a:cubicBezTo>
                    <a:pt x="83834" y="181791"/>
                    <a:pt x="72789" y="185412"/>
                    <a:pt x="59572" y="185412"/>
                  </a:cubicBezTo>
                  <a:cubicBezTo>
                    <a:pt x="42008" y="185412"/>
                    <a:pt x="28246" y="179075"/>
                    <a:pt x="18288" y="166581"/>
                  </a:cubicBezTo>
                  <a:cubicBezTo>
                    <a:pt x="6338" y="151553"/>
                    <a:pt x="362" y="126927"/>
                    <a:pt x="362" y="92887"/>
                  </a:cubicBezTo>
                  <a:close/>
                  <a:moveTo>
                    <a:pt x="22815" y="92706"/>
                  </a:moveTo>
                  <a:cubicBezTo>
                    <a:pt x="22815" y="122582"/>
                    <a:pt x="26255" y="142318"/>
                    <a:pt x="33317" y="152096"/>
                  </a:cubicBezTo>
                  <a:cubicBezTo>
                    <a:pt x="40197" y="161874"/>
                    <a:pt x="48888" y="166944"/>
                    <a:pt x="59209" y="166944"/>
                  </a:cubicBezTo>
                  <a:cubicBezTo>
                    <a:pt x="69530" y="166944"/>
                    <a:pt x="78040" y="162054"/>
                    <a:pt x="84920" y="152096"/>
                  </a:cubicBezTo>
                  <a:cubicBezTo>
                    <a:pt x="91982" y="142137"/>
                    <a:pt x="95423" y="122401"/>
                    <a:pt x="95423" y="92706"/>
                  </a:cubicBezTo>
                  <a:cubicBezTo>
                    <a:pt x="95423" y="63011"/>
                    <a:pt x="91982" y="42913"/>
                    <a:pt x="84920" y="33135"/>
                  </a:cubicBezTo>
                  <a:cubicBezTo>
                    <a:pt x="78040" y="23357"/>
                    <a:pt x="69349" y="18469"/>
                    <a:pt x="58847" y="18469"/>
                  </a:cubicBezTo>
                  <a:cubicBezTo>
                    <a:pt x="48346" y="18469"/>
                    <a:pt x="40379" y="22814"/>
                    <a:pt x="34403" y="31505"/>
                  </a:cubicBezTo>
                  <a:cubicBezTo>
                    <a:pt x="26799" y="42551"/>
                    <a:pt x="22815" y="63011"/>
                    <a:pt x="22815" y="92706"/>
                  </a:cubicBezTo>
                  <a:close/>
                </a:path>
              </a:pathLst>
            </a:custGeom>
            <a:solidFill>
              <a:srgbClr val="040000"/>
            </a:solidFill>
            <a:ln w="18102" cap="flat">
              <a:noFill/>
              <a:prstDash val="solid"/>
              <a:miter/>
            </a:ln>
          </p:spPr>
          <p:txBody>
            <a:bodyPr rtlCol="0" anchor="ctr"/>
            <a:lstStyle/>
            <a:p>
              <a:endParaRPr lang="ja-JP" altLang="en-US" sz="1200"/>
            </a:p>
          </p:txBody>
        </p:sp>
        <p:sp>
          <p:nvSpPr>
            <p:cNvPr id="1064" name="フリーフォーム: 図形 1063">
              <a:extLst>
                <a:ext uri="{FF2B5EF4-FFF2-40B4-BE49-F238E27FC236}">
                  <a16:creationId xmlns:a16="http://schemas.microsoft.com/office/drawing/2014/main" id="{84D0F15F-568D-E14F-EAA9-35734ED95F29}"/>
                </a:ext>
              </a:extLst>
            </p:cNvPr>
            <p:cNvSpPr/>
            <p:nvPr/>
          </p:nvSpPr>
          <p:spPr>
            <a:xfrm>
              <a:off x="15145269" y="5396622"/>
              <a:ext cx="26798" cy="61200"/>
            </a:xfrm>
            <a:custGeom>
              <a:avLst/>
              <a:gdLst>
                <a:gd name="connsiteX0" fmla="*/ 1449 w 26798"/>
                <a:gd name="connsiteY0" fmla="*/ 25350 h 61200"/>
                <a:gd name="connsiteX1" fmla="*/ 1449 w 26798"/>
                <a:gd name="connsiteY1" fmla="*/ 0 h 61200"/>
                <a:gd name="connsiteX2" fmla="*/ 26799 w 26798"/>
                <a:gd name="connsiteY2" fmla="*/ 0 h 61200"/>
                <a:gd name="connsiteX3" fmla="*/ 26799 w 26798"/>
                <a:gd name="connsiteY3" fmla="*/ 25350 h 61200"/>
                <a:gd name="connsiteX4" fmla="*/ 21909 w 26798"/>
                <a:gd name="connsiteY4" fmla="*/ 47983 h 61200"/>
                <a:gd name="connsiteX5" fmla="*/ 6157 w 26798"/>
                <a:gd name="connsiteY5" fmla="*/ 61201 h 61200"/>
                <a:gd name="connsiteX6" fmla="*/ 0 w 26798"/>
                <a:gd name="connsiteY6" fmla="*/ 51604 h 61200"/>
                <a:gd name="connsiteX7" fmla="*/ 10321 w 26798"/>
                <a:gd name="connsiteY7" fmla="*/ 42551 h 61200"/>
                <a:gd name="connsiteX8" fmla="*/ 14124 w 26798"/>
                <a:gd name="connsiteY8" fmla="*/ 25350 h 61200"/>
                <a:gd name="connsiteX9" fmla="*/ 1449 w 26798"/>
                <a:gd name="connsiteY9" fmla="*/ 25350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8" h="61200">
                  <a:moveTo>
                    <a:pt x="1449" y="25350"/>
                  </a:moveTo>
                  <a:lnTo>
                    <a:pt x="1449" y="0"/>
                  </a:lnTo>
                  <a:lnTo>
                    <a:pt x="26799" y="0"/>
                  </a:lnTo>
                  <a:lnTo>
                    <a:pt x="26799" y="25350"/>
                  </a:lnTo>
                  <a:cubicBezTo>
                    <a:pt x="26799" y="34584"/>
                    <a:pt x="25169" y="42189"/>
                    <a:pt x="21909" y="47983"/>
                  </a:cubicBezTo>
                  <a:cubicBezTo>
                    <a:pt x="18650" y="53777"/>
                    <a:pt x="13400" y="58123"/>
                    <a:pt x="6157" y="61201"/>
                  </a:cubicBezTo>
                  <a:lnTo>
                    <a:pt x="0" y="51604"/>
                  </a:lnTo>
                  <a:cubicBezTo>
                    <a:pt x="4708" y="49613"/>
                    <a:pt x="8148" y="46534"/>
                    <a:pt x="10321" y="42551"/>
                  </a:cubicBezTo>
                  <a:cubicBezTo>
                    <a:pt x="12494" y="38567"/>
                    <a:pt x="13761" y="32773"/>
                    <a:pt x="14124" y="25350"/>
                  </a:cubicBezTo>
                  <a:lnTo>
                    <a:pt x="1449" y="25350"/>
                  </a:lnTo>
                  <a:close/>
                </a:path>
              </a:pathLst>
            </a:custGeom>
            <a:solidFill>
              <a:srgbClr val="040000"/>
            </a:solidFill>
            <a:ln w="18102" cap="flat">
              <a:noFill/>
              <a:prstDash val="solid"/>
              <a:miter/>
            </a:ln>
          </p:spPr>
          <p:txBody>
            <a:bodyPr rtlCol="0" anchor="ctr"/>
            <a:lstStyle/>
            <a:p>
              <a:endParaRPr lang="ja-JP" altLang="en-US" sz="1200"/>
            </a:p>
          </p:txBody>
        </p:sp>
        <p:sp>
          <p:nvSpPr>
            <p:cNvPr id="1065" name="フリーフォーム: 図形 1064">
              <a:extLst>
                <a:ext uri="{FF2B5EF4-FFF2-40B4-BE49-F238E27FC236}">
                  <a16:creationId xmlns:a16="http://schemas.microsoft.com/office/drawing/2014/main" id="{E3D96AA0-FF06-C0A2-FC45-DD8899BAF9A6}"/>
                </a:ext>
              </a:extLst>
            </p:cNvPr>
            <p:cNvSpPr/>
            <p:nvPr/>
          </p:nvSpPr>
          <p:spPr>
            <a:xfrm>
              <a:off x="15206651" y="5242897"/>
              <a:ext cx="117512" cy="179075"/>
            </a:xfrm>
            <a:custGeom>
              <a:avLst/>
              <a:gdLst>
                <a:gd name="connsiteX0" fmla="*/ 0 w 117512"/>
                <a:gd name="connsiteY0" fmla="*/ 21366 h 179075"/>
                <a:gd name="connsiteX1" fmla="*/ 0 w 117512"/>
                <a:gd name="connsiteY1" fmla="*/ 0 h 179075"/>
                <a:gd name="connsiteX2" fmla="*/ 117512 w 117512"/>
                <a:gd name="connsiteY2" fmla="*/ 0 h 179075"/>
                <a:gd name="connsiteX3" fmla="*/ 117512 w 117512"/>
                <a:gd name="connsiteY3" fmla="*/ 17382 h 179075"/>
                <a:gd name="connsiteX4" fmla="*/ 83110 w 117512"/>
                <a:gd name="connsiteY4" fmla="*/ 66452 h 179075"/>
                <a:gd name="connsiteX5" fmla="*/ 56855 w 117512"/>
                <a:gd name="connsiteY5" fmla="*/ 129282 h 179075"/>
                <a:gd name="connsiteX6" fmla="*/ 48345 w 117512"/>
                <a:gd name="connsiteY6" fmla="*/ 179075 h 179075"/>
                <a:gd name="connsiteX7" fmla="*/ 25531 w 117512"/>
                <a:gd name="connsiteY7" fmla="*/ 179075 h 179075"/>
                <a:gd name="connsiteX8" fmla="*/ 33859 w 117512"/>
                <a:gd name="connsiteY8" fmla="*/ 127290 h 179075"/>
                <a:gd name="connsiteX9" fmla="*/ 56855 w 117512"/>
                <a:gd name="connsiteY9" fmla="*/ 68805 h 179075"/>
                <a:gd name="connsiteX10" fmla="*/ 88904 w 117512"/>
                <a:gd name="connsiteY10" fmla="*/ 21366 h 179075"/>
                <a:gd name="connsiteX11" fmla="*/ 0 w 117512"/>
                <a:gd name="connsiteY11" fmla="*/ 21366 h 17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12" h="179075">
                  <a:moveTo>
                    <a:pt x="0" y="21366"/>
                  </a:moveTo>
                  <a:lnTo>
                    <a:pt x="0" y="0"/>
                  </a:lnTo>
                  <a:lnTo>
                    <a:pt x="117512" y="0"/>
                  </a:lnTo>
                  <a:lnTo>
                    <a:pt x="117512" y="17382"/>
                  </a:lnTo>
                  <a:cubicBezTo>
                    <a:pt x="105925" y="29695"/>
                    <a:pt x="94517" y="45991"/>
                    <a:pt x="83110" y="66452"/>
                  </a:cubicBezTo>
                  <a:cubicBezTo>
                    <a:pt x="71703" y="86912"/>
                    <a:pt x="63011" y="107735"/>
                    <a:pt x="56855" y="129282"/>
                  </a:cubicBezTo>
                  <a:cubicBezTo>
                    <a:pt x="52329" y="144491"/>
                    <a:pt x="49612" y="161149"/>
                    <a:pt x="48345" y="179075"/>
                  </a:cubicBezTo>
                  <a:lnTo>
                    <a:pt x="25531" y="179075"/>
                  </a:lnTo>
                  <a:cubicBezTo>
                    <a:pt x="25711" y="164771"/>
                    <a:pt x="28609" y="147569"/>
                    <a:pt x="33859" y="127290"/>
                  </a:cubicBezTo>
                  <a:cubicBezTo>
                    <a:pt x="39291" y="107011"/>
                    <a:pt x="46897" y="87636"/>
                    <a:pt x="56855" y="68805"/>
                  </a:cubicBezTo>
                  <a:cubicBezTo>
                    <a:pt x="66814" y="49975"/>
                    <a:pt x="77497" y="34222"/>
                    <a:pt x="88904" y="21366"/>
                  </a:cubicBezTo>
                  <a:lnTo>
                    <a:pt x="0" y="21366"/>
                  </a:lnTo>
                  <a:close/>
                </a:path>
              </a:pathLst>
            </a:custGeom>
            <a:solidFill>
              <a:srgbClr val="040000"/>
            </a:solidFill>
            <a:ln w="18102" cap="flat">
              <a:noFill/>
              <a:prstDash val="solid"/>
              <a:miter/>
            </a:ln>
          </p:spPr>
          <p:txBody>
            <a:bodyPr rtlCol="0" anchor="ctr"/>
            <a:lstStyle/>
            <a:p>
              <a:endParaRPr lang="ja-JP" altLang="en-US" sz="1200"/>
            </a:p>
          </p:txBody>
        </p:sp>
        <p:sp>
          <p:nvSpPr>
            <p:cNvPr id="1066" name="フリーフォーム: 図形 1065">
              <a:extLst>
                <a:ext uri="{FF2B5EF4-FFF2-40B4-BE49-F238E27FC236}">
                  <a16:creationId xmlns:a16="http://schemas.microsoft.com/office/drawing/2014/main" id="{28328C41-4100-C8D8-134E-B2EB89B43DED}"/>
                </a:ext>
              </a:extLst>
            </p:cNvPr>
            <p:cNvSpPr/>
            <p:nvPr/>
          </p:nvSpPr>
          <p:spPr>
            <a:xfrm>
              <a:off x="15346254" y="5239638"/>
              <a:ext cx="118598" cy="185412"/>
            </a:xfrm>
            <a:custGeom>
              <a:avLst/>
              <a:gdLst>
                <a:gd name="connsiteX0" fmla="*/ 0 w 118598"/>
                <a:gd name="connsiteY0" fmla="*/ 92706 h 185412"/>
                <a:gd name="connsiteX1" fmla="*/ 6699 w 118598"/>
                <a:gd name="connsiteY1" fmla="*/ 40921 h 185412"/>
                <a:gd name="connsiteX2" fmla="*/ 26435 w 118598"/>
                <a:gd name="connsiteY2" fmla="*/ 10683 h 185412"/>
                <a:gd name="connsiteX3" fmla="*/ 59389 w 118598"/>
                <a:gd name="connsiteY3" fmla="*/ 0 h 185412"/>
                <a:gd name="connsiteX4" fmla="*/ 85102 w 118598"/>
                <a:gd name="connsiteY4" fmla="*/ 5794 h 185412"/>
                <a:gd name="connsiteX5" fmla="*/ 103208 w 118598"/>
                <a:gd name="connsiteY5" fmla="*/ 22814 h 185412"/>
                <a:gd name="connsiteX6" fmla="*/ 114434 w 118598"/>
                <a:gd name="connsiteY6" fmla="*/ 49793 h 185412"/>
                <a:gd name="connsiteX7" fmla="*/ 118598 w 118598"/>
                <a:gd name="connsiteY7" fmla="*/ 92706 h 185412"/>
                <a:gd name="connsiteX8" fmla="*/ 112080 w 118598"/>
                <a:gd name="connsiteY8" fmla="*/ 144310 h 185412"/>
                <a:gd name="connsiteX9" fmla="*/ 92525 w 118598"/>
                <a:gd name="connsiteY9" fmla="*/ 174729 h 185412"/>
                <a:gd name="connsiteX10" fmla="*/ 59571 w 118598"/>
                <a:gd name="connsiteY10" fmla="*/ 185412 h 185412"/>
                <a:gd name="connsiteX11" fmla="*/ 18288 w 118598"/>
                <a:gd name="connsiteY11" fmla="*/ 166581 h 185412"/>
                <a:gd name="connsiteX12" fmla="*/ 361 w 118598"/>
                <a:gd name="connsiteY12" fmla="*/ 92887 h 185412"/>
                <a:gd name="connsiteX13" fmla="*/ 22815 w 118598"/>
                <a:gd name="connsiteY13" fmla="*/ 92706 h 185412"/>
                <a:gd name="connsiteX14" fmla="*/ 33316 w 118598"/>
                <a:gd name="connsiteY14" fmla="*/ 152096 h 185412"/>
                <a:gd name="connsiteX15" fmla="*/ 59208 w 118598"/>
                <a:gd name="connsiteY15" fmla="*/ 166944 h 185412"/>
                <a:gd name="connsiteX16" fmla="*/ 84920 w 118598"/>
                <a:gd name="connsiteY16" fmla="*/ 152096 h 185412"/>
                <a:gd name="connsiteX17" fmla="*/ 95421 w 118598"/>
                <a:gd name="connsiteY17" fmla="*/ 92706 h 185412"/>
                <a:gd name="connsiteX18" fmla="*/ 84920 w 118598"/>
                <a:gd name="connsiteY18" fmla="*/ 33135 h 185412"/>
                <a:gd name="connsiteX19" fmla="*/ 58847 w 118598"/>
                <a:gd name="connsiteY19" fmla="*/ 18469 h 185412"/>
                <a:gd name="connsiteX20" fmla="*/ 34402 w 118598"/>
                <a:gd name="connsiteY20" fmla="*/ 31505 h 185412"/>
                <a:gd name="connsiteX21" fmla="*/ 22815 w 118598"/>
                <a:gd name="connsiteY21" fmla="*/ 92706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598" h="185412">
                  <a:moveTo>
                    <a:pt x="0" y="92706"/>
                  </a:moveTo>
                  <a:cubicBezTo>
                    <a:pt x="0" y="71340"/>
                    <a:pt x="2173" y="53958"/>
                    <a:pt x="6699" y="40921"/>
                  </a:cubicBezTo>
                  <a:cubicBezTo>
                    <a:pt x="11045" y="27884"/>
                    <a:pt x="17744" y="17744"/>
                    <a:pt x="26435" y="10683"/>
                  </a:cubicBezTo>
                  <a:cubicBezTo>
                    <a:pt x="35127" y="3621"/>
                    <a:pt x="46172" y="0"/>
                    <a:pt x="59389" y="0"/>
                  </a:cubicBezTo>
                  <a:cubicBezTo>
                    <a:pt x="69168" y="0"/>
                    <a:pt x="77677" y="1991"/>
                    <a:pt x="85102" y="5794"/>
                  </a:cubicBezTo>
                  <a:cubicBezTo>
                    <a:pt x="92525" y="9777"/>
                    <a:pt x="98500" y="15391"/>
                    <a:pt x="103208" y="22814"/>
                  </a:cubicBezTo>
                  <a:cubicBezTo>
                    <a:pt x="107915" y="30238"/>
                    <a:pt x="111718" y="39110"/>
                    <a:pt x="114434" y="49793"/>
                  </a:cubicBezTo>
                  <a:cubicBezTo>
                    <a:pt x="117150" y="60295"/>
                    <a:pt x="118598" y="74781"/>
                    <a:pt x="118598" y="92706"/>
                  </a:cubicBezTo>
                  <a:cubicBezTo>
                    <a:pt x="118598" y="114072"/>
                    <a:pt x="116426" y="131092"/>
                    <a:pt x="112080" y="144310"/>
                  </a:cubicBezTo>
                  <a:cubicBezTo>
                    <a:pt x="107735" y="157347"/>
                    <a:pt x="101216" y="167487"/>
                    <a:pt x="92525" y="174729"/>
                  </a:cubicBezTo>
                  <a:cubicBezTo>
                    <a:pt x="83834" y="181791"/>
                    <a:pt x="72788" y="185412"/>
                    <a:pt x="59571" y="185412"/>
                  </a:cubicBezTo>
                  <a:cubicBezTo>
                    <a:pt x="42008" y="185412"/>
                    <a:pt x="28246" y="179075"/>
                    <a:pt x="18288" y="166581"/>
                  </a:cubicBezTo>
                  <a:cubicBezTo>
                    <a:pt x="6337" y="151553"/>
                    <a:pt x="361" y="126927"/>
                    <a:pt x="361" y="92887"/>
                  </a:cubicBezTo>
                  <a:close/>
                  <a:moveTo>
                    <a:pt x="22815" y="92706"/>
                  </a:moveTo>
                  <a:cubicBezTo>
                    <a:pt x="22815" y="122582"/>
                    <a:pt x="26255" y="142318"/>
                    <a:pt x="33316" y="152096"/>
                  </a:cubicBezTo>
                  <a:cubicBezTo>
                    <a:pt x="40378" y="161874"/>
                    <a:pt x="48888" y="166944"/>
                    <a:pt x="59208" y="166944"/>
                  </a:cubicBezTo>
                  <a:cubicBezTo>
                    <a:pt x="69529" y="166944"/>
                    <a:pt x="78040" y="162054"/>
                    <a:pt x="84920" y="152096"/>
                  </a:cubicBezTo>
                  <a:cubicBezTo>
                    <a:pt x="91801" y="142137"/>
                    <a:pt x="95421" y="122401"/>
                    <a:pt x="95421" y="92706"/>
                  </a:cubicBezTo>
                  <a:cubicBezTo>
                    <a:pt x="95421" y="63011"/>
                    <a:pt x="91981" y="42913"/>
                    <a:pt x="84920" y="33135"/>
                  </a:cubicBezTo>
                  <a:cubicBezTo>
                    <a:pt x="77858" y="23357"/>
                    <a:pt x="69348" y="18469"/>
                    <a:pt x="58847" y="18469"/>
                  </a:cubicBezTo>
                  <a:cubicBezTo>
                    <a:pt x="48345" y="18469"/>
                    <a:pt x="40378" y="22814"/>
                    <a:pt x="34402" y="31505"/>
                  </a:cubicBezTo>
                  <a:cubicBezTo>
                    <a:pt x="26798" y="42551"/>
                    <a:pt x="22815" y="63011"/>
                    <a:pt x="22815" y="92706"/>
                  </a:cubicBezTo>
                  <a:close/>
                </a:path>
              </a:pathLst>
            </a:custGeom>
            <a:solidFill>
              <a:srgbClr val="040000"/>
            </a:solidFill>
            <a:ln w="18102" cap="flat">
              <a:noFill/>
              <a:prstDash val="solid"/>
              <a:miter/>
            </a:ln>
          </p:spPr>
          <p:txBody>
            <a:bodyPr rtlCol="0" anchor="ctr"/>
            <a:lstStyle/>
            <a:p>
              <a:endParaRPr lang="ja-JP" altLang="en-US" sz="1200"/>
            </a:p>
          </p:txBody>
        </p:sp>
        <p:sp>
          <p:nvSpPr>
            <p:cNvPr id="1067" name="フリーフォーム: 図形 1066">
              <a:extLst>
                <a:ext uri="{FF2B5EF4-FFF2-40B4-BE49-F238E27FC236}">
                  <a16:creationId xmlns:a16="http://schemas.microsoft.com/office/drawing/2014/main" id="{E2D1AEE7-DA4C-17E8-26C6-6DFCFD072F1F}"/>
                </a:ext>
              </a:extLst>
            </p:cNvPr>
            <p:cNvSpPr/>
            <p:nvPr/>
          </p:nvSpPr>
          <p:spPr>
            <a:xfrm>
              <a:off x="15487305" y="5239819"/>
              <a:ext cx="119142" cy="185412"/>
            </a:xfrm>
            <a:custGeom>
              <a:avLst/>
              <a:gdLst>
                <a:gd name="connsiteX0" fmla="*/ 0 w 119142"/>
                <a:gd name="connsiteY0" fmla="*/ 134171 h 185412"/>
                <a:gd name="connsiteX1" fmla="*/ 22271 w 119142"/>
                <a:gd name="connsiteY1" fmla="*/ 131273 h 185412"/>
                <a:gd name="connsiteX2" fmla="*/ 35308 w 119142"/>
                <a:gd name="connsiteY2" fmla="*/ 158615 h 185412"/>
                <a:gd name="connsiteX3" fmla="*/ 57760 w 119142"/>
                <a:gd name="connsiteY3" fmla="*/ 166944 h 185412"/>
                <a:gd name="connsiteX4" fmla="*/ 84378 w 119142"/>
                <a:gd name="connsiteY4" fmla="*/ 156080 h 185412"/>
                <a:gd name="connsiteX5" fmla="*/ 95241 w 119142"/>
                <a:gd name="connsiteY5" fmla="*/ 129101 h 185412"/>
                <a:gd name="connsiteX6" fmla="*/ 85283 w 119142"/>
                <a:gd name="connsiteY6" fmla="*/ 103751 h 185412"/>
                <a:gd name="connsiteX7" fmla="*/ 59752 w 119142"/>
                <a:gd name="connsiteY7" fmla="*/ 93793 h 185412"/>
                <a:gd name="connsiteX8" fmla="*/ 43999 w 119142"/>
                <a:gd name="connsiteY8" fmla="*/ 96328 h 185412"/>
                <a:gd name="connsiteX9" fmla="*/ 46534 w 119142"/>
                <a:gd name="connsiteY9" fmla="*/ 76773 h 185412"/>
                <a:gd name="connsiteX10" fmla="*/ 50156 w 119142"/>
                <a:gd name="connsiteY10" fmla="*/ 76953 h 185412"/>
                <a:gd name="connsiteX11" fmla="*/ 75867 w 119142"/>
                <a:gd name="connsiteY11" fmla="*/ 69530 h 185412"/>
                <a:gd name="connsiteX12" fmla="*/ 87274 w 119142"/>
                <a:gd name="connsiteY12" fmla="*/ 46716 h 185412"/>
                <a:gd name="connsiteX13" fmla="*/ 78945 w 119142"/>
                <a:gd name="connsiteY13" fmla="*/ 26436 h 185412"/>
                <a:gd name="connsiteX14" fmla="*/ 57579 w 119142"/>
                <a:gd name="connsiteY14" fmla="*/ 18469 h 185412"/>
                <a:gd name="connsiteX15" fmla="*/ 35851 w 119142"/>
                <a:gd name="connsiteY15" fmla="*/ 26617 h 185412"/>
                <a:gd name="connsiteX16" fmla="*/ 24625 w 119142"/>
                <a:gd name="connsiteY16" fmla="*/ 51061 h 185412"/>
                <a:gd name="connsiteX17" fmla="*/ 2354 w 119142"/>
                <a:gd name="connsiteY17" fmla="*/ 47077 h 185412"/>
                <a:gd name="connsiteX18" fmla="*/ 21004 w 119142"/>
                <a:gd name="connsiteY18" fmla="*/ 12313 h 185412"/>
                <a:gd name="connsiteX19" fmla="*/ 57036 w 119142"/>
                <a:gd name="connsiteY19" fmla="*/ 0 h 185412"/>
                <a:gd name="connsiteX20" fmla="*/ 84378 w 119142"/>
                <a:gd name="connsiteY20" fmla="*/ 6337 h 185412"/>
                <a:gd name="connsiteX21" fmla="*/ 103571 w 119142"/>
                <a:gd name="connsiteY21" fmla="*/ 23720 h 185412"/>
                <a:gd name="connsiteX22" fmla="*/ 110270 w 119142"/>
                <a:gd name="connsiteY22" fmla="*/ 47077 h 185412"/>
                <a:gd name="connsiteX23" fmla="*/ 103932 w 119142"/>
                <a:gd name="connsiteY23" fmla="*/ 68443 h 185412"/>
                <a:gd name="connsiteX24" fmla="*/ 85283 w 119142"/>
                <a:gd name="connsiteY24" fmla="*/ 83834 h 185412"/>
                <a:gd name="connsiteX25" fmla="*/ 110270 w 119142"/>
                <a:gd name="connsiteY25" fmla="*/ 99225 h 185412"/>
                <a:gd name="connsiteX26" fmla="*/ 119142 w 119142"/>
                <a:gd name="connsiteY26" fmla="*/ 128557 h 185412"/>
                <a:gd name="connsiteX27" fmla="*/ 101759 w 119142"/>
                <a:gd name="connsiteY27" fmla="*/ 168936 h 185412"/>
                <a:gd name="connsiteX28" fmla="*/ 57942 w 119142"/>
                <a:gd name="connsiteY28" fmla="*/ 185413 h 185412"/>
                <a:gd name="connsiteX29" fmla="*/ 18288 w 119142"/>
                <a:gd name="connsiteY29" fmla="*/ 171108 h 185412"/>
                <a:gd name="connsiteX30" fmla="*/ 362 w 119142"/>
                <a:gd name="connsiteY30" fmla="*/ 1341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142" h="185412">
                  <a:moveTo>
                    <a:pt x="0" y="134171"/>
                  </a:moveTo>
                  <a:lnTo>
                    <a:pt x="22271" y="131273"/>
                  </a:lnTo>
                  <a:cubicBezTo>
                    <a:pt x="24806" y="143948"/>
                    <a:pt x="29151" y="153002"/>
                    <a:pt x="35308" y="158615"/>
                  </a:cubicBezTo>
                  <a:cubicBezTo>
                    <a:pt x="41464" y="164228"/>
                    <a:pt x="48888" y="166944"/>
                    <a:pt x="57760" y="166944"/>
                  </a:cubicBezTo>
                  <a:cubicBezTo>
                    <a:pt x="68263" y="166944"/>
                    <a:pt x="77135" y="163323"/>
                    <a:pt x="84378" y="156080"/>
                  </a:cubicBezTo>
                  <a:cubicBezTo>
                    <a:pt x="91620" y="148837"/>
                    <a:pt x="95241" y="139784"/>
                    <a:pt x="95241" y="129101"/>
                  </a:cubicBezTo>
                  <a:cubicBezTo>
                    <a:pt x="95241" y="118418"/>
                    <a:pt x="91982" y="110451"/>
                    <a:pt x="85283" y="103751"/>
                  </a:cubicBezTo>
                  <a:cubicBezTo>
                    <a:pt x="78583" y="97052"/>
                    <a:pt x="70073" y="93793"/>
                    <a:pt x="59752" y="93793"/>
                  </a:cubicBezTo>
                  <a:cubicBezTo>
                    <a:pt x="55588" y="93793"/>
                    <a:pt x="50337" y="94698"/>
                    <a:pt x="43999" y="96328"/>
                  </a:cubicBezTo>
                  <a:lnTo>
                    <a:pt x="46534" y="76773"/>
                  </a:lnTo>
                  <a:cubicBezTo>
                    <a:pt x="47983" y="76773"/>
                    <a:pt x="49251" y="76953"/>
                    <a:pt x="50156" y="76953"/>
                  </a:cubicBezTo>
                  <a:cubicBezTo>
                    <a:pt x="59571" y="76953"/>
                    <a:pt x="68263" y="74419"/>
                    <a:pt x="75867" y="69530"/>
                  </a:cubicBezTo>
                  <a:cubicBezTo>
                    <a:pt x="83471" y="64641"/>
                    <a:pt x="87274" y="56855"/>
                    <a:pt x="87274" y="46716"/>
                  </a:cubicBezTo>
                  <a:cubicBezTo>
                    <a:pt x="87274" y="38567"/>
                    <a:pt x="84558" y="31687"/>
                    <a:pt x="78945" y="26436"/>
                  </a:cubicBezTo>
                  <a:cubicBezTo>
                    <a:pt x="73332" y="21004"/>
                    <a:pt x="66271" y="18469"/>
                    <a:pt x="57579" y="18469"/>
                  </a:cubicBezTo>
                  <a:cubicBezTo>
                    <a:pt x="48888" y="18469"/>
                    <a:pt x="41645" y="21185"/>
                    <a:pt x="35851" y="26617"/>
                  </a:cubicBezTo>
                  <a:cubicBezTo>
                    <a:pt x="30058" y="32049"/>
                    <a:pt x="26436" y="40197"/>
                    <a:pt x="24625" y="51061"/>
                  </a:cubicBezTo>
                  <a:lnTo>
                    <a:pt x="2354" y="47077"/>
                  </a:lnTo>
                  <a:cubicBezTo>
                    <a:pt x="5070" y="32049"/>
                    <a:pt x="11226" y="20642"/>
                    <a:pt x="21004" y="12313"/>
                  </a:cubicBezTo>
                  <a:cubicBezTo>
                    <a:pt x="30600" y="4165"/>
                    <a:pt x="42731" y="0"/>
                    <a:pt x="57036" y="0"/>
                  </a:cubicBezTo>
                  <a:cubicBezTo>
                    <a:pt x="66995" y="0"/>
                    <a:pt x="76048" y="2173"/>
                    <a:pt x="84378" y="6337"/>
                  </a:cubicBezTo>
                  <a:cubicBezTo>
                    <a:pt x="92706" y="10683"/>
                    <a:pt x="99044" y="16477"/>
                    <a:pt x="103571" y="23720"/>
                  </a:cubicBezTo>
                  <a:cubicBezTo>
                    <a:pt x="108097" y="30963"/>
                    <a:pt x="110270" y="38930"/>
                    <a:pt x="110270" y="47077"/>
                  </a:cubicBezTo>
                  <a:cubicBezTo>
                    <a:pt x="110270" y="54863"/>
                    <a:pt x="108097" y="62106"/>
                    <a:pt x="103932" y="68443"/>
                  </a:cubicBezTo>
                  <a:cubicBezTo>
                    <a:pt x="99768" y="74781"/>
                    <a:pt x="93431" y="80032"/>
                    <a:pt x="85283" y="83834"/>
                  </a:cubicBezTo>
                  <a:cubicBezTo>
                    <a:pt x="95965" y="86369"/>
                    <a:pt x="104295" y="91439"/>
                    <a:pt x="110270" y="99225"/>
                  </a:cubicBezTo>
                  <a:cubicBezTo>
                    <a:pt x="116245" y="107011"/>
                    <a:pt x="119142" y="116788"/>
                    <a:pt x="119142" y="128557"/>
                  </a:cubicBezTo>
                  <a:cubicBezTo>
                    <a:pt x="119142" y="144491"/>
                    <a:pt x="113348" y="157890"/>
                    <a:pt x="101759" y="168936"/>
                  </a:cubicBezTo>
                  <a:cubicBezTo>
                    <a:pt x="90171" y="179980"/>
                    <a:pt x="75505" y="185413"/>
                    <a:pt x="57942" y="185413"/>
                  </a:cubicBezTo>
                  <a:cubicBezTo>
                    <a:pt x="42008" y="185413"/>
                    <a:pt x="28790" y="180705"/>
                    <a:pt x="18288" y="171108"/>
                  </a:cubicBezTo>
                  <a:cubicBezTo>
                    <a:pt x="7786" y="161512"/>
                    <a:pt x="1811" y="149380"/>
                    <a:pt x="362" y="134171"/>
                  </a:cubicBezTo>
                  <a:close/>
                </a:path>
              </a:pathLst>
            </a:custGeom>
            <a:solidFill>
              <a:srgbClr val="040000"/>
            </a:solidFill>
            <a:ln w="18102" cap="flat">
              <a:noFill/>
              <a:prstDash val="solid"/>
              <a:miter/>
            </a:ln>
          </p:spPr>
          <p:txBody>
            <a:bodyPr rtlCol="0" anchor="ctr"/>
            <a:lstStyle/>
            <a:p>
              <a:endParaRPr lang="ja-JP" altLang="en-US" sz="1200"/>
            </a:p>
          </p:txBody>
        </p:sp>
      </p:grpSp>
      <p:grpSp>
        <p:nvGrpSpPr>
          <p:cNvPr id="1068" name="グラフィックス 8">
            <a:extLst>
              <a:ext uri="{FF2B5EF4-FFF2-40B4-BE49-F238E27FC236}">
                <a16:creationId xmlns:a16="http://schemas.microsoft.com/office/drawing/2014/main" id="{2EFF32D1-6CB2-55AA-8113-1477E4544D35}"/>
              </a:ext>
            </a:extLst>
          </p:cNvPr>
          <p:cNvGrpSpPr/>
          <p:nvPr/>
        </p:nvGrpSpPr>
        <p:grpSpPr>
          <a:xfrm>
            <a:off x="10602710" y="3866620"/>
            <a:ext cx="584121" cy="145457"/>
            <a:chOff x="15826986" y="5239638"/>
            <a:chExt cx="876182" cy="218185"/>
          </a:xfrm>
          <a:solidFill>
            <a:srgbClr val="040000"/>
          </a:solidFill>
        </p:grpSpPr>
        <p:sp>
          <p:nvSpPr>
            <p:cNvPr id="1069" name="フリーフォーム: 図形 1068">
              <a:extLst>
                <a:ext uri="{FF2B5EF4-FFF2-40B4-BE49-F238E27FC236}">
                  <a16:creationId xmlns:a16="http://schemas.microsoft.com/office/drawing/2014/main" id="{F4998A2F-4428-D539-B9A4-7BB5CC851697}"/>
                </a:ext>
              </a:extLst>
            </p:cNvPr>
            <p:cNvSpPr/>
            <p:nvPr/>
          </p:nvSpPr>
          <p:spPr>
            <a:xfrm>
              <a:off x="15826986" y="5239819"/>
              <a:ext cx="66813" cy="182153"/>
            </a:xfrm>
            <a:custGeom>
              <a:avLst/>
              <a:gdLst>
                <a:gd name="connsiteX0" fmla="*/ 66814 w 66813"/>
                <a:gd name="connsiteY0" fmla="*/ 182154 h 182153"/>
                <a:gd name="connsiteX1" fmla="*/ 44543 w 66813"/>
                <a:gd name="connsiteY1" fmla="*/ 182154 h 182153"/>
                <a:gd name="connsiteX2" fmla="*/ 44543 w 66813"/>
                <a:gd name="connsiteY2" fmla="*/ 40197 h 182153"/>
                <a:gd name="connsiteX3" fmla="*/ 23357 w 66813"/>
                <a:gd name="connsiteY3" fmla="*/ 55588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4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4"/>
                  </a:moveTo>
                  <a:lnTo>
                    <a:pt x="44543" y="182154"/>
                  </a:lnTo>
                  <a:lnTo>
                    <a:pt x="44543" y="40197"/>
                  </a:lnTo>
                  <a:cubicBezTo>
                    <a:pt x="39110" y="45267"/>
                    <a:pt x="32229" y="50518"/>
                    <a:pt x="23357" y="55588"/>
                  </a:cubicBezTo>
                  <a:cubicBezTo>
                    <a:pt x="14666" y="60657"/>
                    <a:pt x="6881" y="64460"/>
                    <a:pt x="0" y="67176"/>
                  </a:cubicBezTo>
                  <a:lnTo>
                    <a:pt x="0" y="45629"/>
                  </a:lnTo>
                  <a:cubicBezTo>
                    <a:pt x="12494" y="39835"/>
                    <a:pt x="23357" y="32592"/>
                    <a:pt x="32592" y="24263"/>
                  </a:cubicBezTo>
                  <a:cubicBezTo>
                    <a:pt x="41826" y="15934"/>
                    <a:pt x="48526" y="7786"/>
                    <a:pt x="52329" y="0"/>
                  </a:cubicBezTo>
                  <a:lnTo>
                    <a:pt x="66632" y="0"/>
                  </a:lnTo>
                  <a:lnTo>
                    <a:pt x="66632" y="182154"/>
                  </a:lnTo>
                  <a:close/>
                </a:path>
              </a:pathLst>
            </a:custGeom>
            <a:solidFill>
              <a:srgbClr val="040000"/>
            </a:solidFill>
            <a:ln w="18102" cap="flat">
              <a:noFill/>
              <a:prstDash val="solid"/>
              <a:miter/>
            </a:ln>
          </p:spPr>
          <p:txBody>
            <a:bodyPr rtlCol="0" anchor="ctr"/>
            <a:lstStyle/>
            <a:p>
              <a:endParaRPr lang="ja-JP" altLang="en-US" sz="1200"/>
            </a:p>
          </p:txBody>
        </p:sp>
        <p:sp>
          <p:nvSpPr>
            <p:cNvPr id="1070" name="フリーフォーム: 図形 1069">
              <a:extLst>
                <a:ext uri="{FF2B5EF4-FFF2-40B4-BE49-F238E27FC236}">
                  <a16:creationId xmlns:a16="http://schemas.microsoft.com/office/drawing/2014/main" id="{30C290AC-42B9-3163-4545-DB377B3C6B2A}"/>
                </a:ext>
              </a:extLst>
            </p:cNvPr>
            <p:cNvSpPr/>
            <p:nvPr/>
          </p:nvSpPr>
          <p:spPr>
            <a:xfrm>
              <a:off x="15950836" y="5242897"/>
              <a:ext cx="120227" cy="182153"/>
            </a:xfrm>
            <a:custGeom>
              <a:avLst/>
              <a:gdLst>
                <a:gd name="connsiteX0" fmla="*/ 180 w 120227"/>
                <a:gd name="connsiteY0" fmla="*/ 131455 h 182153"/>
                <a:gd name="connsiteX1" fmla="*/ 23538 w 120227"/>
                <a:gd name="connsiteY1" fmla="*/ 129463 h 182153"/>
                <a:gd name="connsiteX2" fmla="*/ 35670 w 120227"/>
                <a:gd name="connsiteY2" fmla="*/ 155174 h 182153"/>
                <a:gd name="connsiteX3" fmla="*/ 58484 w 120227"/>
                <a:gd name="connsiteY3" fmla="*/ 163865 h 182153"/>
                <a:gd name="connsiteX4" fmla="*/ 85644 w 120227"/>
                <a:gd name="connsiteY4" fmla="*/ 151734 h 182153"/>
                <a:gd name="connsiteX5" fmla="*/ 96870 w 120227"/>
                <a:gd name="connsiteY5" fmla="*/ 119504 h 182153"/>
                <a:gd name="connsiteX6" fmla="*/ 86187 w 120227"/>
                <a:gd name="connsiteY6" fmla="*/ 89447 h 182153"/>
                <a:gd name="connsiteX7" fmla="*/ 58122 w 120227"/>
                <a:gd name="connsiteY7" fmla="*/ 78402 h 182153"/>
                <a:gd name="connsiteX8" fmla="*/ 38747 w 120227"/>
                <a:gd name="connsiteY8" fmla="*/ 83291 h 182153"/>
                <a:gd name="connsiteX9" fmla="*/ 25167 w 120227"/>
                <a:gd name="connsiteY9" fmla="*/ 95965 h 182153"/>
                <a:gd name="connsiteX10" fmla="*/ 4164 w 120227"/>
                <a:gd name="connsiteY10" fmla="*/ 93249 h 182153"/>
                <a:gd name="connsiteX11" fmla="*/ 21727 w 120227"/>
                <a:gd name="connsiteY11" fmla="*/ 0 h 182153"/>
                <a:gd name="connsiteX12" fmla="*/ 111899 w 120227"/>
                <a:gd name="connsiteY12" fmla="*/ 0 h 182153"/>
                <a:gd name="connsiteX13" fmla="*/ 111899 w 120227"/>
                <a:gd name="connsiteY13" fmla="*/ 21366 h 182153"/>
                <a:gd name="connsiteX14" fmla="*/ 39472 w 120227"/>
                <a:gd name="connsiteY14" fmla="*/ 21366 h 182153"/>
                <a:gd name="connsiteX15" fmla="*/ 29694 w 120227"/>
                <a:gd name="connsiteY15" fmla="*/ 70073 h 182153"/>
                <a:gd name="connsiteX16" fmla="*/ 63916 w 120227"/>
                <a:gd name="connsiteY16" fmla="*/ 58665 h 182153"/>
                <a:gd name="connsiteX17" fmla="*/ 103932 w 120227"/>
                <a:gd name="connsiteY17" fmla="*/ 75143 h 182153"/>
                <a:gd name="connsiteX18" fmla="*/ 120227 w 120227"/>
                <a:gd name="connsiteY18" fmla="*/ 117512 h 182153"/>
                <a:gd name="connsiteX19" fmla="*/ 105924 w 120227"/>
                <a:gd name="connsiteY19" fmla="*/ 160063 h 182153"/>
                <a:gd name="connsiteX20" fmla="*/ 58303 w 120227"/>
                <a:gd name="connsiteY20" fmla="*/ 182153 h 182153"/>
                <a:gd name="connsiteX21" fmla="*/ 17925 w 120227"/>
                <a:gd name="connsiteY21" fmla="*/ 168211 h 182153"/>
                <a:gd name="connsiteX22" fmla="*/ 0 w 120227"/>
                <a:gd name="connsiteY22" fmla="*/ 131455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227" h="182153">
                  <a:moveTo>
                    <a:pt x="180" y="131455"/>
                  </a:moveTo>
                  <a:lnTo>
                    <a:pt x="23538" y="129463"/>
                  </a:lnTo>
                  <a:cubicBezTo>
                    <a:pt x="25349" y="140870"/>
                    <a:pt x="29333" y="149380"/>
                    <a:pt x="35670" y="155174"/>
                  </a:cubicBezTo>
                  <a:cubicBezTo>
                    <a:pt x="42007" y="160969"/>
                    <a:pt x="49612" y="163865"/>
                    <a:pt x="58484" y="163865"/>
                  </a:cubicBezTo>
                  <a:cubicBezTo>
                    <a:pt x="69167" y="163865"/>
                    <a:pt x="78220" y="159882"/>
                    <a:pt x="85644" y="151734"/>
                  </a:cubicBezTo>
                  <a:cubicBezTo>
                    <a:pt x="93067" y="143586"/>
                    <a:pt x="96870" y="132903"/>
                    <a:pt x="96870" y="119504"/>
                  </a:cubicBezTo>
                  <a:cubicBezTo>
                    <a:pt x="96870" y="106105"/>
                    <a:pt x="93249" y="96690"/>
                    <a:pt x="86187" y="89447"/>
                  </a:cubicBezTo>
                  <a:cubicBezTo>
                    <a:pt x="79126" y="82023"/>
                    <a:pt x="69710" y="78402"/>
                    <a:pt x="58122" y="78402"/>
                  </a:cubicBezTo>
                  <a:cubicBezTo>
                    <a:pt x="50880" y="78402"/>
                    <a:pt x="44542" y="80032"/>
                    <a:pt x="38747" y="83291"/>
                  </a:cubicBezTo>
                  <a:cubicBezTo>
                    <a:pt x="32953" y="86550"/>
                    <a:pt x="28427" y="90715"/>
                    <a:pt x="25167" y="95965"/>
                  </a:cubicBezTo>
                  <a:lnTo>
                    <a:pt x="4164" y="93249"/>
                  </a:lnTo>
                  <a:lnTo>
                    <a:pt x="21727" y="0"/>
                  </a:lnTo>
                  <a:lnTo>
                    <a:pt x="111899" y="0"/>
                  </a:lnTo>
                  <a:lnTo>
                    <a:pt x="111899" y="21366"/>
                  </a:lnTo>
                  <a:lnTo>
                    <a:pt x="39472" y="21366"/>
                  </a:lnTo>
                  <a:lnTo>
                    <a:pt x="29694" y="70073"/>
                  </a:lnTo>
                  <a:cubicBezTo>
                    <a:pt x="40559" y="62468"/>
                    <a:pt x="51966" y="58665"/>
                    <a:pt x="63916" y="58665"/>
                  </a:cubicBezTo>
                  <a:cubicBezTo>
                    <a:pt x="79850" y="58665"/>
                    <a:pt x="93067" y="64098"/>
                    <a:pt x="103932" y="75143"/>
                  </a:cubicBezTo>
                  <a:cubicBezTo>
                    <a:pt x="114796" y="86188"/>
                    <a:pt x="120227" y="100311"/>
                    <a:pt x="120227" y="117512"/>
                  </a:cubicBezTo>
                  <a:cubicBezTo>
                    <a:pt x="120227" y="134714"/>
                    <a:pt x="115520" y="148112"/>
                    <a:pt x="105924" y="160063"/>
                  </a:cubicBezTo>
                  <a:cubicBezTo>
                    <a:pt x="94335" y="174729"/>
                    <a:pt x="78401" y="182153"/>
                    <a:pt x="58303" y="182153"/>
                  </a:cubicBezTo>
                  <a:cubicBezTo>
                    <a:pt x="41826" y="182153"/>
                    <a:pt x="28246" y="177626"/>
                    <a:pt x="17925" y="168211"/>
                  </a:cubicBezTo>
                  <a:cubicBezTo>
                    <a:pt x="7423" y="158977"/>
                    <a:pt x="1448" y="146664"/>
                    <a:pt x="0" y="131455"/>
                  </a:cubicBezTo>
                  <a:close/>
                </a:path>
              </a:pathLst>
            </a:custGeom>
            <a:solidFill>
              <a:srgbClr val="040000"/>
            </a:solidFill>
            <a:ln w="18102" cap="flat">
              <a:noFill/>
              <a:prstDash val="solid"/>
              <a:miter/>
            </a:ln>
          </p:spPr>
          <p:txBody>
            <a:bodyPr rtlCol="0" anchor="ctr"/>
            <a:lstStyle/>
            <a:p>
              <a:endParaRPr lang="ja-JP" altLang="en-US" sz="1200"/>
            </a:p>
          </p:txBody>
        </p:sp>
        <p:sp>
          <p:nvSpPr>
            <p:cNvPr id="1071" name="フリーフォーム: 図形 1070">
              <a:extLst>
                <a:ext uri="{FF2B5EF4-FFF2-40B4-BE49-F238E27FC236}">
                  <a16:creationId xmlns:a16="http://schemas.microsoft.com/office/drawing/2014/main" id="{F95E2020-1336-3773-C1A9-58CEA3C7B1BD}"/>
                </a:ext>
              </a:extLst>
            </p:cNvPr>
            <p:cNvSpPr/>
            <p:nvPr/>
          </p:nvSpPr>
          <p:spPr>
            <a:xfrm>
              <a:off x="16091706" y="5242897"/>
              <a:ext cx="120228" cy="182153"/>
            </a:xfrm>
            <a:custGeom>
              <a:avLst/>
              <a:gdLst>
                <a:gd name="connsiteX0" fmla="*/ 181 w 120228"/>
                <a:gd name="connsiteY0" fmla="*/ 131455 h 182153"/>
                <a:gd name="connsiteX1" fmla="*/ 23538 w 120228"/>
                <a:gd name="connsiteY1" fmla="*/ 129463 h 182153"/>
                <a:gd name="connsiteX2" fmla="*/ 35671 w 120228"/>
                <a:gd name="connsiteY2" fmla="*/ 155174 h 182153"/>
                <a:gd name="connsiteX3" fmla="*/ 58484 w 120228"/>
                <a:gd name="connsiteY3" fmla="*/ 163865 h 182153"/>
                <a:gd name="connsiteX4" fmla="*/ 85644 w 120228"/>
                <a:gd name="connsiteY4" fmla="*/ 151734 h 182153"/>
                <a:gd name="connsiteX5" fmla="*/ 96870 w 120228"/>
                <a:gd name="connsiteY5" fmla="*/ 119504 h 182153"/>
                <a:gd name="connsiteX6" fmla="*/ 86188 w 120228"/>
                <a:gd name="connsiteY6" fmla="*/ 89447 h 182153"/>
                <a:gd name="connsiteX7" fmla="*/ 58123 w 120228"/>
                <a:gd name="connsiteY7" fmla="*/ 78402 h 182153"/>
                <a:gd name="connsiteX8" fmla="*/ 38749 w 120228"/>
                <a:gd name="connsiteY8" fmla="*/ 83291 h 182153"/>
                <a:gd name="connsiteX9" fmla="*/ 25169 w 120228"/>
                <a:gd name="connsiteY9" fmla="*/ 95965 h 182153"/>
                <a:gd name="connsiteX10" fmla="*/ 4164 w 120228"/>
                <a:gd name="connsiteY10" fmla="*/ 93249 h 182153"/>
                <a:gd name="connsiteX11" fmla="*/ 21728 w 120228"/>
                <a:gd name="connsiteY11" fmla="*/ 0 h 182153"/>
                <a:gd name="connsiteX12" fmla="*/ 111899 w 120228"/>
                <a:gd name="connsiteY12" fmla="*/ 0 h 182153"/>
                <a:gd name="connsiteX13" fmla="*/ 111899 w 120228"/>
                <a:gd name="connsiteY13" fmla="*/ 21366 h 182153"/>
                <a:gd name="connsiteX14" fmla="*/ 39472 w 120228"/>
                <a:gd name="connsiteY14" fmla="*/ 21366 h 182153"/>
                <a:gd name="connsiteX15" fmla="*/ 29695 w 120228"/>
                <a:gd name="connsiteY15" fmla="*/ 70073 h 182153"/>
                <a:gd name="connsiteX16" fmla="*/ 63917 w 120228"/>
                <a:gd name="connsiteY16" fmla="*/ 58665 h 182153"/>
                <a:gd name="connsiteX17" fmla="*/ 103932 w 120228"/>
                <a:gd name="connsiteY17" fmla="*/ 75143 h 182153"/>
                <a:gd name="connsiteX18" fmla="*/ 120229 w 120228"/>
                <a:gd name="connsiteY18" fmla="*/ 117512 h 182153"/>
                <a:gd name="connsiteX19" fmla="*/ 105924 w 120228"/>
                <a:gd name="connsiteY19" fmla="*/ 160063 h 182153"/>
                <a:gd name="connsiteX20" fmla="*/ 58304 w 120228"/>
                <a:gd name="connsiteY20" fmla="*/ 182153 h 182153"/>
                <a:gd name="connsiteX21" fmla="*/ 17925 w 120228"/>
                <a:gd name="connsiteY21" fmla="*/ 168211 h 182153"/>
                <a:gd name="connsiteX22" fmla="*/ 0 w 120228"/>
                <a:gd name="connsiteY22" fmla="*/ 131455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228" h="182153">
                  <a:moveTo>
                    <a:pt x="181" y="131455"/>
                  </a:moveTo>
                  <a:lnTo>
                    <a:pt x="23538" y="129463"/>
                  </a:lnTo>
                  <a:cubicBezTo>
                    <a:pt x="25350" y="140870"/>
                    <a:pt x="29333" y="149380"/>
                    <a:pt x="35671" y="155174"/>
                  </a:cubicBezTo>
                  <a:cubicBezTo>
                    <a:pt x="42008" y="160969"/>
                    <a:pt x="49612" y="163865"/>
                    <a:pt x="58484" y="163865"/>
                  </a:cubicBezTo>
                  <a:cubicBezTo>
                    <a:pt x="69168" y="163865"/>
                    <a:pt x="78221" y="159882"/>
                    <a:pt x="85644" y="151734"/>
                  </a:cubicBezTo>
                  <a:cubicBezTo>
                    <a:pt x="93069" y="143586"/>
                    <a:pt x="96870" y="132903"/>
                    <a:pt x="96870" y="119504"/>
                  </a:cubicBezTo>
                  <a:cubicBezTo>
                    <a:pt x="96870" y="106105"/>
                    <a:pt x="93250" y="96690"/>
                    <a:pt x="86188" y="89447"/>
                  </a:cubicBezTo>
                  <a:cubicBezTo>
                    <a:pt x="79126" y="82023"/>
                    <a:pt x="69710" y="78402"/>
                    <a:pt x="58123" y="78402"/>
                  </a:cubicBezTo>
                  <a:cubicBezTo>
                    <a:pt x="50880" y="78402"/>
                    <a:pt x="44543" y="80032"/>
                    <a:pt x="38749" y="83291"/>
                  </a:cubicBezTo>
                  <a:cubicBezTo>
                    <a:pt x="32954" y="86550"/>
                    <a:pt x="28428" y="90715"/>
                    <a:pt x="25169" y="95965"/>
                  </a:cubicBezTo>
                  <a:lnTo>
                    <a:pt x="4164" y="93249"/>
                  </a:lnTo>
                  <a:lnTo>
                    <a:pt x="21728" y="0"/>
                  </a:lnTo>
                  <a:lnTo>
                    <a:pt x="111899" y="0"/>
                  </a:lnTo>
                  <a:lnTo>
                    <a:pt x="111899" y="21366"/>
                  </a:lnTo>
                  <a:lnTo>
                    <a:pt x="39472" y="21366"/>
                  </a:lnTo>
                  <a:lnTo>
                    <a:pt x="29695" y="70073"/>
                  </a:lnTo>
                  <a:cubicBezTo>
                    <a:pt x="40559" y="62468"/>
                    <a:pt x="51966" y="58665"/>
                    <a:pt x="63917" y="58665"/>
                  </a:cubicBezTo>
                  <a:cubicBezTo>
                    <a:pt x="79850" y="58665"/>
                    <a:pt x="93069" y="64098"/>
                    <a:pt x="103932" y="75143"/>
                  </a:cubicBezTo>
                  <a:cubicBezTo>
                    <a:pt x="114797" y="86188"/>
                    <a:pt x="120229" y="100311"/>
                    <a:pt x="120229" y="117512"/>
                  </a:cubicBezTo>
                  <a:cubicBezTo>
                    <a:pt x="120229" y="134714"/>
                    <a:pt x="115521" y="148112"/>
                    <a:pt x="105924" y="160063"/>
                  </a:cubicBezTo>
                  <a:cubicBezTo>
                    <a:pt x="94336" y="174729"/>
                    <a:pt x="78402" y="182153"/>
                    <a:pt x="58304" y="182153"/>
                  </a:cubicBezTo>
                  <a:cubicBezTo>
                    <a:pt x="41826" y="182153"/>
                    <a:pt x="28246" y="177626"/>
                    <a:pt x="17925" y="168211"/>
                  </a:cubicBezTo>
                  <a:cubicBezTo>
                    <a:pt x="7423" y="158977"/>
                    <a:pt x="1449" y="146664"/>
                    <a:pt x="0" y="131455"/>
                  </a:cubicBezTo>
                  <a:close/>
                </a:path>
              </a:pathLst>
            </a:custGeom>
            <a:solidFill>
              <a:srgbClr val="040000"/>
            </a:solidFill>
            <a:ln w="18102" cap="flat">
              <a:noFill/>
              <a:prstDash val="solid"/>
              <a:miter/>
            </a:ln>
          </p:spPr>
          <p:txBody>
            <a:bodyPr rtlCol="0" anchor="ctr"/>
            <a:lstStyle/>
            <a:p>
              <a:endParaRPr lang="ja-JP" altLang="en-US" sz="1200"/>
            </a:p>
          </p:txBody>
        </p:sp>
        <p:sp>
          <p:nvSpPr>
            <p:cNvPr id="1072" name="フリーフォーム: 図形 1071">
              <a:extLst>
                <a:ext uri="{FF2B5EF4-FFF2-40B4-BE49-F238E27FC236}">
                  <a16:creationId xmlns:a16="http://schemas.microsoft.com/office/drawing/2014/main" id="{3553CE7C-108D-61C3-29EF-916585E11113}"/>
                </a:ext>
              </a:extLst>
            </p:cNvPr>
            <p:cNvSpPr/>
            <p:nvPr/>
          </p:nvSpPr>
          <p:spPr>
            <a:xfrm>
              <a:off x="16243440" y="5396622"/>
              <a:ext cx="26797" cy="61200"/>
            </a:xfrm>
            <a:custGeom>
              <a:avLst/>
              <a:gdLst>
                <a:gd name="connsiteX0" fmla="*/ 1449 w 26797"/>
                <a:gd name="connsiteY0" fmla="*/ 25350 h 61200"/>
                <a:gd name="connsiteX1" fmla="*/ 1449 w 26797"/>
                <a:gd name="connsiteY1" fmla="*/ 0 h 61200"/>
                <a:gd name="connsiteX2" fmla="*/ 26798 w 26797"/>
                <a:gd name="connsiteY2" fmla="*/ 0 h 61200"/>
                <a:gd name="connsiteX3" fmla="*/ 26798 w 26797"/>
                <a:gd name="connsiteY3" fmla="*/ 25350 h 61200"/>
                <a:gd name="connsiteX4" fmla="*/ 21909 w 26797"/>
                <a:gd name="connsiteY4" fmla="*/ 47983 h 61200"/>
                <a:gd name="connsiteX5" fmla="*/ 6157 w 26797"/>
                <a:gd name="connsiteY5" fmla="*/ 61201 h 61200"/>
                <a:gd name="connsiteX6" fmla="*/ 0 w 26797"/>
                <a:gd name="connsiteY6" fmla="*/ 51604 h 61200"/>
                <a:gd name="connsiteX7" fmla="*/ 10321 w 26797"/>
                <a:gd name="connsiteY7" fmla="*/ 42551 h 61200"/>
                <a:gd name="connsiteX8" fmla="*/ 14123 w 26797"/>
                <a:gd name="connsiteY8" fmla="*/ 25350 h 61200"/>
                <a:gd name="connsiteX9" fmla="*/ 1449 w 26797"/>
                <a:gd name="connsiteY9" fmla="*/ 25350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 h="61200">
                  <a:moveTo>
                    <a:pt x="1449" y="25350"/>
                  </a:moveTo>
                  <a:lnTo>
                    <a:pt x="1449" y="0"/>
                  </a:lnTo>
                  <a:lnTo>
                    <a:pt x="26798" y="0"/>
                  </a:lnTo>
                  <a:lnTo>
                    <a:pt x="26798" y="25350"/>
                  </a:lnTo>
                  <a:cubicBezTo>
                    <a:pt x="26798" y="34584"/>
                    <a:pt x="25169" y="42189"/>
                    <a:pt x="21909" y="47983"/>
                  </a:cubicBezTo>
                  <a:cubicBezTo>
                    <a:pt x="18649" y="53777"/>
                    <a:pt x="13399" y="58123"/>
                    <a:pt x="6157" y="61201"/>
                  </a:cubicBezTo>
                  <a:lnTo>
                    <a:pt x="0" y="51604"/>
                  </a:lnTo>
                  <a:cubicBezTo>
                    <a:pt x="4708" y="49613"/>
                    <a:pt x="8148" y="46534"/>
                    <a:pt x="10321" y="42551"/>
                  </a:cubicBezTo>
                  <a:cubicBezTo>
                    <a:pt x="12494" y="38567"/>
                    <a:pt x="13761" y="32773"/>
                    <a:pt x="14123" y="25350"/>
                  </a:cubicBezTo>
                  <a:lnTo>
                    <a:pt x="1449" y="25350"/>
                  </a:lnTo>
                  <a:close/>
                </a:path>
              </a:pathLst>
            </a:custGeom>
            <a:solidFill>
              <a:srgbClr val="040000"/>
            </a:solidFill>
            <a:ln w="18102" cap="flat">
              <a:noFill/>
              <a:prstDash val="solid"/>
              <a:miter/>
            </a:ln>
          </p:spPr>
          <p:txBody>
            <a:bodyPr rtlCol="0" anchor="ctr"/>
            <a:lstStyle/>
            <a:p>
              <a:endParaRPr lang="ja-JP" altLang="en-US" sz="1200"/>
            </a:p>
          </p:txBody>
        </p:sp>
        <p:sp>
          <p:nvSpPr>
            <p:cNvPr id="1073" name="フリーフォーム: 図形 1072">
              <a:extLst>
                <a:ext uri="{FF2B5EF4-FFF2-40B4-BE49-F238E27FC236}">
                  <a16:creationId xmlns:a16="http://schemas.microsoft.com/office/drawing/2014/main" id="{0F4CB535-3C36-9696-9CA8-B14D2C18C59F}"/>
                </a:ext>
              </a:extLst>
            </p:cNvPr>
            <p:cNvSpPr/>
            <p:nvPr/>
          </p:nvSpPr>
          <p:spPr>
            <a:xfrm>
              <a:off x="16303191" y="5242897"/>
              <a:ext cx="120228" cy="182153"/>
            </a:xfrm>
            <a:custGeom>
              <a:avLst/>
              <a:gdLst>
                <a:gd name="connsiteX0" fmla="*/ 181 w 120228"/>
                <a:gd name="connsiteY0" fmla="*/ 131455 h 182153"/>
                <a:gd name="connsiteX1" fmla="*/ 23538 w 120228"/>
                <a:gd name="connsiteY1" fmla="*/ 129463 h 182153"/>
                <a:gd name="connsiteX2" fmla="*/ 35671 w 120228"/>
                <a:gd name="connsiteY2" fmla="*/ 155174 h 182153"/>
                <a:gd name="connsiteX3" fmla="*/ 58484 w 120228"/>
                <a:gd name="connsiteY3" fmla="*/ 163865 h 182153"/>
                <a:gd name="connsiteX4" fmla="*/ 85644 w 120228"/>
                <a:gd name="connsiteY4" fmla="*/ 151734 h 182153"/>
                <a:gd name="connsiteX5" fmla="*/ 96871 w 120228"/>
                <a:gd name="connsiteY5" fmla="*/ 119504 h 182153"/>
                <a:gd name="connsiteX6" fmla="*/ 86188 w 120228"/>
                <a:gd name="connsiteY6" fmla="*/ 89447 h 182153"/>
                <a:gd name="connsiteX7" fmla="*/ 58123 w 120228"/>
                <a:gd name="connsiteY7" fmla="*/ 78402 h 182153"/>
                <a:gd name="connsiteX8" fmla="*/ 38749 w 120228"/>
                <a:gd name="connsiteY8" fmla="*/ 83291 h 182153"/>
                <a:gd name="connsiteX9" fmla="*/ 25169 w 120228"/>
                <a:gd name="connsiteY9" fmla="*/ 95965 h 182153"/>
                <a:gd name="connsiteX10" fmla="*/ 4164 w 120228"/>
                <a:gd name="connsiteY10" fmla="*/ 93249 h 182153"/>
                <a:gd name="connsiteX11" fmla="*/ 21728 w 120228"/>
                <a:gd name="connsiteY11" fmla="*/ 0 h 182153"/>
                <a:gd name="connsiteX12" fmla="*/ 111899 w 120228"/>
                <a:gd name="connsiteY12" fmla="*/ 0 h 182153"/>
                <a:gd name="connsiteX13" fmla="*/ 111899 w 120228"/>
                <a:gd name="connsiteY13" fmla="*/ 21366 h 182153"/>
                <a:gd name="connsiteX14" fmla="*/ 39472 w 120228"/>
                <a:gd name="connsiteY14" fmla="*/ 21366 h 182153"/>
                <a:gd name="connsiteX15" fmla="*/ 29695 w 120228"/>
                <a:gd name="connsiteY15" fmla="*/ 70073 h 182153"/>
                <a:gd name="connsiteX16" fmla="*/ 63917 w 120228"/>
                <a:gd name="connsiteY16" fmla="*/ 58665 h 182153"/>
                <a:gd name="connsiteX17" fmla="*/ 103932 w 120228"/>
                <a:gd name="connsiteY17" fmla="*/ 75143 h 182153"/>
                <a:gd name="connsiteX18" fmla="*/ 120229 w 120228"/>
                <a:gd name="connsiteY18" fmla="*/ 117512 h 182153"/>
                <a:gd name="connsiteX19" fmla="*/ 105925 w 120228"/>
                <a:gd name="connsiteY19" fmla="*/ 160063 h 182153"/>
                <a:gd name="connsiteX20" fmla="*/ 58304 w 120228"/>
                <a:gd name="connsiteY20" fmla="*/ 182153 h 182153"/>
                <a:gd name="connsiteX21" fmla="*/ 17925 w 120228"/>
                <a:gd name="connsiteY21" fmla="*/ 168211 h 182153"/>
                <a:gd name="connsiteX22" fmla="*/ 0 w 120228"/>
                <a:gd name="connsiteY22" fmla="*/ 131455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228" h="182153">
                  <a:moveTo>
                    <a:pt x="181" y="131455"/>
                  </a:moveTo>
                  <a:lnTo>
                    <a:pt x="23538" y="129463"/>
                  </a:lnTo>
                  <a:cubicBezTo>
                    <a:pt x="25350" y="140870"/>
                    <a:pt x="29333" y="149380"/>
                    <a:pt x="35671" y="155174"/>
                  </a:cubicBezTo>
                  <a:cubicBezTo>
                    <a:pt x="42008" y="160969"/>
                    <a:pt x="49612" y="163865"/>
                    <a:pt x="58484" y="163865"/>
                  </a:cubicBezTo>
                  <a:cubicBezTo>
                    <a:pt x="69168" y="163865"/>
                    <a:pt x="78221" y="159882"/>
                    <a:pt x="85644" y="151734"/>
                  </a:cubicBezTo>
                  <a:cubicBezTo>
                    <a:pt x="93069" y="143586"/>
                    <a:pt x="96871" y="132903"/>
                    <a:pt x="96871" y="119504"/>
                  </a:cubicBezTo>
                  <a:cubicBezTo>
                    <a:pt x="96871" y="106105"/>
                    <a:pt x="93250" y="96690"/>
                    <a:pt x="86188" y="89447"/>
                  </a:cubicBezTo>
                  <a:cubicBezTo>
                    <a:pt x="79126" y="82023"/>
                    <a:pt x="69711" y="78402"/>
                    <a:pt x="58123" y="78402"/>
                  </a:cubicBezTo>
                  <a:cubicBezTo>
                    <a:pt x="50880" y="78402"/>
                    <a:pt x="44543" y="80032"/>
                    <a:pt x="38749" y="83291"/>
                  </a:cubicBezTo>
                  <a:cubicBezTo>
                    <a:pt x="32954" y="86550"/>
                    <a:pt x="28428" y="90715"/>
                    <a:pt x="25169" y="95965"/>
                  </a:cubicBezTo>
                  <a:lnTo>
                    <a:pt x="4164" y="93249"/>
                  </a:lnTo>
                  <a:lnTo>
                    <a:pt x="21728" y="0"/>
                  </a:lnTo>
                  <a:lnTo>
                    <a:pt x="111899" y="0"/>
                  </a:lnTo>
                  <a:lnTo>
                    <a:pt x="111899" y="21366"/>
                  </a:lnTo>
                  <a:lnTo>
                    <a:pt x="39472" y="21366"/>
                  </a:lnTo>
                  <a:lnTo>
                    <a:pt x="29695" y="70073"/>
                  </a:lnTo>
                  <a:cubicBezTo>
                    <a:pt x="40559" y="62468"/>
                    <a:pt x="51966" y="58665"/>
                    <a:pt x="63917" y="58665"/>
                  </a:cubicBezTo>
                  <a:cubicBezTo>
                    <a:pt x="79851" y="58665"/>
                    <a:pt x="93069" y="64098"/>
                    <a:pt x="103932" y="75143"/>
                  </a:cubicBezTo>
                  <a:cubicBezTo>
                    <a:pt x="114797" y="86188"/>
                    <a:pt x="120229" y="100311"/>
                    <a:pt x="120229" y="117512"/>
                  </a:cubicBezTo>
                  <a:cubicBezTo>
                    <a:pt x="120229" y="134714"/>
                    <a:pt x="115521" y="148112"/>
                    <a:pt x="105925" y="160063"/>
                  </a:cubicBezTo>
                  <a:cubicBezTo>
                    <a:pt x="94336" y="174729"/>
                    <a:pt x="78402" y="182153"/>
                    <a:pt x="58304" y="182153"/>
                  </a:cubicBezTo>
                  <a:cubicBezTo>
                    <a:pt x="41826" y="182153"/>
                    <a:pt x="28246" y="177626"/>
                    <a:pt x="17925" y="168211"/>
                  </a:cubicBezTo>
                  <a:cubicBezTo>
                    <a:pt x="7424" y="158977"/>
                    <a:pt x="1449" y="146664"/>
                    <a:pt x="0" y="131455"/>
                  </a:cubicBezTo>
                  <a:close/>
                </a:path>
              </a:pathLst>
            </a:custGeom>
            <a:solidFill>
              <a:srgbClr val="040000"/>
            </a:solidFill>
            <a:ln w="18102" cap="flat">
              <a:noFill/>
              <a:prstDash val="solid"/>
              <a:miter/>
            </a:ln>
          </p:spPr>
          <p:txBody>
            <a:bodyPr rtlCol="0" anchor="ctr"/>
            <a:lstStyle/>
            <a:p>
              <a:endParaRPr lang="ja-JP" altLang="en-US" sz="1200"/>
            </a:p>
          </p:txBody>
        </p:sp>
        <p:sp>
          <p:nvSpPr>
            <p:cNvPr id="1074" name="フリーフォーム: 図形 1073">
              <a:extLst>
                <a:ext uri="{FF2B5EF4-FFF2-40B4-BE49-F238E27FC236}">
                  <a16:creationId xmlns:a16="http://schemas.microsoft.com/office/drawing/2014/main" id="{9BB24AD0-B255-9ED0-E910-E3644C9013F3}"/>
                </a:ext>
              </a:extLst>
            </p:cNvPr>
            <p:cNvSpPr/>
            <p:nvPr/>
          </p:nvSpPr>
          <p:spPr>
            <a:xfrm>
              <a:off x="16444062" y="5239638"/>
              <a:ext cx="119503" cy="185412"/>
            </a:xfrm>
            <a:custGeom>
              <a:avLst/>
              <a:gdLst>
                <a:gd name="connsiteX0" fmla="*/ 34583 w 119503"/>
                <a:gd name="connsiteY0" fmla="*/ 83834 h 185412"/>
                <a:gd name="connsiteX1" fmla="*/ 14123 w 119503"/>
                <a:gd name="connsiteY1" fmla="*/ 69348 h 185412"/>
                <a:gd name="connsiteX2" fmla="*/ 7423 w 119503"/>
                <a:gd name="connsiteY2" fmla="*/ 46896 h 185412"/>
                <a:gd name="connsiteX3" fmla="*/ 21727 w 119503"/>
                <a:gd name="connsiteY3" fmla="*/ 13580 h 185412"/>
                <a:gd name="connsiteX4" fmla="*/ 59571 w 119503"/>
                <a:gd name="connsiteY4" fmla="*/ 0 h 185412"/>
                <a:gd name="connsiteX5" fmla="*/ 97775 w 119503"/>
                <a:gd name="connsiteY5" fmla="*/ 13761 h 185412"/>
                <a:gd name="connsiteX6" fmla="*/ 112260 w 119503"/>
                <a:gd name="connsiteY6" fmla="*/ 47439 h 185412"/>
                <a:gd name="connsiteX7" fmla="*/ 105561 w 119503"/>
                <a:gd name="connsiteY7" fmla="*/ 69348 h 185412"/>
                <a:gd name="connsiteX8" fmla="*/ 85463 w 119503"/>
                <a:gd name="connsiteY8" fmla="*/ 83834 h 185412"/>
                <a:gd name="connsiteX9" fmla="*/ 110813 w 119503"/>
                <a:gd name="connsiteY9" fmla="*/ 101397 h 185412"/>
                <a:gd name="connsiteX10" fmla="*/ 119504 w 119503"/>
                <a:gd name="connsiteY10" fmla="*/ 130368 h 185412"/>
                <a:gd name="connsiteX11" fmla="*/ 103027 w 119503"/>
                <a:gd name="connsiteY11" fmla="*/ 169478 h 185412"/>
                <a:gd name="connsiteX12" fmla="*/ 59752 w 119503"/>
                <a:gd name="connsiteY12" fmla="*/ 185412 h 185412"/>
                <a:gd name="connsiteX13" fmla="*/ 16477 w 119503"/>
                <a:gd name="connsiteY13" fmla="*/ 169478 h 185412"/>
                <a:gd name="connsiteX14" fmla="*/ 0 w 119503"/>
                <a:gd name="connsiteY14" fmla="*/ 129825 h 185412"/>
                <a:gd name="connsiteX15" fmla="*/ 9053 w 119503"/>
                <a:gd name="connsiteY15" fmla="*/ 100130 h 185412"/>
                <a:gd name="connsiteX16" fmla="*/ 34583 w 119503"/>
                <a:gd name="connsiteY16" fmla="*/ 83834 h 185412"/>
                <a:gd name="connsiteX17" fmla="*/ 22995 w 119503"/>
                <a:gd name="connsiteY17" fmla="*/ 129825 h 185412"/>
                <a:gd name="connsiteX18" fmla="*/ 27521 w 119503"/>
                <a:gd name="connsiteY18" fmla="*/ 148294 h 185412"/>
                <a:gd name="connsiteX19" fmla="*/ 40921 w 119503"/>
                <a:gd name="connsiteY19" fmla="*/ 162054 h 185412"/>
                <a:gd name="connsiteX20" fmla="*/ 60114 w 119503"/>
                <a:gd name="connsiteY20" fmla="*/ 166944 h 185412"/>
                <a:gd name="connsiteX21" fmla="*/ 86549 w 119503"/>
                <a:gd name="connsiteY21" fmla="*/ 156623 h 185412"/>
                <a:gd name="connsiteX22" fmla="*/ 96870 w 119503"/>
                <a:gd name="connsiteY22" fmla="*/ 130549 h 185412"/>
                <a:gd name="connsiteX23" fmla="*/ 86188 w 119503"/>
                <a:gd name="connsiteY23" fmla="*/ 103932 h 185412"/>
                <a:gd name="connsiteX24" fmla="*/ 59389 w 119503"/>
                <a:gd name="connsiteY24" fmla="*/ 93430 h 185412"/>
                <a:gd name="connsiteX25" fmla="*/ 33316 w 119503"/>
                <a:gd name="connsiteY25" fmla="*/ 103751 h 185412"/>
                <a:gd name="connsiteX26" fmla="*/ 22995 w 119503"/>
                <a:gd name="connsiteY26" fmla="*/ 129825 h 185412"/>
                <a:gd name="connsiteX27" fmla="*/ 30238 w 119503"/>
                <a:gd name="connsiteY27" fmla="*/ 45991 h 185412"/>
                <a:gd name="connsiteX28" fmla="*/ 38567 w 119503"/>
                <a:gd name="connsiteY28" fmla="*/ 66994 h 185412"/>
                <a:gd name="connsiteX29" fmla="*/ 60114 w 119503"/>
                <a:gd name="connsiteY29" fmla="*/ 75143 h 185412"/>
                <a:gd name="connsiteX30" fmla="*/ 81299 w 119503"/>
                <a:gd name="connsiteY30" fmla="*/ 66994 h 185412"/>
                <a:gd name="connsiteX31" fmla="*/ 89627 w 119503"/>
                <a:gd name="connsiteY31" fmla="*/ 47077 h 185412"/>
                <a:gd name="connsiteX32" fmla="*/ 81118 w 119503"/>
                <a:gd name="connsiteY32" fmla="*/ 26436 h 185412"/>
                <a:gd name="connsiteX33" fmla="*/ 59933 w 119503"/>
                <a:gd name="connsiteY33" fmla="*/ 18107 h 185412"/>
                <a:gd name="connsiteX34" fmla="*/ 38747 w 119503"/>
                <a:gd name="connsiteY34" fmla="*/ 26254 h 185412"/>
                <a:gd name="connsiteX35" fmla="*/ 30419 w 119503"/>
                <a:gd name="connsiteY35" fmla="*/ 4581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03" h="185412">
                  <a:moveTo>
                    <a:pt x="34583" y="83834"/>
                  </a:moveTo>
                  <a:cubicBezTo>
                    <a:pt x="25349" y="80394"/>
                    <a:pt x="18468" y="75686"/>
                    <a:pt x="14123" y="69348"/>
                  </a:cubicBezTo>
                  <a:cubicBezTo>
                    <a:pt x="9777" y="63011"/>
                    <a:pt x="7423" y="55588"/>
                    <a:pt x="7423" y="46896"/>
                  </a:cubicBezTo>
                  <a:cubicBezTo>
                    <a:pt x="7423" y="33678"/>
                    <a:pt x="12131" y="22633"/>
                    <a:pt x="21727" y="13580"/>
                  </a:cubicBezTo>
                  <a:cubicBezTo>
                    <a:pt x="31324" y="4527"/>
                    <a:pt x="43818" y="0"/>
                    <a:pt x="59571" y="0"/>
                  </a:cubicBezTo>
                  <a:cubicBezTo>
                    <a:pt x="75323" y="0"/>
                    <a:pt x="88179" y="4527"/>
                    <a:pt x="97775" y="13761"/>
                  </a:cubicBezTo>
                  <a:cubicBezTo>
                    <a:pt x="107372" y="22995"/>
                    <a:pt x="112260" y="34221"/>
                    <a:pt x="112260" y="47439"/>
                  </a:cubicBezTo>
                  <a:cubicBezTo>
                    <a:pt x="112260" y="55768"/>
                    <a:pt x="110088" y="63192"/>
                    <a:pt x="105561" y="69348"/>
                  </a:cubicBezTo>
                  <a:cubicBezTo>
                    <a:pt x="101216" y="75505"/>
                    <a:pt x="94516" y="80394"/>
                    <a:pt x="85463" y="83834"/>
                  </a:cubicBezTo>
                  <a:cubicBezTo>
                    <a:pt x="96689" y="87455"/>
                    <a:pt x="105018" y="93249"/>
                    <a:pt x="110813" y="101397"/>
                  </a:cubicBezTo>
                  <a:cubicBezTo>
                    <a:pt x="116607" y="109545"/>
                    <a:pt x="119504" y="119142"/>
                    <a:pt x="119504" y="130368"/>
                  </a:cubicBezTo>
                  <a:cubicBezTo>
                    <a:pt x="119504" y="145940"/>
                    <a:pt x="114072" y="158977"/>
                    <a:pt x="103027" y="169478"/>
                  </a:cubicBezTo>
                  <a:cubicBezTo>
                    <a:pt x="91981" y="179980"/>
                    <a:pt x="77677" y="185412"/>
                    <a:pt x="59752" y="185412"/>
                  </a:cubicBezTo>
                  <a:cubicBezTo>
                    <a:pt x="41826" y="185412"/>
                    <a:pt x="27341" y="180161"/>
                    <a:pt x="16477" y="169478"/>
                  </a:cubicBezTo>
                  <a:cubicBezTo>
                    <a:pt x="5432" y="158795"/>
                    <a:pt x="0" y="145577"/>
                    <a:pt x="0" y="129825"/>
                  </a:cubicBezTo>
                  <a:cubicBezTo>
                    <a:pt x="0" y="118055"/>
                    <a:pt x="3078" y="108097"/>
                    <a:pt x="9053" y="100130"/>
                  </a:cubicBezTo>
                  <a:cubicBezTo>
                    <a:pt x="15028" y="92163"/>
                    <a:pt x="23538" y="86731"/>
                    <a:pt x="34583" y="83834"/>
                  </a:cubicBezTo>
                  <a:close/>
                  <a:moveTo>
                    <a:pt x="22995" y="129825"/>
                  </a:moveTo>
                  <a:cubicBezTo>
                    <a:pt x="22995" y="136162"/>
                    <a:pt x="24444" y="142318"/>
                    <a:pt x="27521" y="148294"/>
                  </a:cubicBezTo>
                  <a:cubicBezTo>
                    <a:pt x="30600" y="154269"/>
                    <a:pt x="34946" y="158795"/>
                    <a:pt x="40921" y="162054"/>
                  </a:cubicBezTo>
                  <a:cubicBezTo>
                    <a:pt x="46896" y="165314"/>
                    <a:pt x="53234" y="166944"/>
                    <a:pt x="60114" y="166944"/>
                  </a:cubicBezTo>
                  <a:cubicBezTo>
                    <a:pt x="70797" y="166944"/>
                    <a:pt x="79487" y="163503"/>
                    <a:pt x="86549" y="156623"/>
                  </a:cubicBezTo>
                  <a:cubicBezTo>
                    <a:pt x="93611" y="149742"/>
                    <a:pt x="96870" y="141051"/>
                    <a:pt x="96870" y="130549"/>
                  </a:cubicBezTo>
                  <a:cubicBezTo>
                    <a:pt x="96870" y="120047"/>
                    <a:pt x="93249" y="110994"/>
                    <a:pt x="86188" y="103932"/>
                  </a:cubicBezTo>
                  <a:cubicBezTo>
                    <a:pt x="79126" y="96871"/>
                    <a:pt x="70073" y="93430"/>
                    <a:pt x="59389" y="93430"/>
                  </a:cubicBezTo>
                  <a:cubicBezTo>
                    <a:pt x="48707" y="93430"/>
                    <a:pt x="40196" y="96871"/>
                    <a:pt x="33316" y="103751"/>
                  </a:cubicBezTo>
                  <a:cubicBezTo>
                    <a:pt x="26435" y="110632"/>
                    <a:pt x="22995" y="119323"/>
                    <a:pt x="22995" y="129825"/>
                  </a:cubicBezTo>
                  <a:close/>
                  <a:moveTo>
                    <a:pt x="30238" y="45991"/>
                  </a:moveTo>
                  <a:cubicBezTo>
                    <a:pt x="30238" y="54501"/>
                    <a:pt x="32954" y="61563"/>
                    <a:pt x="38567" y="66994"/>
                  </a:cubicBezTo>
                  <a:cubicBezTo>
                    <a:pt x="44180" y="72427"/>
                    <a:pt x="51241" y="75143"/>
                    <a:pt x="60114" y="75143"/>
                  </a:cubicBezTo>
                  <a:cubicBezTo>
                    <a:pt x="68986" y="75143"/>
                    <a:pt x="75686" y="72427"/>
                    <a:pt x="81299" y="66994"/>
                  </a:cubicBezTo>
                  <a:cubicBezTo>
                    <a:pt x="86731" y="61563"/>
                    <a:pt x="89627" y="54863"/>
                    <a:pt x="89627" y="47077"/>
                  </a:cubicBezTo>
                  <a:cubicBezTo>
                    <a:pt x="89627" y="39291"/>
                    <a:pt x="86731" y="32049"/>
                    <a:pt x="81118" y="26436"/>
                  </a:cubicBezTo>
                  <a:cubicBezTo>
                    <a:pt x="75505" y="20823"/>
                    <a:pt x="68443" y="18107"/>
                    <a:pt x="59933" y="18107"/>
                  </a:cubicBezTo>
                  <a:cubicBezTo>
                    <a:pt x="51422" y="18107"/>
                    <a:pt x="44360" y="20823"/>
                    <a:pt x="38747" y="26254"/>
                  </a:cubicBezTo>
                  <a:cubicBezTo>
                    <a:pt x="33134" y="31687"/>
                    <a:pt x="30419" y="38205"/>
                    <a:pt x="30419" y="45810"/>
                  </a:cubicBezTo>
                  <a:close/>
                </a:path>
              </a:pathLst>
            </a:custGeom>
            <a:solidFill>
              <a:srgbClr val="040000"/>
            </a:solidFill>
            <a:ln w="18102" cap="flat">
              <a:noFill/>
              <a:prstDash val="solid"/>
              <a:miter/>
            </a:ln>
          </p:spPr>
          <p:txBody>
            <a:bodyPr rtlCol="0" anchor="ctr"/>
            <a:lstStyle/>
            <a:p>
              <a:endParaRPr lang="ja-JP" altLang="en-US" sz="1200"/>
            </a:p>
          </p:txBody>
        </p:sp>
        <p:sp>
          <p:nvSpPr>
            <p:cNvPr id="1075" name="フリーフォーム: 図形 1074">
              <a:extLst>
                <a:ext uri="{FF2B5EF4-FFF2-40B4-BE49-F238E27FC236}">
                  <a16:creationId xmlns:a16="http://schemas.microsoft.com/office/drawing/2014/main" id="{AF6DCAF3-0DC0-00D1-D507-100631FE200E}"/>
                </a:ext>
              </a:extLst>
            </p:cNvPr>
            <p:cNvSpPr/>
            <p:nvPr/>
          </p:nvSpPr>
          <p:spPr>
            <a:xfrm>
              <a:off x="16577869" y="5240543"/>
              <a:ext cx="125298" cy="181429"/>
            </a:xfrm>
            <a:custGeom>
              <a:avLst/>
              <a:gdLst>
                <a:gd name="connsiteX0" fmla="*/ 78765 w 125298"/>
                <a:gd name="connsiteY0" fmla="*/ 181429 h 181429"/>
                <a:gd name="connsiteX1" fmla="*/ 78765 w 125298"/>
                <a:gd name="connsiteY1" fmla="*/ 137973 h 181429"/>
                <a:gd name="connsiteX2" fmla="*/ 0 w 125298"/>
                <a:gd name="connsiteY2" fmla="*/ 137973 h 181429"/>
                <a:gd name="connsiteX3" fmla="*/ 0 w 125298"/>
                <a:gd name="connsiteY3" fmla="*/ 117512 h 181429"/>
                <a:gd name="connsiteX4" fmla="*/ 82748 w 125298"/>
                <a:gd name="connsiteY4" fmla="*/ 0 h 181429"/>
                <a:gd name="connsiteX5" fmla="*/ 100854 w 125298"/>
                <a:gd name="connsiteY5" fmla="*/ 0 h 181429"/>
                <a:gd name="connsiteX6" fmla="*/ 100854 w 125298"/>
                <a:gd name="connsiteY6" fmla="*/ 117512 h 181429"/>
                <a:gd name="connsiteX7" fmla="*/ 125299 w 125298"/>
                <a:gd name="connsiteY7" fmla="*/ 117512 h 181429"/>
                <a:gd name="connsiteX8" fmla="*/ 125299 w 125298"/>
                <a:gd name="connsiteY8" fmla="*/ 137973 h 181429"/>
                <a:gd name="connsiteX9" fmla="*/ 100854 w 125298"/>
                <a:gd name="connsiteY9" fmla="*/ 137973 h 181429"/>
                <a:gd name="connsiteX10" fmla="*/ 100854 w 125298"/>
                <a:gd name="connsiteY10" fmla="*/ 181429 h 181429"/>
                <a:gd name="connsiteX11" fmla="*/ 78583 w 125298"/>
                <a:gd name="connsiteY11" fmla="*/ 181429 h 181429"/>
                <a:gd name="connsiteX12" fmla="*/ 78765 w 125298"/>
                <a:gd name="connsiteY12" fmla="*/ 117512 h 181429"/>
                <a:gd name="connsiteX13" fmla="*/ 78765 w 125298"/>
                <a:gd name="connsiteY13" fmla="*/ 35670 h 181429"/>
                <a:gd name="connsiteX14" fmla="*/ 21909 w 125298"/>
                <a:gd name="connsiteY14" fmla="*/ 117512 h 181429"/>
                <a:gd name="connsiteX15" fmla="*/ 78765 w 125298"/>
                <a:gd name="connsiteY15" fmla="*/ 117512 h 1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298" h="181429">
                  <a:moveTo>
                    <a:pt x="78765" y="181429"/>
                  </a:moveTo>
                  <a:lnTo>
                    <a:pt x="78765" y="137973"/>
                  </a:lnTo>
                  <a:lnTo>
                    <a:pt x="0" y="137973"/>
                  </a:lnTo>
                  <a:lnTo>
                    <a:pt x="0" y="117512"/>
                  </a:lnTo>
                  <a:lnTo>
                    <a:pt x="82748" y="0"/>
                  </a:lnTo>
                  <a:lnTo>
                    <a:pt x="100854" y="0"/>
                  </a:lnTo>
                  <a:lnTo>
                    <a:pt x="100854" y="117512"/>
                  </a:lnTo>
                  <a:lnTo>
                    <a:pt x="125299" y="117512"/>
                  </a:lnTo>
                  <a:lnTo>
                    <a:pt x="125299" y="137973"/>
                  </a:lnTo>
                  <a:lnTo>
                    <a:pt x="100854" y="137973"/>
                  </a:lnTo>
                  <a:lnTo>
                    <a:pt x="100854" y="181429"/>
                  </a:lnTo>
                  <a:lnTo>
                    <a:pt x="78583" y="181429"/>
                  </a:lnTo>
                  <a:close/>
                  <a:moveTo>
                    <a:pt x="78765" y="117512"/>
                  </a:moveTo>
                  <a:lnTo>
                    <a:pt x="78765" y="35670"/>
                  </a:lnTo>
                  <a:lnTo>
                    <a:pt x="21909" y="117512"/>
                  </a:lnTo>
                  <a:lnTo>
                    <a:pt x="78765" y="117512"/>
                  </a:lnTo>
                  <a:close/>
                </a:path>
              </a:pathLst>
            </a:custGeom>
            <a:solidFill>
              <a:srgbClr val="040000"/>
            </a:solidFill>
            <a:ln w="18102" cap="flat">
              <a:noFill/>
              <a:prstDash val="solid"/>
              <a:miter/>
            </a:ln>
          </p:spPr>
          <p:txBody>
            <a:bodyPr rtlCol="0" anchor="ctr"/>
            <a:lstStyle/>
            <a:p>
              <a:endParaRPr lang="ja-JP" altLang="en-US" sz="1200"/>
            </a:p>
          </p:txBody>
        </p:sp>
      </p:grpSp>
      <p:sp>
        <p:nvSpPr>
          <p:cNvPr id="1076" name="フリーフォーム: 図形 1075">
            <a:extLst>
              <a:ext uri="{FF2B5EF4-FFF2-40B4-BE49-F238E27FC236}">
                <a16:creationId xmlns:a16="http://schemas.microsoft.com/office/drawing/2014/main" id="{94FC6605-4696-43BC-3E6B-EC4D376C7328}"/>
              </a:ext>
            </a:extLst>
          </p:cNvPr>
          <p:cNvSpPr/>
          <p:nvPr/>
        </p:nvSpPr>
        <p:spPr>
          <a:xfrm>
            <a:off x="8150102" y="3828113"/>
            <a:ext cx="162477" cy="162477"/>
          </a:xfrm>
          <a:custGeom>
            <a:avLst/>
            <a:gdLst>
              <a:gd name="connsiteX0" fmla="*/ 208045 w 243715"/>
              <a:gd name="connsiteY0" fmla="*/ 35670 h 243715"/>
              <a:gd name="connsiteX1" fmla="*/ 243715 w 243715"/>
              <a:gd name="connsiteY1" fmla="*/ 121858 h 243715"/>
              <a:gd name="connsiteX2" fmla="*/ 208045 w 243715"/>
              <a:gd name="connsiteY2" fmla="*/ 208045 h 243715"/>
              <a:gd name="connsiteX3" fmla="*/ 121858 w 243715"/>
              <a:gd name="connsiteY3" fmla="*/ 243716 h 243715"/>
              <a:gd name="connsiteX4" fmla="*/ 35670 w 243715"/>
              <a:gd name="connsiteY4" fmla="*/ 208045 h 243715"/>
              <a:gd name="connsiteX5" fmla="*/ 0 w 243715"/>
              <a:gd name="connsiteY5" fmla="*/ 121858 h 243715"/>
              <a:gd name="connsiteX6" fmla="*/ 35670 w 243715"/>
              <a:gd name="connsiteY6" fmla="*/ 35670 h 243715"/>
              <a:gd name="connsiteX7" fmla="*/ 121858 w 243715"/>
              <a:gd name="connsiteY7" fmla="*/ 0 h 243715"/>
              <a:gd name="connsiteX8" fmla="*/ 208045 w 243715"/>
              <a:gd name="connsiteY8" fmla="*/ 35670 h 243715"/>
              <a:gd name="connsiteX9" fmla="*/ 208045 w 243715"/>
              <a:gd name="connsiteY9" fmla="*/ 35670 h 243715"/>
              <a:gd name="connsiteX10" fmla="*/ 201165 w 243715"/>
              <a:gd name="connsiteY10" fmla="*/ 200984 h 243715"/>
              <a:gd name="connsiteX11" fmla="*/ 233757 w 243715"/>
              <a:gd name="connsiteY11" fmla="*/ 121677 h 243715"/>
              <a:gd name="connsiteX12" fmla="*/ 201165 w 243715"/>
              <a:gd name="connsiteY12" fmla="*/ 42370 h 243715"/>
              <a:gd name="connsiteX13" fmla="*/ 121858 w 243715"/>
              <a:gd name="connsiteY13" fmla="*/ 9778 h 243715"/>
              <a:gd name="connsiteX14" fmla="*/ 42550 w 243715"/>
              <a:gd name="connsiteY14" fmla="*/ 42370 h 243715"/>
              <a:gd name="connsiteX15" fmla="*/ 9958 w 243715"/>
              <a:gd name="connsiteY15" fmla="*/ 121677 h 243715"/>
              <a:gd name="connsiteX16" fmla="*/ 42550 w 243715"/>
              <a:gd name="connsiteY16" fmla="*/ 200984 h 243715"/>
              <a:gd name="connsiteX17" fmla="*/ 121858 w 243715"/>
              <a:gd name="connsiteY17" fmla="*/ 233576 h 243715"/>
              <a:gd name="connsiteX18" fmla="*/ 201165 w 243715"/>
              <a:gd name="connsiteY18" fmla="*/ 200984 h 243715"/>
              <a:gd name="connsiteX19" fmla="*/ 201165 w 243715"/>
              <a:gd name="connsiteY19" fmla="*/ 200984 h 243715"/>
              <a:gd name="connsiteX20" fmla="*/ 105200 w 243715"/>
              <a:gd name="connsiteY20" fmla="*/ 105018 h 243715"/>
              <a:gd name="connsiteX21" fmla="*/ 139783 w 243715"/>
              <a:gd name="connsiteY21" fmla="*/ 98138 h 243715"/>
              <a:gd name="connsiteX22" fmla="*/ 146664 w 243715"/>
              <a:gd name="connsiteY22" fmla="*/ 79307 h 243715"/>
              <a:gd name="connsiteX23" fmla="*/ 138697 w 243715"/>
              <a:gd name="connsiteY23" fmla="*/ 59571 h 243715"/>
              <a:gd name="connsiteX24" fmla="*/ 119866 w 243715"/>
              <a:gd name="connsiteY24" fmla="*/ 53596 h 243715"/>
              <a:gd name="connsiteX25" fmla="*/ 98138 w 243715"/>
              <a:gd name="connsiteY25" fmla="*/ 61563 h 243715"/>
              <a:gd name="connsiteX26" fmla="*/ 89266 w 243715"/>
              <a:gd name="connsiteY26" fmla="*/ 76410 h 243715"/>
              <a:gd name="connsiteX27" fmla="*/ 63555 w 243715"/>
              <a:gd name="connsiteY27" fmla="*/ 76410 h 243715"/>
              <a:gd name="connsiteX28" fmla="*/ 78402 w 243715"/>
              <a:gd name="connsiteY28" fmla="*/ 49612 h 243715"/>
              <a:gd name="connsiteX29" fmla="*/ 120952 w 243715"/>
              <a:gd name="connsiteY29" fmla="*/ 33678 h 243715"/>
              <a:gd name="connsiteX30" fmla="*/ 158615 w 243715"/>
              <a:gd name="connsiteY30" fmla="*/ 47621 h 243715"/>
              <a:gd name="connsiteX31" fmla="*/ 170565 w 243715"/>
              <a:gd name="connsiteY31" fmla="*/ 76410 h 243715"/>
              <a:gd name="connsiteX32" fmla="*/ 161692 w 243715"/>
              <a:gd name="connsiteY32" fmla="*/ 103208 h 243715"/>
              <a:gd name="connsiteX33" fmla="*/ 137973 w 243715"/>
              <a:gd name="connsiteY33" fmla="*/ 116064 h 243715"/>
              <a:gd name="connsiteX34" fmla="*/ 163684 w 243715"/>
              <a:gd name="connsiteY34" fmla="*/ 128014 h 243715"/>
              <a:gd name="connsiteX35" fmla="*/ 175635 w 243715"/>
              <a:gd name="connsiteY35" fmla="*/ 156804 h 243715"/>
              <a:gd name="connsiteX36" fmla="*/ 161692 w 243715"/>
              <a:gd name="connsiteY36" fmla="*/ 192474 h 243715"/>
              <a:gd name="connsiteX37" fmla="*/ 118056 w 243715"/>
              <a:gd name="connsiteY37" fmla="*/ 208408 h 243715"/>
              <a:gd name="connsiteX38" fmla="*/ 77496 w 243715"/>
              <a:gd name="connsiteY38" fmla="*/ 194465 h 243715"/>
              <a:gd name="connsiteX39" fmla="*/ 63555 w 243715"/>
              <a:gd name="connsiteY39" fmla="*/ 162779 h 243715"/>
              <a:gd name="connsiteX40" fmla="*/ 88361 w 243715"/>
              <a:gd name="connsiteY40" fmla="*/ 162779 h 243715"/>
              <a:gd name="connsiteX41" fmla="*/ 95241 w 243715"/>
              <a:gd name="connsiteY41" fmla="*/ 179618 h 243715"/>
              <a:gd name="connsiteX42" fmla="*/ 118056 w 243715"/>
              <a:gd name="connsiteY42" fmla="*/ 187585 h 243715"/>
              <a:gd name="connsiteX43" fmla="*/ 142862 w 243715"/>
              <a:gd name="connsiteY43" fmla="*/ 178713 h 243715"/>
              <a:gd name="connsiteX44" fmla="*/ 150829 w 243715"/>
              <a:gd name="connsiteY44" fmla="*/ 157890 h 243715"/>
              <a:gd name="connsiteX45" fmla="*/ 142862 w 243715"/>
              <a:gd name="connsiteY45" fmla="*/ 136162 h 243715"/>
              <a:gd name="connsiteX46" fmla="*/ 105200 w 243715"/>
              <a:gd name="connsiteY46" fmla="*/ 126204 h 243715"/>
              <a:gd name="connsiteX47" fmla="*/ 105200 w 243715"/>
              <a:gd name="connsiteY47" fmla="*/ 105381 h 2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3715" h="243715">
                <a:moveTo>
                  <a:pt x="208045" y="35670"/>
                </a:moveTo>
                <a:cubicBezTo>
                  <a:pt x="231765" y="59390"/>
                  <a:pt x="243715" y="88179"/>
                  <a:pt x="243715" y="121858"/>
                </a:cubicBezTo>
                <a:cubicBezTo>
                  <a:pt x="243715" y="155536"/>
                  <a:pt x="231765" y="184326"/>
                  <a:pt x="208045" y="208045"/>
                </a:cubicBezTo>
                <a:cubicBezTo>
                  <a:pt x="184326" y="231765"/>
                  <a:pt x="155536" y="243716"/>
                  <a:pt x="121858" y="243716"/>
                </a:cubicBezTo>
                <a:cubicBezTo>
                  <a:pt x="88179" y="243716"/>
                  <a:pt x="59389" y="231765"/>
                  <a:pt x="35670" y="208045"/>
                </a:cubicBezTo>
                <a:cubicBezTo>
                  <a:pt x="11950" y="184326"/>
                  <a:pt x="0" y="155536"/>
                  <a:pt x="0" y="121858"/>
                </a:cubicBezTo>
                <a:cubicBezTo>
                  <a:pt x="0" y="88179"/>
                  <a:pt x="11950" y="59390"/>
                  <a:pt x="35670" y="35670"/>
                </a:cubicBezTo>
                <a:cubicBezTo>
                  <a:pt x="59389" y="11950"/>
                  <a:pt x="88179" y="0"/>
                  <a:pt x="121858" y="0"/>
                </a:cubicBezTo>
                <a:cubicBezTo>
                  <a:pt x="155536" y="0"/>
                  <a:pt x="184326" y="11950"/>
                  <a:pt x="208045" y="35670"/>
                </a:cubicBezTo>
                <a:lnTo>
                  <a:pt x="208045" y="35670"/>
                </a:lnTo>
                <a:close/>
                <a:moveTo>
                  <a:pt x="201165" y="200984"/>
                </a:moveTo>
                <a:cubicBezTo>
                  <a:pt x="222893" y="179256"/>
                  <a:pt x="233757" y="152820"/>
                  <a:pt x="233757" y="121677"/>
                </a:cubicBezTo>
                <a:cubicBezTo>
                  <a:pt x="233757" y="90533"/>
                  <a:pt x="222893" y="64278"/>
                  <a:pt x="201165" y="42370"/>
                </a:cubicBezTo>
                <a:cubicBezTo>
                  <a:pt x="179437" y="20461"/>
                  <a:pt x="153002" y="9778"/>
                  <a:pt x="121858" y="9778"/>
                </a:cubicBezTo>
                <a:cubicBezTo>
                  <a:pt x="90715" y="9778"/>
                  <a:pt x="64460" y="20641"/>
                  <a:pt x="42550" y="42370"/>
                </a:cubicBezTo>
                <a:cubicBezTo>
                  <a:pt x="20642" y="64098"/>
                  <a:pt x="9958" y="90533"/>
                  <a:pt x="9958" y="121677"/>
                </a:cubicBezTo>
                <a:cubicBezTo>
                  <a:pt x="9958" y="152820"/>
                  <a:pt x="20822" y="179075"/>
                  <a:pt x="42550" y="200984"/>
                </a:cubicBezTo>
                <a:cubicBezTo>
                  <a:pt x="64278" y="222893"/>
                  <a:pt x="90715" y="233576"/>
                  <a:pt x="121858" y="233576"/>
                </a:cubicBezTo>
                <a:cubicBezTo>
                  <a:pt x="153002" y="233576"/>
                  <a:pt x="179255" y="222712"/>
                  <a:pt x="201165" y="200984"/>
                </a:cubicBezTo>
                <a:lnTo>
                  <a:pt x="201165" y="200984"/>
                </a:lnTo>
                <a:close/>
                <a:moveTo>
                  <a:pt x="105200" y="105018"/>
                </a:moveTo>
                <a:cubicBezTo>
                  <a:pt x="122944" y="105743"/>
                  <a:pt x="134532" y="103389"/>
                  <a:pt x="139783" y="98138"/>
                </a:cubicBezTo>
                <a:cubicBezTo>
                  <a:pt x="144310" y="93611"/>
                  <a:pt x="146664" y="87274"/>
                  <a:pt x="146664" y="79307"/>
                </a:cubicBezTo>
                <a:cubicBezTo>
                  <a:pt x="146664" y="71340"/>
                  <a:pt x="143948" y="64822"/>
                  <a:pt x="138697" y="59571"/>
                </a:cubicBezTo>
                <a:cubicBezTo>
                  <a:pt x="134714" y="55588"/>
                  <a:pt x="128376" y="53596"/>
                  <a:pt x="119866" y="53596"/>
                </a:cubicBezTo>
                <a:cubicBezTo>
                  <a:pt x="110632" y="53596"/>
                  <a:pt x="103388" y="56311"/>
                  <a:pt x="98138" y="61563"/>
                </a:cubicBezTo>
                <a:cubicBezTo>
                  <a:pt x="93430" y="66270"/>
                  <a:pt x="90533" y="71159"/>
                  <a:pt x="89266" y="76410"/>
                </a:cubicBezTo>
                <a:lnTo>
                  <a:pt x="63555" y="76410"/>
                </a:lnTo>
                <a:cubicBezTo>
                  <a:pt x="66270" y="65908"/>
                  <a:pt x="71159" y="57036"/>
                  <a:pt x="78402" y="49612"/>
                </a:cubicBezTo>
                <a:cubicBezTo>
                  <a:pt x="88903" y="39110"/>
                  <a:pt x="103208" y="33678"/>
                  <a:pt x="120952" y="33678"/>
                </a:cubicBezTo>
                <a:cubicBezTo>
                  <a:pt x="136886" y="33678"/>
                  <a:pt x="149380" y="38386"/>
                  <a:pt x="158615" y="47621"/>
                </a:cubicBezTo>
                <a:cubicBezTo>
                  <a:pt x="166582" y="55588"/>
                  <a:pt x="170565" y="65184"/>
                  <a:pt x="170565" y="76410"/>
                </a:cubicBezTo>
                <a:cubicBezTo>
                  <a:pt x="170565" y="88361"/>
                  <a:pt x="167668" y="97233"/>
                  <a:pt x="161692" y="103208"/>
                </a:cubicBezTo>
                <a:cubicBezTo>
                  <a:pt x="154449" y="110451"/>
                  <a:pt x="146482" y="114796"/>
                  <a:pt x="137973" y="116064"/>
                </a:cubicBezTo>
                <a:cubicBezTo>
                  <a:pt x="149923" y="118780"/>
                  <a:pt x="158433" y="122582"/>
                  <a:pt x="163684" y="128014"/>
                </a:cubicBezTo>
                <a:cubicBezTo>
                  <a:pt x="171651" y="135981"/>
                  <a:pt x="175635" y="145578"/>
                  <a:pt x="175635" y="156804"/>
                </a:cubicBezTo>
                <a:cubicBezTo>
                  <a:pt x="175635" y="171289"/>
                  <a:pt x="170927" y="183239"/>
                  <a:pt x="161692" y="192474"/>
                </a:cubicBezTo>
                <a:cubicBezTo>
                  <a:pt x="151190" y="202976"/>
                  <a:pt x="136524" y="208408"/>
                  <a:pt x="118056" y="208408"/>
                </a:cubicBezTo>
                <a:cubicBezTo>
                  <a:pt x="99587" y="208408"/>
                  <a:pt x="86731" y="203881"/>
                  <a:pt x="77496" y="194465"/>
                </a:cubicBezTo>
                <a:cubicBezTo>
                  <a:pt x="69529" y="186499"/>
                  <a:pt x="65002" y="175997"/>
                  <a:pt x="63555" y="162779"/>
                </a:cubicBezTo>
                <a:lnTo>
                  <a:pt x="88361" y="162779"/>
                </a:lnTo>
                <a:cubicBezTo>
                  <a:pt x="89085" y="170021"/>
                  <a:pt x="91257" y="175634"/>
                  <a:pt x="95241" y="179618"/>
                </a:cubicBezTo>
                <a:cubicBezTo>
                  <a:pt x="100492" y="184869"/>
                  <a:pt x="108096" y="187585"/>
                  <a:pt x="118056" y="187585"/>
                </a:cubicBezTo>
                <a:cubicBezTo>
                  <a:pt x="128557" y="187585"/>
                  <a:pt x="136886" y="184688"/>
                  <a:pt x="142862" y="178713"/>
                </a:cubicBezTo>
                <a:cubicBezTo>
                  <a:pt x="148112" y="173462"/>
                  <a:pt x="150829" y="166581"/>
                  <a:pt x="150829" y="157890"/>
                </a:cubicBezTo>
                <a:cubicBezTo>
                  <a:pt x="150829" y="148656"/>
                  <a:pt x="148112" y="141413"/>
                  <a:pt x="142862" y="136162"/>
                </a:cubicBezTo>
                <a:cubicBezTo>
                  <a:pt x="136343" y="129644"/>
                  <a:pt x="123669" y="126204"/>
                  <a:pt x="105200" y="126204"/>
                </a:cubicBezTo>
                <a:lnTo>
                  <a:pt x="105200" y="105381"/>
                </a:lnTo>
                <a:close/>
              </a:path>
            </a:pathLst>
          </a:custGeom>
          <a:solidFill>
            <a:srgbClr val="040000"/>
          </a:solidFill>
          <a:ln w="18102" cap="flat">
            <a:noFill/>
            <a:prstDash val="solid"/>
            <a:miter/>
          </a:ln>
        </p:spPr>
        <p:txBody>
          <a:bodyPr rtlCol="0" anchor="ctr"/>
          <a:lstStyle/>
          <a:p>
            <a:endParaRPr lang="ja-JP" altLang="en-US" sz="1200"/>
          </a:p>
        </p:txBody>
      </p:sp>
      <p:sp>
        <p:nvSpPr>
          <p:cNvPr id="1077" name="フリーフォーム: 図形 1076">
            <a:extLst>
              <a:ext uri="{FF2B5EF4-FFF2-40B4-BE49-F238E27FC236}">
                <a16:creationId xmlns:a16="http://schemas.microsoft.com/office/drawing/2014/main" id="{A3A507BB-3B59-277C-70B9-41BEFCE0ABAA}"/>
              </a:ext>
            </a:extLst>
          </p:cNvPr>
          <p:cNvSpPr/>
          <p:nvPr/>
        </p:nvSpPr>
        <p:spPr>
          <a:xfrm>
            <a:off x="8374141" y="3832579"/>
            <a:ext cx="657755" cy="152699"/>
          </a:xfrm>
          <a:custGeom>
            <a:avLst/>
            <a:gdLst>
              <a:gd name="connsiteX0" fmla="*/ 56674 w 986632"/>
              <a:gd name="connsiteY0" fmla="*/ 1268 h 229049"/>
              <a:gd name="connsiteX1" fmla="*/ 78402 w 986632"/>
              <a:gd name="connsiteY1" fmla="*/ 1268 h 229049"/>
              <a:gd name="connsiteX2" fmla="*/ 79307 w 986632"/>
              <a:gd name="connsiteY2" fmla="*/ 9235 h 229049"/>
              <a:gd name="connsiteX3" fmla="*/ 79307 w 986632"/>
              <a:gd name="connsiteY3" fmla="*/ 30962 h 229049"/>
              <a:gd name="connsiteX4" fmla="*/ 125842 w 986632"/>
              <a:gd name="connsiteY4" fmla="*/ 30962 h 229049"/>
              <a:gd name="connsiteX5" fmla="*/ 125842 w 986632"/>
              <a:gd name="connsiteY5" fmla="*/ 49793 h 229049"/>
              <a:gd name="connsiteX6" fmla="*/ 111899 w 986632"/>
              <a:gd name="connsiteY6" fmla="*/ 49793 h 229049"/>
              <a:gd name="connsiteX7" fmla="*/ 97957 w 986632"/>
              <a:gd name="connsiteY7" fmla="*/ 91438 h 229049"/>
              <a:gd name="connsiteX8" fmla="*/ 135619 w 986632"/>
              <a:gd name="connsiteY8" fmla="*/ 91438 h 229049"/>
              <a:gd name="connsiteX9" fmla="*/ 135619 w 986632"/>
              <a:gd name="connsiteY9" fmla="*/ 110270 h 229049"/>
              <a:gd name="connsiteX10" fmla="*/ 0 w 986632"/>
              <a:gd name="connsiteY10" fmla="*/ 110270 h 229049"/>
              <a:gd name="connsiteX11" fmla="*/ 0 w 986632"/>
              <a:gd name="connsiteY11" fmla="*/ 91438 h 229049"/>
              <a:gd name="connsiteX12" fmla="*/ 37662 w 986632"/>
              <a:gd name="connsiteY12" fmla="*/ 91438 h 229049"/>
              <a:gd name="connsiteX13" fmla="*/ 25711 w 986632"/>
              <a:gd name="connsiteY13" fmla="*/ 49793 h 229049"/>
              <a:gd name="connsiteX14" fmla="*/ 12856 w 986632"/>
              <a:gd name="connsiteY14" fmla="*/ 49793 h 229049"/>
              <a:gd name="connsiteX15" fmla="*/ 12856 w 986632"/>
              <a:gd name="connsiteY15" fmla="*/ 30962 h 229049"/>
              <a:gd name="connsiteX16" fmla="*/ 56493 w 986632"/>
              <a:gd name="connsiteY16" fmla="*/ 30962 h 229049"/>
              <a:gd name="connsiteX17" fmla="*/ 56493 w 986632"/>
              <a:gd name="connsiteY17" fmla="*/ 1268 h 229049"/>
              <a:gd name="connsiteX18" fmla="*/ 20098 w 986632"/>
              <a:gd name="connsiteY18" fmla="*/ 128014 h 229049"/>
              <a:gd name="connsiteX19" fmla="*/ 114253 w 986632"/>
              <a:gd name="connsiteY19" fmla="*/ 128014 h 229049"/>
              <a:gd name="connsiteX20" fmla="*/ 114253 w 986632"/>
              <a:gd name="connsiteY20" fmla="*/ 218185 h 229049"/>
              <a:gd name="connsiteX21" fmla="*/ 94516 w 986632"/>
              <a:gd name="connsiteY21" fmla="*/ 218185 h 229049"/>
              <a:gd name="connsiteX22" fmla="*/ 94516 w 986632"/>
              <a:gd name="connsiteY22" fmla="*/ 207322 h 229049"/>
              <a:gd name="connsiteX23" fmla="*/ 40016 w 986632"/>
              <a:gd name="connsiteY23" fmla="*/ 207322 h 229049"/>
              <a:gd name="connsiteX24" fmla="*/ 40016 w 986632"/>
              <a:gd name="connsiteY24" fmla="*/ 223255 h 229049"/>
              <a:gd name="connsiteX25" fmla="*/ 20279 w 986632"/>
              <a:gd name="connsiteY25" fmla="*/ 223255 h 229049"/>
              <a:gd name="connsiteX26" fmla="*/ 20279 w 986632"/>
              <a:gd name="connsiteY26" fmla="*/ 128195 h 229049"/>
              <a:gd name="connsiteX27" fmla="*/ 39835 w 986632"/>
              <a:gd name="connsiteY27" fmla="*/ 146845 h 229049"/>
              <a:gd name="connsiteX28" fmla="*/ 39835 w 986632"/>
              <a:gd name="connsiteY28" fmla="*/ 188491 h 229049"/>
              <a:gd name="connsiteX29" fmla="*/ 94336 w 986632"/>
              <a:gd name="connsiteY29" fmla="*/ 188491 h 229049"/>
              <a:gd name="connsiteX30" fmla="*/ 94336 w 986632"/>
              <a:gd name="connsiteY30" fmla="*/ 146845 h 229049"/>
              <a:gd name="connsiteX31" fmla="*/ 39835 w 986632"/>
              <a:gd name="connsiteY31" fmla="*/ 146845 h 229049"/>
              <a:gd name="connsiteX32" fmla="*/ 89266 w 986632"/>
              <a:gd name="connsiteY32" fmla="*/ 49793 h 229049"/>
              <a:gd name="connsiteX33" fmla="*/ 48707 w 986632"/>
              <a:gd name="connsiteY33" fmla="*/ 49793 h 229049"/>
              <a:gd name="connsiteX34" fmla="*/ 58665 w 986632"/>
              <a:gd name="connsiteY34" fmla="*/ 91438 h 229049"/>
              <a:gd name="connsiteX35" fmla="*/ 77496 w 986632"/>
              <a:gd name="connsiteY35" fmla="*/ 91438 h 229049"/>
              <a:gd name="connsiteX36" fmla="*/ 89447 w 986632"/>
              <a:gd name="connsiteY36" fmla="*/ 49793 h 229049"/>
              <a:gd name="connsiteX37" fmla="*/ 179437 w 986632"/>
              <a:gd name="connsiteY37" fmla="*/ 196276 h 229049"/>
              <a:gd name="connsiteX38" fmla="*/ 175454 w 986632"/>
              <a:gd name="connsiteY38" fmla="*/ 174549 h 229049"/>
              <a:gd name="connsiteX39" fmla="*/ 191388 w 986632"/>
              <a:gd name="connsiteY39" fmla="*/ 174549 h 229049"/>
              <a:gd name="connsiteX40" fmla="*/ 202251 w 986632"/>
              <a:gd name="connsiteY40" fmla="*/ 151734 h 229049"/>
              <a:gd name="connsiteX41" fmla="*/ 177445 w 986632"/>
              <a:gd name="connsiteY41" fmla="*/ 103208 h 229049"/>
              <a:gd name="connsiteX42" fmla="*/ 195189 w 986632"/>
              <a:gd name="connsiteY42" fmla="*/ 36938 h 229049"/>
              <a:gd name="connsiteX43" fmla="*/ 162598 w 986632"/>
              <a:gd name="connsiteY43" fmla="*/ 36938 h 229049"/>
              <a:gd name="connsiteX44" fmla="*/ 162598 w 986632"/>
              <a:gd name="connsiteY44" fmla="*/ 229049 h 229049"/>
              <a:gd name="connsiteX45" fmla="*/ 142862 w 986632"/>
              <a:gd name="connsiteY45" fmla="*/ 229049 h 229049"/>
              <a:gd name="connsiteX46" fmla="*/ 142862 w 986632"/>
              <a:gd name="connsiteY46" fmla="*/ 18107 h 229049"/>
              <a:gd name="connsiteX47" fmla="*/ 201346 w 986632"/>
              <a:gd name="connsiteY47" fmla="*/ 18107 h 229049"/>
              <a:gd name="connsiteX48" fmla="*/ 203338 w 986632"/>
              <a:gd name="connsiteY48" fmla="*/ 15210 h 229049"/>
              <a:gd name="connsiteX49" fmla="*/ 221083 w 986632"/>
              <a:gd name="connsiteY49" fmla="*/ 30057 h 229049"/>
              <a:gd name="connsiteX50" fmla="*/ 217099 w 986632"/>
              <a:gd name="connsiteY50" fmla="*/ 32954 h 229049"/>
              <a:gd name="connsiteX51" fmla="*/ 195371 w 986632"/>
              <a:gd name="connsiteY51" fmla="*/ 99225 h 229049"/>
              <a:gd name="connsiteX52" fmla="*/ 224161 w 986632"/>
              <a:gd name="connsiteY52" fmla="*/ 157709 h 229049"/>
              <a:gd name="connsiteX53" fmla="*/ 197362 w 986632"/>
              <a:gd name="connsiteY53" fmla="*/ 196276 h 229049"/>
              <a:gd name="connsiteX54" fmla="*/ 179618 w 986632"/>
              <a:gd name="connsiteY54" fmla="*/ 196276 h 229049"/>
              <a:gd name="connsiteX55" fmla="*/ 344751 w 986632"/>
              <a:gd name="connsiteY55" fmla="*/ 22995 h 229049"/>
              <a:gd name="connsiteX56" fmla="*/ 268522 w 986632"/>
              <a:gd name="connsiteY56" fmla="*/ 117150 h 229049"/>
              <a:gd name="connsiteX57" fmla="*/ 252588 w 986632"/>
              <a:gd name="connsiteY57" fmla="*/ 98319 h 229049"/>
              <a:gd name="connsiteX58" fmla="*/ 327912 w 986632"/>
              <a:gd name="connsiteY58" fmla="*/ 6156 h 229049"/>
              <a:gd name="connsiteX59" fmla="*/ 346742 w 986632"/>
              <a:gd name="connsiteY59" fmla="*/ 18107 h 229049"/>
              <a:gd name="connsiteX60" fmla="*/ 344751 w 986632"/>
              <a:gd name="connsiteY60" fmla="*/ 22995 h 229049"/>
              <a:gd name="connsiteX61" fmla="*/ 344751 w 986632"/>
              <a:gd name="connsiteY61" fmla="*/ 22995 h 229049"/>
              <a:gd name="connsiteX62" fmla="*/ 433836 w 986632"/>
              <a:gd name="connsiteY62" fmla="*/ 101216 h 229049"/>
              <a:gd name="connsiteX63" fmla="*/ 429852 w 986632"/>
              <a:gd name="connsiteY63" fmla="*/ 181429 h 229049"/>
              <a:gd name="connsiteX64" fmla="*/ 401062 w 986632"/>
              <a:gd name="connsiteY64" fmla="*/ 223074 h 229049"/>
              <a:gd name="connsiteX65" fmla="*/ 371368 w 986632"/>
              <a:gd name="connsiteY65" fmla="*/ 223074 h 229049"/>
              <a:gd name="connsiteX66" fmla="*/ 368470 w 986632"/>
              <a:gd name="connsiteY66" fmla="*/ 201346 h 229049"/>
              <a:gd name="connsiteX67" fmla="*/ 393276 w 986632"/>
              <a:gd name="connsiteY67" fmla="*/ 201346 h 229049"/>
              <a:gd name="connsiteX68" fmla="*/ 407219 w 986632"/>
              <a:gd name="connsiteY68" fmla="*/ 184507 h 229049"/>
              <a:gd name="connsiteX69" fmla="*/ 411203 w 986632"/>
              <a:gd name="connsiteY69" fmla="*/ 120229 h 229049"/>
              <a:gd name="connsiteX70" fmla="*/ 356702 w 986632"/>
              <a:gd name="connsiteY70" fmla="*/ 120229 h 229049"/>
              <a:gd name="connsiteX71" fmla="*/ 355795 w 986632"/>
              <a:gd name="connsiteY71" fmla="*/ 128195 h 229049"/>
              <a:gd name="connsiteX72" fmla="*/ 277576 w 986632"/>
              <a:gd name="connsiteY72" fmla="*/ 228144 h 229049"/>
              <a:gd name="connsiteX73" fmla="*/ 262728 w 986632"/>
              <a:gd name="connsiteY73" fmla="*/ 209313 h 229049"/>
              <a:gd name="connsiteX74" fmla="*/ 334068 w 986632"/>
              <a:gd name="connsiteY74" fmla="*/ 131998 h 229049"/>
              <a:gd name="connsiteX75" fmla="*/ 336060 w 986632"/>
              <a:gd name="connsiteY75" fmla="*/ 120047 h 229049"/>
              <a:gd name="connsiteX76" fmla="*/ 298398 w 986632"/>
              <a:gd name="connsiteY76" fmla="*/ 120047 h 229049"/>
              <a:gd name="connsiteX77" fmla="*/ 298398 w 986632"/>
              <a:gd name="connsiteY77" fmla="*/ 101216 h 229049"/>
              <a:gd name="connsiteX78" fmla="*/ 434016 w 986632"/>
              <a:gd name="connsiteY78" fmla="*/ 101216 h 229049"/>
              <a:gd name="connsiteX79" fmla="*/ 467514 w 986632"/>
              <a:gd name="connsiteY79" fmla="*/ 117150 h 229049"/>
              <a:gd name="connsiteX80" fmla="*/ 387302 w 986632"/>
              <a:gd name="connsiteY80" fmla="*/ 13218 h 229049"/>
              <a:gd name="connsiteX81" fmla="*/ 406133 w 986632"/>
              <a:gd name="connsiteY81" fmla="*/ 5251 h 229049"/>
              <a:gd name="connsiteX82" fmla="*/ 482362 w 986632"/>
              <a:gd name="connsiteY82" fmla="*/ 96328 h 229049"/>
              <a:gd name="connsiteX83" fmla="*/ 467514 w 986632"/>
              <a:gd name="connsiteY83" fmla="*/ 117150 h 229049"/>
              <a:gd name="connsiteX84" fmla="*/ 630836 w 986632"/>
              <a:gd name="connsiteY84" fmla="*/ 20098 h 229049"/>
              <a:gd name="connsiteX85" fmla="*/ 647676 w 986632"/>
              <a:gd name="connsiteY85" fmla="*/ 42913 h 229049"/>
              <a:gd name="connsiteX86" fmla="*/ 676465 w 986632"/>
              <a:gd name="connsiteY86" fmla="*/ 13218 h 229049"/>
              <a:gd name="connsiteX87" fmla="*/ 693304 w 986632"/>
              <a:gd name="connsiteY87" fmla="*/ 26074 h 229049"/>
              <a:gd name="connsiteX88" fmla="*/ 689321 w 986632"/>
              <a:gd name="connsiteY88" fmla="*/ 28971 h 229049"/>
              <a:gd name="connsiteX89" fmla="*/ 658540 w 986632"/>
              <a:gd name="connsiteY89" fmla="*/ 55768 h 229049"/>
              <a:gd name="connsiteX90" fmla="*/ 667412 w 986632"/>
              <a:gd name="connsiteY90" fmla="*/ 64641 h 229049"/>
              <a:gd name="connsiteX91" fmla="*/ 701996 w 986632"/>
              <a:gd name="connsiteY91" fmla="*/ 34946 h 229049"/>
              <a:gd name="connsiteX92" fmla="*/ 717929 w 986632"/>
              <a:gd name="connsiteY92" fmla="*/ 47802 h 229049"/>
              <a:gd name="connsiteX93" fmla="*/ 713946 w 986632"/>
              <a:gd name="connsiteY93" fmla="*/ 50698 h 229049"/>
              <a:gd name="connsiteX94" fmla="*/ 679363 w 986632"/>
              <a:gd name="connsiteY94" fmla="*/ 74418 h 229049"/>
              <a:gd name="connsiteX95" fmla="*/ 732777 w 986632"/>
              <a:gd name="connsiteY95" fmla="*/ 102122 h 229049"/>
              <a:gd name="connsiteX96" fmla="*/ 724810 w 986632"/>
              <a:gd name="connsiteY96" fmla="*/ 124936 h 229049"/>
              <a:gd name="connsiteX97" fmla="*/ 660531 w 986632"/>
              <a:gd name="connsiteY97" fmla="*/ 84377 h 229049"/>
              <a:gd name="connsiteX98" fmla="*/ 660531 w 986632"/>
              <a:gd name="connsiteY98" fmla="*/ 98319 h 229049"/>
              <a:gd name="connsiteX99" fmla="*/ 580319 w 986632"/>
              <a:gd name="connsiteY99" fmla="*/ 98319 h 229049"/>
              <a:gd name="connsiteX100" fmla="*/ 580319 w 986632"/>
              <a:gd name="connsiteY100" fmla="*/ 86369 h 229049"/>
              <a:gd name="connsiteX101" fmla="*/ 516040 w 986632"/>
              <a:gd name="connsiteY101" fmla="*/ 128014 h 229049"/>
              <a:gd name="connsiteX102" fmla="*/ 505176 w 986632"/>
              <a:gd name="connsiteY102" fmla="*/ 107192 h 229049"/>
              <a:gd name="connsiteX103" fmla="*/ 560583 w 986632"/>
              <a:gd name="connsiteY103" fmla="*/ 76410 h 229049"/>
              <a:gd name="connsiteX104" fmla="*/ 530888 w 986632"/>
              <a:gd name="connsiteY104" fmla="*/ 56674 h 229049"/>
              <a:gd name="connsiteX105" fmla="*/ 545735 w 986632"/>
              <a:gd name="connsiteY105" fmla="*/ 37843 h 229049"/>
              <a:gd name="connsiteX106" fmla="*/ 577422 w 986632"/>
              <a:gd name="connsiteY106" fmla="*/ 61563 h 229049"/>
              <a:gd name="connsiteX107" fmla="*/ 605125 w 986632"/>
              <a:gd name="connsiteY107" fmla="*/ 27884 h 229049"/>
              <a:gd name="connsiteX108" fmla="*/ 546641 w 986632"/>
              <a:gd name="connsiteY108" fmla="*/ 27884 h 229049"/>
              <a:gd name="connsiteX109" fmla="*/ 546641 w 986632"/>
              <a:gd name="connsiteY109" fmla="*/ 9053 h 229049"/>
              <a:gd name="connsiteX110" fmla="*/ 614903 w 986632"/>
              <a:gd name="connsiteY110" fmla="*/ 9053 h 229049"/>
              <a:gd name="connsiteX111" fmla="*/ 618886 w 986632"/>
              <a:gd name="connsiteY111" fmla="*/ 1086 h 229049"/>
              <a:gd name="connsiteX112" fmla="*/ 635725 w 986632"/>
              <a:gd name="connsiteY112" fmla="*/ 11950 h 229049"/>
              <a:gd name="connsiteX113" fmla="*/ 632828 w 986632"/>
              <a:gd name="connsiteY113" fmla="*/ 16839 h 229049"/>
              <a:gd name="connsiteX114" fmla="*/ 630836 w 986632"/>
              <a:gd name="connsiteY114" fmla="*/ 19736 h 229049"/>
              <a:gd name="connsiteX115" fmla="*/ 686242 w 986632"/>
              <a:gd name="connsiteY115" fmla="*/ 114253 h 229049"/>
              <a:gd name="connsiteX116" fmla="*/ 686242 w 986632"/>
              <a:gd name="connsiteY116" fmla="*/ 174729 h 229049"/>
              <a:gd name="connsiteX117" fmla="*/ 666507 w 986632"/>
              <a:gd name="connsiteY117" fmla="*/ 174729 h 229049"/>
              <a:gd name="connsiteX118" fmla="*/ 655643 w 986632"/>
              <a:gd name="connsiteY118" fmla="*/ 203519 h 229049"/>
              <a:gd name="connsiteX119" fmla="*/ 721008 w 986632"/>
              <a:gd name="connsiteY119" fmla="*/ 203519 h 229049"/>
              <a:gd name="connsiteX120" fmla="*/ 721008 w 986632"/>
              <a:gd name="connsiteY120" fmla="*/ 222350 h 229049"/>
              <a:gd name="connsiteX121" fmla="*/ 518937 w 986632"/>
              <a:gd name="connsiteY121" fmla="*/ 222350 h 229049"/>
              <a:gd name="connsiteX122" fmla="*/ 518937 w 986632"/>
              <a:gd name="connsiteY122" fmla="*/ 203519 h 229049"/>
              <a:gd name="connsiteX123" fmla="*/ 582310 w 986632"/>
              <a:gd name="connsiteY123" fmla="*/ 203519 h 229049"/>
              <a:gd name="connsiteX124" fmla="*/ 573438 w 986632"/>
              <a:gd name="connsiteY124" fmla="*/ 174729 h 229049"/>
              <a:gd name="connsiteX125" fmla="*/ 554607 w 986632"/>
              <a:gd name="connsiteY125" fmla="*/ 174729 h 229049"/>
              <a:gd name="connsiteX126" fmla="*/ 554607 w 986632"/>
              <a:gd name="connsiteY126" fmla="*/ 114253 h 229049"/>
              <a:gd name="connsiteX127" fmla="*/ 686242 w 986632"/>
              <a:gd name="connsiteY127" fmla="*/ 114253 h 229049"/>
              <a:gd name="connsiteX128" fmla="*/ 666507 w 986632"/>
              <a:gd name="connsiteY128" fmla="*/ 158795 h 229049"/>
              <a:gd name="connsiteX129" fmla="*/ 666507 w 986632"/>
              <a:gd name="connsiteY129" fmla="*/ 130006 h 229049"/>
              <a:gd name="connsiteX130" fmla="*/ 574343 w 986632"/>
              <a:gd name="connsiteY130" fmla="*/ 130006 h 229049"/>
              <a:gd name="connsiteX131" fmla="*/ 574343 w 986632"/>
              <a:gd name="connsiteY131" fmla="*/ 158795 h 229049"/>
              <a:gd name="connsiteX132" fmla="*/ 666507 w 986632"/>
              <a:gd name="connsiteY132" fmla="*/ 158795 h 229049"/>
              <a:gd name="connsiteX133" fmla="*/ 655643 w 986632"/>
              <a:gd name="connsiteY133" fmla="*/ 79489 h 229049"/>
              <a:gd name="connsiteX134" fmla="*/ 621964 w 986632"/>
              <a:gd name="connsiteY134" fmla="*/ 36938 h 229049"/>
              <a:gd name="connsiteX135" fmla="*/ 587381 w 986632"/>
              <a:gd name="connsiteY135" fmla="*/ 79489 h 229049"/>
              <a:gd name="connsiteX136" fmla="*/ 655643 w 986632"/>
              <a:gd name="connsiteY136" fmla="*/ 79489 h 229049"/>
              <a:gd name="connsiteX137" fmla="*/ 644778 w 986632"/>
              <a:gd name="connsiteY137" fmla="*/ 174549 h 229049"/>
              <a:gd name="connsiteX138" fmla="*/ 594261 w 986632"/>
              <a:gd name="connsiteY138" fmla="*/ 174549 h 229049"/>
              <a:gd name="connsiteX139" fmla="*/ 602228 w 986632"/>
              <a:gd name="connsiteY139" fmla="*/ 203338 h 229049"/>
              <a:gd name="connsiteX140" fmla="*/ 635906 w 986632"/>
              <a:gd name="connsiteY140" fmla="*/ 203338 h 229049"/>
              <a:gd name="connsiteX141" fmla="*/ 644778 w 986632"/>
              <a:gd name="connsiteY141" fmla="*/ 174549 h 229049"/>
              <a:gd name="connsiteX142" fmla="*/ 815163 w 986632"/>
              <a:gd name="connsiteY142" fmla="*/ 227963 h 229049"/>
              <a:gd name="connsiteX143" fmla="*/ 795426 w 986632"/>
              <a:gd name="connsiteY143" fmla="*/ 227963 h 229049"/>
              <a:gd name="connsiteX144" fmla="*/ 795426 w 986632"/>
              <a:gd name="connsiteY144" fmla="*/ 120047 h 229049"/>
              <a:gd name="connsiteX145" fmla="*/ 768628 w 986632"/>
              <a:gd name="connsiteY145" fmla="*/ 166582 h 229049"/>
              <a:gd name="connsiteX146" fmla="*/ 754686 w 986632"/>
              <a:gd name="connsiteY146" fmla="*/ 148837 h 229049"/>
              <a:gd name="connsiteX147" fmla="*/ 794340 w 986632"/>
              <a:gd name="connsiteY147" fmla="*/ 67719 h 229049"/>
              <a:gd name="connsiteX148" fmla="*/ 759756 w 986632"/>
              <a:gd name="connsiteY148" fmla="*/ 67719 h 229049"/>
              <a:gd name="connsiteX149" fmla="*/ 759756 w 986632"/>
              <a:gd name="connsiteY149" fmla="*/ 48888 h 229049"/>
              <a:gd name="connsiteX150" fmla="*/ 795426 w 986632"/>
              <a:gd name="connsiteY150" fmla="*/ 48888 h 229049"/>
              <a:gd name="connsiteX151" fmla="*/ 795426 w 986632"/>
              <a:gd name="connsiteY151" fmla="*/ 362 h 229049"/>
              <a:gd name="connsiteX152" fmla="*/ 814257 w 986632"/>
              <a:gd name="connsiteY152" fmla="*/ 362 h 229049"/>
              <a:gd name="connsiteX153" fmla="*/ 815163 w 986632"/>
              <a:gd name="connsiteY153" fmla="*/ 6337 h 229049"/>
              <a:gd name="connsiteX154" fmla="*/ 815163 w 986632"/>
              <a:gd name="connsiteY154" fmla="*/ 48888 h 229049"/>
              <a:gd name="connsiteX155" fmla="*/ 840874 w 986632"/>
              <a:gd name="connsiteY155" fmla="*/ 48888 h 229049"/>
              <a:gd name="connsiteX156" fmla="*/ 840874 w 986632"/>
              <a:gd name="connsiteY156" fmla="*/ 67719 h 229049"/>
              <a:gd name="connsiteX157" fmla="*/ 815163 w 986632"/>
              <a:gd name="connsiteY157" fmla="*/ 67719 h 229049"/>
              <a:gd name="connsiteX158" fmla="*/ 815163 w 986632"/>
              <a:gd name="connsiteY158" fmla="*/ 102303 h 229049"/>
              <a:gd name="connsiteX159" fmla="*/ 849746 w 986632"/>
              <a:gd name="connsiteY159" fmla="*/ 133084 h 229049"/>
              <a:gd name="connsiteX160" fmla="*/ 835804 w 986632"/>
              <a:gd name="connsiteY160" fmla="*/ 151915 h 229049"/>
              <a:gd name="connsiteX161" fmla="*/ 814982 w 986632"/>
              <a:gd name="connsiteY161" fmla="*/ 126204 h 229049"/>
              <a:gd name="connsiteX162" fmla="*/ 814982 w 986632"/>
              <a:gd name="connsiteY162" fmla="*/ 228144 h 229049"/>
              <a:gd name="connsiteX163" fmla="*/ 912214 w 986632"/>
              <a:gd name="connsiteY163" fmla="*/ 184326 h 229049"/>
              <a:gd name="connsiteX164" fmla="*/ 842865 w 986632"/>
              <a:gd name="connsiteY164" fmla="*/ 228869 h 229049"/>
              <a:gd name="connsiteX165" fmla="*/ 833993 w 986632"/>
              <a:gd name="connsiteY165" fmla="*/ 207140 h 229049"/>
              <a:gd name="connsiteX166" fmla="*/ 898272 w 986632"/>
              <a:gd name="connsiteY166" fmla="*/ 169478 h 229049"/>
              <a:gd name="connsiteX167" fmla="*/ 872561 w 986632"/>
              <a:gd name="connsiteY167" fmla="*/ 129825 h 229049"/>
              <a:gd name="connsiteX168" fmla="*/ 888495 w 986632"/>
              <a:gd name="connsiteY168" fmla="*/ 118961 h 229049"/>
              <a:gd name="connsiteX169" fmla="*/ 910223 w 986632"/>
              <a:gd name="connsiteY169" fmla="*/ 152639 h 229049"/>
              <a:gd name="connsiteX170" fmla="*/ 929053 w 986632"/>
              <a:gd name="connsiteY170" fmla="*/ 110994 h 229049"/>
              <a:gd name="connsiteX171" fmla="*/ 949876 w 986632"/>
              <a:gd name="connsiteY171" fmla="*/ 121858 h 229049"/>
              <a:gd name="connsiteX172" fmla="*/ 945892 w 986632"/>
              <a:gd name="connsiteY172" fmla="*/ 127833 h 229049"/>
              <a:gd name="connsiteX173" fmla="*/ 924164 w 986632"/>
              <a:gd name="connsiteY173" fmla="*/ 167487 h 229049"/>
              <a:gd name="connsiteX174" fmla="*/ 986632 w 986632"/>
              <a:gd name="connsiteY174" fmla="*/ 201165 h 229049"/>
              <a:gd name="connsiteX175" fmla="*/ 974682 w 986632"/>
              <a:gd name="connsiteY175" fmla="*/ 222893 h 229049"/>
              <a:gd name="connsiteX176" fmla="*/ 912214 w 986632"/>
              <a:gd name="connsiteY176" fmla="*/ 184326 h 229049"/>
              <a:gd name="connsiteX177" fmla="*/ 912214 w 986632"/>
              <a:gd name="connsiteY177" fmla="*/ 184326 h 229049"/>
              <a:gd name="connsiteX178" fmla="*/ 901350 w 986632"/>
              <a:gd name="connsiteY178" fmla="*/ 87274 h 229049"/>
              <a:gd name="connsiteX179" fmla="*/ 897367 w 986632"/>
              <a:gd name="connsiteY179" fmla="*/ 92163 h 229049"/>
              <a:gd name="connsiteX180" fmla="*/ 853729 w 986632"/>
              <a:gd name="connsiteY180" fmla="*/ 124755 h 229049"/>
              <a:gd name="connsiteX181" fmla="*/ 840874 w 986632"/>
              <a:gd name="connsiteY181" fmla="*/ 105924 h 229049"/>
              <a:gd name="connsiteX182" fmla="*/ 886503 w 986632"/>
              <a:gd name="connsiteY182" fmla="*/ 72245 h 229049"/>
              <a:gd name="connsiteX183" fmla="*/ 901350 w 986632"/>
              <a:gd name="connsiteY183" fmla="*/ 87093 h 229049"/>
              <a:gd name="connsiteX184" fmla="*/ 854816 w 986632"/>
              <a:gd name="connsiteY184" fmla="*/ 60476 h 229049"/>
              <a:gd name="connsiteX185" fmla="*/ 854816 w 986632"/>
              <a:gd name="connsiteY185" fmla="*/ 41645 h 229049"/>
              <a:gd name="connsiteX186" fmla="*/ 902256 w 986632"/>
              <a:gd name="connsiteY186" fmla="*/ 41645 h 229049"/>
              <a:gd name="connsiteX187" fmla="*/ 902256 w 986632"/>
              <a:gd name="connsiteY187" fmla="*/ 0 h 229049"/>
              <a:gd name="connsiteX188" fmla="*/ 921086 w 986632"/>
              <a:gd name="connsiteY188" fmla="*/ 0 h 229049"/>
              <a:gd name="connsiteX189" fmla="*/ 921991 w 986632"/>
              <a:gd name="connsiteY189" fmla="*/ 5975 h 229049"/>
              <a:gd name="connsiteX190" fmla="*/ 921991 w 986632"/>
              <a:gd name="connsiteY190" fmla="*/ 41645 h 229049"/>
              <a:gd name="connsiteX191" fmla="*/ 978484 w 986632"/>
              <a:gd name="connsiteY191" fmla="*/ 41645 h 229049"/>
              <a:gd name="connsiteX192" fmla="*/ 978484 w 986632"/>
              <a:gd name="connsiteY192" fmla="*/ 60476 h 229049"/>
              <a:gd name="connsiteX193" fmla="*/ 854635 w 986632"/>
              <a:gd name="connsiteY193" fmla="*/ 60476 h 229049"/>
              <a:gd name="connsiteX194" fmla="*/ 935934 w 986632"/>
              <a:gd name="connsiteY194" fmla="*/ 70435 h 229049"/>
              <a:gd name="connsiteX195" fmla="*/ 982468 w 986632"/>
              <a:gd name="connsiteY195" fmla="*/ 102122 h 229049"/>
              <a:gd name="connsiteX196" fmla="*/ 968526 w 986632"/>
              <a:gd name="connsiteY196" fmla="*/ 119866 h 229049"/>
              <a:gd name="connsiteX197" fmla="*/ 924889 w 986632"/>
              <a:gd name="connsiteY197" fmla="*/ 88179 h 229049"/>
              <a:gd name="connsiteX198" fmla="*/ 935753 w 986632"/>
              <a:gd name="connsiteY198" fmla="*/ 70435 h 2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986632" h="229049">
                <a:moveTo>
                  <a:pt x="56674" y="1268"/>
                </a:moveTo>
                <a:lnTo>
                  <a:pt x="78402" y="1268"/>
                </a:lnTo>
                <a:cubicBezTo>
                  <a:pt x="84920" y="2535"/>
                  <a:pt x="85283" y="5251"/>
                  <a:pt x="79307" y="9235"/>
                </a:cubicBezTo>
                <a:lnTo>
                  <a:pt x="79307" y="30962"/>
                </a:lnTo>
                <a:lnTo>
                  <a:pt x="125842" y="30962"/>
                </a:lnTo>
                <a:lnTo>
                  <a:pt x="125842" y="49793"/>
                </a:lnTo>
                <a:lnTo>
                  <a:pt x="111899" y="49793"/>
                </a:lnTo>
                <a:lnTo>
                  <a:pt x="97957" y="91438"/>
                </a:lnTo>
                <a:lnTo>
                  <a:pt x="135619" y="91438"/>
                </a:lnTo>
                <a:lnTo>
                  <a:pt x="135619" y="110270"/>
                </a:lnTo>
                <a:lnTo>
                  <a:pt x="0" y="110270"/>
                </a:lnTo>
                <a:lnTo>
                  <a:pt x="0" y="91438"/>
                </a:lnTo>
                <a:lnTo>
                  <a:pt x="37662" y="91438"/>
                </a:lnTo>
                <a:lnTo>
                  <a:pt x="25711" y="49793"/>
                </a:lnTo>
                <a:lnTo>
                  <a:pt x="12856" y="49793"/>
                </a:lnTo>
                <a:lnTo>
                  <a:pt x="12856" y="30962"/>
                </a:lnTo>
                <a:lnTo>
                  <a:pt x="56493" y="30962"/>
                </a:lnTo>
                <a:lnTo>
                  <a:pt x="56493" y="1268"/>
                </a:lnTo>
                <a:close/>
                <a:moveTo>
                  <a:pt x="20098" y="128014"/>
                </a:moveTo>
                <a:lnTo>
                  <a:pt x="114253" y="128014"/>
                </a:lnTo>
                <a:lnTo>
                  <a:pt x="114253" y="218185"/>
                </a:lnTo>
                <a:lnTo>
                  <a:pt x="94516" y="218185"/>
                </a:lnTo>
                <a:lnTo>
                  <a:pt x="94516" y="207322"/>
                </a:lnTo>
                <a:lnTo>
                  <a:pt x="40016" y="207322"/>
                </a:lnTo>
                <a:lnTo>
                  <a:pt x="40016" y="223255"/>
                </a:lnTo>
                <a:lnTo>
                  <a:pt x="20279" y="223255"/>
                </a:lnTo>
                <a:lnTo>
                  <a:pt x="20279" y="128195"/>
                </a:lnTo>
                <a:close/>
                <a:moveTo>
                  <a:pt x="39835" y="146845"/>
                </a:moveTo>
                <a:lnTo>
                  <a:pt x="39835" y="188491"/>
                </a:lnTo>
                <a:lnTo>
                  <a:pt x="94336" y="188491"/>
                </a:lnTo>
                <a:lnTo>
                  <a:pt x="94336" y="146845"/>
                </a:lnTo>
                <a:lnTo>
                  <a:pt x="39835" y="146845"/>
                </a:lnTo>
                <a:close/>
                <a:moveTo>
                  <a:pt x="89266" y="49793"/>
                </a:moveTo>
                <a:lnTo>
                  <a:pt x="48707" y="49793"/>
                </a:lnTo>
                <a:lnTo>
                  <a:pt x="58665" y="91438"/>
                </a:lnTo>
                <a:lnTo>
                  <a:pt x="77496" y="91438"/>
                </a:lnTo>
                <a:lnTo>
                  <a:pt x="89447" y="49793"/>
                </a:lnTo>
                <a:close/>
                <a:moveTo>
                  <a:pt x="179437" y="196276"/>
                </a:moveTo>
                <a:lnTo>
                  <a:pt x="175454" y="174549"/>
                </a:lnTo>
                <a:lnTo>
                  <a:pt x="191388" y="174549"/>
                </a:lnTo>
                <a:cubicBezTo>
                  <a:pt x="200622" y="174549"/>
                  <a:pt x="204243" y="166944"/>
                  <a:pt x="202251" y="151734"/>
                </a:cubicBezTo>
                <a:cubicBezTo>
                  <a:pt x="199536" y="133265"/>
                  <a:pt x="191388" y="117150"/>
                  <a:pt x="177445" y="103208"/>
                </a:cubicBezTo>
                <a:lnTo>
                  <a:pt x="195189" y="36938"/>
                </a:lnTo>
                <a:lnTo>
                  <a:pt x="162598" y="36938"/>
                </a:lnTo>
                <a:lnTo>
                  <a:pt x="162598" y="229049"/>
                </a:lnTo>
                <a:lnTo>
                  <a:pt x="142862" y="229049"/>
                </a:lnTo>
                <a:lnTo>
                  <a:pt x="142862" y="18107"/>
                </a:lnTo>
                <a:lnTo>
                  <a:pt x="201346" y="18107"/>
                </a:lnTo>
                <a:lnTo>
                  <a:pt x="203338" y="15210"/>
                </a:lnTo>
                <a:lnTo>
                  <a:pt x="221083" y="30057"/>
                </a:lnTo>
                <a:lnTo>
                  <a:pt x="217099" y="32954"/>
                </a:lnTo>
                <a:lnTo>
                  <a:pt x="195371" y="99225"/>
                </a:lnTo>
                <a:cubicBezTo>
                  <a:pt x="215107" y="120952"/>
                  <a:pt x="224703" y="140508"/>
                  <a:pt x="224161" y="157709"/>
                </a:cubicBezTo>
                <a:cubicBezTo>
                  <a:pt x="223436" y="183421"/>
                  <a:pt x="214564" y="196276"/>
                  <a:pt x="197362" y="196276"/>
                </a:cubicBezTo>
                <a:lnTo>
                  <a:pt x="179618" y="196276"/>
                </a:lnTo>
                <a:close/>
                <a:moveTo>
                  <a:pt x="344751" y="22995"/>
                </a:moveTo>
                <a:cubicBezTo>
                  <a:pt x="328817" y="57398"/>
                  <a:pt x="303468" y="88723"/>
                  <a:pt x="268522" y="117150"/>
                </a:cubicBezTo>
                <a:lnTo>
                  <a:pt x="252588" y="98319"/>
                </a:lnTo>
                <a:cubicBezTo>
                  <a:pt x="286990" y="74599"/>
                  <a:pt x="311978" y="43818"/>
                  <a:pt x="327912" y="6156"/>
                </a:cubicBezTo>
                <a:lnTo>
                  <a:pt x="346742" y="18107"/>
                </a:lnTo>
                <a:cubicBezTo>
                  <a:pt x="350726" y="20823"/>
                  <a:pt x="350002" y="22452"/>
                  <a:pt x="344751" y="22995"/>
                </a:cubicBezTo>
                <a:lnTo>
                  <a:pt x="344751" y="22995"/>
                </a:lnTo>
                <a:close/>
                <a:moveTo>
                  <a:pt x="433836" y="101216"/>
                </a:moveTo>
                <a:lnTo>
                  <a:pt x="429852" y="181429"/>
                </a:lnTo>
                <a:cubicBezTo>
                  <a:pt x="428585" y="209132"/>
                  <a:pt x="418989" y="223074"/>
                  <a:pt x="401062" y="223074"/>
                </a:cubicBezTo>
                <a:lnTo>
                  <a:pt x="371368" y="223074"/>
                </a:lnTo>
                <a:lnTo>
                  <a:pt x="368470" y="201346"/>
                </a:lnTo>
                <a:lnTo>
                  <a:pt x="393276" y="201346"/>
                </a:lnTo>
                <a:cubicBezTo>
                  <a:pt x="401787" y="201346"/>
                  <a:pt x="406495" y="195733"/>
                  <a:pt x="407219" y="184507"/>
                </a:cubicBezTo>
                <a:lnTo>
                  <a:pt x="411203" y="120229"/>
                </a:lnTo>
                <a:lnTo>
                  <a:pt x="356702" y="120229"/>
                </a:lnTo>
                <a:lnTo>
                  <a:pt x="355795" y="128195"/>
                </a:lnTo>
                <a:cubicBezTo>
                  <a:pt x="351089" y="164590"/>
                  <a:pt x="325015" y="197906"/>
                  <a:pt x="277576" y="228144"/>
                </a:cubicBezTo>
                <a:lnTo>
                  <a:pt x="262728" y="209313"/>
                </a:lnTo>
                <a:cubicBezTo>
                  <a:pt x="305641" y="184869"/>
                  <a:pt x="329360" y="159158"/>
                  <a:pt x="334068" y="131998"/>
                </a:cubicBezTo>
                <a:lnTo>
                  <a:pt x="336060" y="120047"/>
                </a:lnTo>
                <a:lnTo>
                  <a:pt x="298398" y="120047"/>
                </a:lnTo>
                <a:lnTo>
                  <a:pt x="298398" y="101216"/>
                </a:lnTo>
                <a:lnTo>
                  <a:pt x="434016" y="101216"/>
                </a:lnTo>
                <a:close/>
                <a:moveTo>
                  <a:pt x="467514" y="117150"/>
                </a:moveTo>
                <a:cubicBezTo>
                  <a:pt x="431120" y="95965"/>
                  <a:pt x="404502" y="61382"/>
                  <a:pt x="387302" y="13218"/>
                </a:cubicBezTo>
                <a:lnTo>
                  <a:pt x="406133" y="5251"/>
                </a:lnTo>
                <a:cubicBezTo>
                  <a:pt x="422066" y="47439"/>
                  <a:pt x="447416" y="77858"/>
                  <a:pt x="482362" y="96328"/>
                </a:cubicBezTo>
                <a:lnTo>
                  <a:pt x="467514" y="117150"/>
                </a:lnTo>
                <a:close/>
                <a:moveTo>
                  <a:pt x="630836" y="20098"/>
                </a:moveTo>
                <a:cubicBezTo>
                  <a:pt x="634820" y="27341"/>
                  <a:pt x="640433" y="34946"/>
                  <a:pt x="647676" y="42913"/>
                </a:cubicBezTo>
                <a:lnTo>
                  <a:pt x="676465" y="13218"/>
                </a:lnTo>
                <a:lnTo>
                  <a:pt x="693304" y="26074"/>
                </a:lnTo>
                <a:cubicBezTo>
                  <a:pt x="695296" y="29333"/>
                  <a:pt x="694029" y="30419"/>
                  <a:pt x="689321" y="28971"/>
                </a:cubicBezTo>
                <a:lnTo>
                  <a:pt x="658540" y="55768"/>
                </a:lnTo>
                <a:lnTo>
                  <a:pt x="667412" y="64641"/>
                </a:lnTo>
                <a:lnTo>
                  <a:pt x="701996" y="34946"/>
                </a:lnTo>
                <a:lnTo>
                  <a:pt x="717929" y="47802"/>
                </a:lnTo>
                <a:cubicBezTo>
                  <a:pt x="720645" y="51061"/>
                  <a:pt x="719197" y="52147"/>
                  <a:pt x="713946" y="50698"/>
                </a:cubicBezTo>
                <a:lnTo>
                  <a:pt x="679363" y="74418"/>
                </a:lnTo>
                <a:cubicBezTo>
                  <a:pt x="693848" y="86912"/>
                  <a:pt x="711773" y="96146"/>
                  <a:pt x="732777" y="102122"/>
                </a:cubicBezTo>
                <a:lnTo>
                  <a:pt x="724810" y="124936"/>
                </a:lnTo>
                <a:cubicBezTo>
                  <a:pt x="701090" y="116426"/>
                  <a:pt x="679543" y="102846"/>
                  <a:pt x="660531" y="84377"/>
                </a:cubicBezTo>
                <a:lnTo>
                  <a:pt x="660531" y="98319"/>
                </a:lnTo>
                <a:lnTo>
                  <a:pt x="580319" y="98319"/>
                </a:lnTo>
                <a:lnTo>
                  <a:pt x="580319" y="86369"/>
                </a:lnTo>
                <a:cubicBezTo>
                  <a:pt x="561849" y="104113"/>
                  <a:pt x="540303" y="118055"/>
                  <a:pt x="516040" y="128014"/>
                </a:cubicBezTo>
                <a:lnTo>
                  <a:pt x="505176" y="107192"/>
                </a:lnTo>
                <a:cubicBezTo>
                  <a:pt x="527629" y="99949"/>
                  <a:pt x="546097" y="89628"/>
                  <a:pt x="560583" y="76410"/>
                </a:cubicBezTo>
                <a:cubicBezTo>
                  <a:pt x="551348" y="69168"/>
                  <a:pt x="541389" y="62468"/>
                  <a:pt x="530888" y="56674"/>
                </a:cubicBezTo>
                <a:lnTo>
                  <a:pt x="545735" y="37843"/>
                </a:lnTo>
                <a:cubicBezTo>
                  <a:pt x="556961" y="45085"/>
                  <a:pt x="567463" y="53052"/>
                  <a:pt x="577422" y="61563"/>
                </a:cubicBezTo>
                <a:cubicBezTo>
                  <a:pt x="587381" y="52329"/>
                  <a:pt x="596615" y="41102"/>
                  <a:pt x="605125" y="27884"/>
                </a:cubicBezTo>
                <a:lnTo>
                  <a:pt x="546641" y="27884"/>
                </a:lnTo>
                <a:lnTo>
                  <a:pt x="546641" y="9053"/>
                </a:lnTo>
                <a:lnTo>
                  <a:pt x="614903" y="9053"/>
                </a:lnTo>
                <a:lnTo>
                  <a:pt x="618886" y="1086"/>
                </a:lnTo>
                <a:lnTo>
                  <a:pt x="635725" y="11950"/>
                </a:lnTo>
                <a:cubicBezTo>
                  <a:pt x="639709" y="14666"/>
                  <a:pt x="638623" y="16296"/>
                  <a:pt x="632828" y="16839"/>
                </a:cubicBezTo>
                <a:lnTo>
                  <a:pt x="630836" y="19736"/>
                </a:lnTo>
                <a:close/>
                <a:moveTo>
                  <a:pt x="686242" y="114253"/>
                </a:moveTo>
                <a:lnTo>
                  <a:pt x="686242" y="174729"/>
                </a:lnTo>
                <a:lnTo>
                  <a:pt x="666507" y="174729"/>
                </a:lnTo>
                <a:lnTo>
                  <a:pt x="655643" y="203519"/>
                </a:lnTo>
                <a:lnTo>
                  <a:pt x="721008" y="203519"/>
                </a:lnTo>
                <a:lnTo>
                  <a:pt x="721008" y="222350"/>
                </a:lnTo>
                <a:lnTo>
                  <a:pt x="518937" y="222350"/>
                </a:lnTo>
                <a:lnTo>
                  <a:pt x="518937" y="203519"/>
                </a:lnTo>
                <a:lnTo>
                  <a:pt x="582310" y="203519"/>
                </a:lnTo>
                <a:lnTo>
                  <a:pt x="573438" y="174729"/>
                </a:lnTo>
                <a:lnTo>
                  <a:pt x="554607" y="174729"/>
                </a:lnTo>
                <a:lnTo>
                  <a:pt x="554607" y="114253"/>
                </a:lnTo>
                <a:lnTo>
                  <a:pt x="686242" y="114253"/>
                </a:lnTo>
                <a:close/>
                <a:moveTo>
                  <a:pt x="666507" y="158795"/>
                </a:moveTo>
                <a:lnTo>
                  <a:pt x="666507" y="130006"/>
                </a:lnTo>
                <a:lnTo>
                  <a:pt x="574343" y="130006"/>
                </a:lnTo>
                <a:lnTo>
                  <a:pt x="574343" y="158795"/>
                </a:lnTo>
                <a:lnTo>
                  <a:pt x="666507" y="158795"/>
                </a:lnTo>
                <a:close/>
                <a:moveTo>
                  <a:pt x="655643" y="79489"/>
                </a:moveTo>
                <a:cubicBezTo>
                  <a:pt x="644416" y="68986"/>
                  <a:pt x="633190" y="54682"/>
                  <a:pt x="621964" y="36938"/>
                </a:cubicBezTo>
                <a:cubicBezTo>
                  <a:pt x="613997" y="52872"/>
                  <a:pt x="602409" y="66995"/>
                  <a:pt x="587381" y="79489"/>
                </a:cubicBezTo>
                <a:lnTo>
                  <a:pt x="655643" y="79489"/>
                </a:lnTo>
                <a:close/>
                <a:moveTo>
                  <a:pt x="644778" y="174549"/>
                </a:moveTo>
                <a:lnTo>
                  <a:pt x="594261" y="174549"/>
                </a:lnTo>
                <a:lnTo>
                  <a:pt x="602228" y="203338"/>
                </a:lnTo>
                <a:lnTo>
                  <a:pt x="635906" y="203338"/>
                </a:lnTo>
                <a:lnTo>
                  <a:pt x="644778" y="174549"/>
                </a:lnTo>
                <a:close/>
                <a:moveTo>
                  <a:pt x="815163" y="227963"/>
                </a:moveTo>
                <a:lnTo>
                  <a:pt x="795426" y="227963"/>
                </a:lnTo>
                <a:lnTo>
                  <a:pt x="795426" y="120047"/>
                </a:lnTo>
                <a:cubicBezTo>
                  <a:pt x="789450" y="135257"/>
                  <a:pt x="780578" y="150828"/>
                  <a:pt x="768628" y="166582"/>
                </a:cubicBezTo>
                <a:lnTo>
                  <a:pt x="754686" y="148837"/>
                </a:lnTo>
                <a:cubicBezTo>
                  <a:pt x="775870" y="122401"/>
                  <a:pt x="789089" y="95422"/>
                  <a:pt x="794340" y="67719"/>
                </a:cubicBezTo>
                <a:lnTo>
                  <a:pt x="759756" y="67719"/>
                </a:lnTo>
                <a:lnTo>
                  <a:pt x="759756" y="48888"/>
                </a:lnTo>
                <a:lnTo>
                  <a:pt x="795426" y="48888"/>
                </a:lnTo>
                <a:lnTo>
                  <a:pt x="795426" y="362"/>
                </a:lnTo>
                <a:lnTo>
                  <a:pt x="814257" y="362"/>
                </a:lnTo>
                <a:cubicBezTo>
                  <a:pt x="819508" y="1086"/>
                  <a:pt x="819870" y="3078"/>
                  <a:pt x="815163" y="6337"/>
                </a:cubicBezTo>
                <a:lnTo>
                  <a:pt x="815163" y="48888"/>
                </a:lnTo>
                <a:lnTo>
                  <a:pt x="840874" y="48888"/>
                </a:lnTo>
                <a:lnTo>
                  <a:pt x="840874" y="67719"/>
                </a:lnTo>
                <a:lnTo>
                  <a:pt x="815163" y="67719"/>
                </a:lnTo>
                <a:lnTo>
                  <a:pt x="815163" y="102303"/>
                </a:lnTo>
                <a:cubicBezTo>
                  <a:pt x="831096" y="113529"/>
                  <a:pt x="842503" y="123850"/>
                  <a:pt x="849746" y="133084"/>
                </a:cubicBezTo>
                <a:lnTo>
                  <a:pt x="835804" y="151915"/>
                </a:lnTo>
                <a:cubicBezTo>
                  <a:pt x="829285" y="142681"/>
                  <a:pt x="822224" y="134171"/>
                  <a:pt x="814982" y="126204"/>
                </a:cubicBezTo>
                <a:lnTo>
                  <a:pt x="814982" y="228144"/>
                </a:lnTo>
                <a:close/>
                <a:moveTo>
                  <a:pt x="912214" y="184326"/>
                </a:moveTo>
                <a:cubicBezTo>
                  <a:pt x="900263" y="198268"/>
                  <a:pt x="877269" y="213115"/>
                  <a:pt x="842865" y="228869"/>
                </a:cubicBezTo>
                <a:lnTo>
                  <a:pt x="833993" y="207140"/>
                </a:lnTo>
                <a:cubicBezTo>
                  <a:pt x="862421" y="196638"/>
                  <a:pt x="883787" y="183964"/>
                  <a:pt x="898272" y="169478"/>
                </a:cubicBezTo>
                <a:cubicBezTo>
                  <a:pt x="889762" y="158252"/>
                  <a:pt x="881070" y="145035"/>
                  <a:pt x="872561" y="129825"/>
                </a:cubicBezTo>
                <a:lnTo>
                  <a:pt x="888495" y="118961"/>
                </a:lnTo>
                <a:cubicBezTo>
                  <a:pt x="897004" y="134171"/>
                  <a:pt x="904429" y="145397"/>
                  <a:pt x="910223" y="152639"/>
                </a:cubicBezTo>
                <a:cubicBezTo>
                  <a:pt x="914206" y="148112"/>
                  <a:pt x="920362" y="134171"/>
                  <a:pt x="929053" y="110994"/>
                </a:cubicBezTo>
                <a:lnTo>
                  <a:pt x="949876" y="121858"/>
                </a:lnTo>
                <a:cubicBezTo>
                  <a:pt x="953859" y="123850"/>
                  <a:pt x="952592" y="125842"/>
                  <a:pt x="945892" y="127833"/>
                </a:cubicBezTo>
                <a:cubicBezTo>
                  <a:pt x="939917" y="142318"/>
                  <a:pt x="932675" y="155536"/>
                  <a:pt x="924164" y="167487"/>
                </a:cubicBezTo>
                <a:cubicBezTo>
                  <a:pt x="938107" y="178713"/>
                  <a:pt x="958749" y="189939"/>
                  <a:pt x="986632" y="201165"/>
                </a:cubicBezTo>
                <a:lnTo>
                  <a:pt x="974682" y="222893"/>
                </a:lnTo>
                <a:cubicBezTo>
                  <a:pt x="944262" y="208951"/>
                  <a:pt x="923440" y="196095"/>
                  <a:pt x="912214" y="184326"/>
                </a:cubicBezTo>
                <a:lnTo>
                  <a:pt x="912214" y="184326"/>
                </a:lnTo>
                <a:close/>
                <a:moveTo>
                  <a:pt x="901350" y="87274"/>
                </a:moveTo>
                <a:cubicBezTo>
                  <a:pt x="906601" y="91258"/>
                  <a:pt x="905334" y="92887"/>
                  <a:pt x="897367" y="92163"/>
                </a:cubicBezTo>
                <a:cubicBezTo>
                  <a:pt x="886864" y="102665"/>
                  <a:pt x="872198" y="113710"/>
                  <a:pt x="853729" y="124755"/>
                </a:cubicBezTo>
                <a:lnTo>
                  <a:pt x="840874" y="105924"/>
                </a:lnTo>
                <a:cubicBezTo>
                  <a:pt x="858075" y="97957"/>
                  <a:pt x="873284" y="86731"/>
                  <a:pt x="886503" y="72245"/>
                </a:cubicBezTo>
                <a:lnTo>
                  <a:pt x="901350" y="87093"/>
                </a:lnTo>
                <a:close/>
                <a:moveTo>
                  <a:pt x="854816" y="60476"/>
                </a:moveTo>
                <a:lnTo>
                  <a:pt x="854816" y="41645"/>
                </a:lnTo>
                <a:lnTo>
                  <a:pt x="902256" y="41645"/>
                </a:lnTo>
                <a:lnTo>
                  <a:pt x="902256" y="0"/>
                </a:lnTo>
                <a:lnTo>
                  <a:pt x="921086" y="0"/>
                </a:lnTo>
                <a:cubicBezTo>
                  <a:pt x="926337" y="724"/>
                  <a:pt x="926699" y="2716"/>
                  <a:pt x="921991" y="5975"/>
                </a:cubicBezTo>
                <a:lnTo>
                  <a:pt x="921991" y="41645"/>
                </a:lnTo>
                <a:lnTo>
                  <a:pt x="978484" y="41645"/>
                </a:lnTo>
                <a:lnTo>
                  <a:pt x="978484" y="60476"/>
                </a:lnTo>
                <a:lnTo>
                  <a:pt x="854635" y="60476"/>
                </a:lnTo>
                <a:close/>
                <a:moveTo>
                  <a:pt x="935934" y="70435"/>
                </a:moveTo>
                <a:cubicBezTo>
                  <a:pt x="957118" y="82385"/>
                  <a:pt x="972510" y="92887"/>
                  <a:pt x="982468" y="102122"/>
                </a:cubicBezTo>
                <a:lnTo>
                  <a:pt x="968526" y="119866"/>
                </a:lnTo>
                <a:cubicBezTo>
                  <a:pt x="958024" y="109908"/>
                  <a:pt x="943357" y="99405"/>
                  <a:pt x="924889" y="88179"/>
                </a:cubicBezTo>
                <a:lnTo>
                  <a:pt x="935753" y="70435"/>
                </a:lnTo>
                <a:close/>
              </a:path>
            </a:pathLst>
          </a:custGeom>
          <a:solidFill>
            <a:srgbClr val="040000"/>
          </a:solidFill>
          <a:ln w="18102" cap="flat">
            <a:noFill/>
            <a:prstDash val="solid"/>
            <a:miter/>
          </a:ln>
        </p:spPr>
        <p:txBody>
          <a:bodyPr rtlCol="0" anchor="ctr"/>
          <a:lstStyle/>
          <a:p>
            <a:endParaRPr lang="ja-JP" altLang="en-US" sz="1200"/>
          </a:p>
        </p:txBody>
      </p:sp>
      <p:sp>
        <p:nvSpPr>
          <p:cNvPr id="1078" name="フリーフォーム: 図形 1077">
            <a:extLst>
              <a:ext uri="{FF2B5EF4-FFF2-40B4-BE49-F238E27FC236}">
                <a16:creationId xmlns:a16="http://schemas.microsoft.com/office/drawing/2014/main" id="{E7FC85DF-F07C-FC3C-3D5C-C69319382EA9}"/>
              </a:ext>
            </a:extLst>
          </p:cNvPr>
          <p:cNvSpPr/>
          <p:nvPr/>
        </p:nvSpPr>
        <p:spPr>
          <a:xfrm>
            <a:off x="8150101" y="4366846"/>
            <a:ext cx="1166311" cy="162477"/>
          </a:xfrm>
          <a:custGeom>
            <a:avLst/>
            <a:gdLst>
              <a:gd name="connsiteX0" fmla="*/ 208045 w 1749466"/>
              <a:gd name="connsiteY0" fmla="*/ 35670 h 243715"/>
              <a:gd name="connsiteX1" fmla="*/ 243715 w 1749466"/>
              <a:gd name="connsiteY1" fmla="*/ 121858 h 243715"/>
              <a:gd name="connsiteX2" fmla="*/ 208045 w 1749466"/>
              <a:gd name="connsiteY2" fmla="*/ 208045 h 243715"/>
              <a:gd name="connsiteX3" fmla="*/ 121858 w 1749466"/>
              <a:gd name="connsiteY3" fmla="*/ 243716 h 243715"/>
              <a:gd name="connsiteX4" fmla="*/ 35670 w 1749466"/>
              <a:gd name="connsiteY4" fmla="*/ 208045 h 243715"/>
              <a:gd name="connsiteX5" fmla="*/ 0 w 1749466"/>
              <a:gd name="connsiteY5" fmla="*/ 121858 h 243715"/>
              <a:gd name="connsiteX6" fmla="*/ 35670 w 1749466"/>
              <a:gd name="connsiteY6" fmla="*/ 35670 h 243715"/>
              <a:gd name="connsiteX7" fmla="*/ 121858 w 1749466"/>
              <a:gd name="connsiteY7" fmla="*/ 0 h 243715"/>
              <a:gd name="connsiteX8" fmla="*/ 208045 w 1749466"/>
              <a:gd name="connsiteY8" fmla="*/ 35670 h 243715"/>
              <a:gd name="connsiteX9" fmla="*/ 208045 w 1749466"/>
              <a:gd name="connsiteY9" fmla="*/ 35670 h 243715"/>
              <a:gd name="connsiteX10" fmla="*/ 201165 w 1749466"/>
              <a:gd name="connsiteY10" fmla="*/ 200984 h 243715"/>
              <a:gd name="connsiteX11" fmla="*/ 233757 w 1749466"/>
              <a:gd name="connsiteY11" fmla="*/ 121677 h 243715"/>
              <a:gd name="connsiteX12" fmla="*/ 201165 w 1749466"/>
              <a:gd name="connsiteY12" fmla="*/ 42370 h 243715"/>
              <a:gd name="connsiteX13" fmla="*/ 121858 w 1749466"/>
              <a:gd name="connsiteY13" fmla="*/ 9777 h 243715"/>
              <a:gd name="connsiteX14" fmla="*/ 42550 w 1749466"/>
              <a:gd name="connsiteY14" fmla="*/ 42370 h 243715"/>
              <a:gd name="connsiteX15" fmla="*/ 9958 w 1749466"/>
              <a:gd name="connsiteY15" fmla="*/ 121677 h 243715"/>
              <a:gd name="connsiteX16" fmla="*/ 42550 w 1749466"/>
              <a:gd name="connsiteY16" fmla="*/ 200984 h 243715"/>
              <a:gd name="connsiteX17" fmla="*/ 121858 w 1749466"/>
              <a:gd name="connsiteY17" fmla="*/ 233576 h 243715"/>
              <a:gd name="connsiteX18" fmla="*/ 201165 w 1749466"/>
              <a:gd name="connsiteY18" fmla="*/ 200984 h 243715"/>
              <a:gd name="connsiteX19" fmla="*/ 201165 w 1749466"/>
              <a:gd name="connsiteY19" fmla="*/ 200984 h 243715"/>
              <a:gd name="connsiteX20" fmla="*/ 153725 w 1749466"/>
              <a:gd name="connsiteY20" fmla="*/ 169297 h 243715"/>
              <a:gd name="connsiteX21" fmla="*/ 153725 w 1749466"/>
              <a:gd name="connsiteY21" fmla="*/ 204967 h 243715"/>
              <a:gd name="connsiteX22" fmla="*/ 130911 w 1749466"/>
              <a:gd name="connsiteY22" fmla="*/ 204967 h 243715"/>
              <a:gd name="connsiteX23" fmla="*/ 130911 w 1749466"/>
              <a:gd name="connsiteY23" fmla="*/ 169297 h 243715"/>
              <a:gd name="connsiteX24" fmla="*/ 53595 w 1749466"/>
              <a:gd name="connsiteY24" fmla="*/ 169297 h 243715"/>
              <a:gd name="connsiteX25" fmla="*/ 53595 w 1749466"/>
              <a:gd name="connsiteY25" fmla="*/ 147569 h 243715"/>
              <a:gd name="connsiteX26" fmla="*/ 127833 w 1749466"/>
              <a:gd name="connsiteY26" fmla="*/ 35670 h 243715"/>
              <a:gd name="connsiteX27" fmla="*/ 153544 w 1749466"/>
              <a:gd name="connsiteY27" fmla="*/ 35670 h 243715"/>
              <a:gd name="connsiteX28" fmla="*/ 153544 w 1749466"/>
              <a:gd name="connsiteY28" fmla="*/ 147569 h 243715"/>
              <a:gd name="connsiteX29" fmla="*/ 175272 w 1749466"/>
              <a:gd name="connsiteY29" fmla="*/ 147569 h 243715"/>
              <a:gd name="connsiteX30" fmla="*/ 175272 w 1749466"/>
              <a:gd name="connsiteY30" fmla="*/ 169297 h 243715"/>
              <a:gd name="connsiteX31" fmla="*/ 153544 w 1749466"/>
              <a:gd name="connsiteY31" fmla="*/ 169297 h 243715"/>
              <a:gd name="connsiteX32" fmla="*/ 130911 w 1749466"/>
              <a:gd name="connsiteY32" fmla="*/ 147569 h 243715"/>
              <a:gd name="connsiteX33" fmla="*/ 130911 w 1749466"/>
              <a:gd name="connsiteY33" fmla="*/ 67357 h 243715"/>
              <a:gd name="connsiteX34" fmla="*/ 77496 w 1749466"/>
              <a:gd name="connsiteY34" fmla="*/ 147569 h 243715"/>
              <a:gd name="connsiteX35" fmla="*/ 130911 w 1749466"/>
              <a:gd name="connsiteY35" fmla="*/ 147569 h 243715"/>
              <a:gd name="connsiteX36" fmla="*/ 333887 w 1749466"/>
              <a:gd name="connsiteY36" fmla="*/ 79307 h 243715"/>
              <a:gd name="connsiteX37" fmla="*/ 309081 w 1749466"/>
              <a:gd name="connsiteY37" fmla="*/ 79307 h 243715"/>
              <a:gd name="connsiteX38" fmla="*/ 309081 w 1749466"/>
              <a:gd name="connsiteY38" fmla="*/ 122944 h 243715"/>
              <a:gd name="connsiteX39" fmla="*/ 328817 w 1749466"/>
              <a:gd name="connsiteY39" fmla="*/ 118055 h 243715"/>
              <a:gd name="connsiteX40" fmla="*/ 332801 w 1749466"/>
              <a:gd name="connsiteY40" fmla="*/ 136886 h 243715"/>
              <a:gd name="connsiteX41" fmla="*/ 309081 w 1749466"/>
              <a:gd name="connsiteY41" fmla="*/ 142861 h 243715"/>
              <a:gd name="connsiteX42" fmla="*/ 309081 w 1749466"/>
              <a:gd name="connsiteY42" fmla="*/ 218185 h 243715"/>
              <a:gd name="connsiteX43" fmla="*/ 292242 w 1749466"/>
              <a:gd name="connsiteY43" fmla="*/ 235024 h 243715"/>
              <a:gd name="connsiteX44" fmla="*/ 273410 w 1749466"/>
              <a:gd name="connsiteY44" fmla="*/ 235024 h 243715"/>
              <a:gd name="connsiteX45" fmla="*/ 270514 w 1749466"/>
              <a:gd name="connsiteY45" fmla="*/ 216194 h 243715"/>
              <a:gd name="connsiteX46" fmla="*/ 286448 w 1749466"/>
              <a:gd name="connsiteY46" fmla="*/ 216194 h 243715"/>
              <a:gd name="connsiteX47" fmla="*/ 289344 w 1749466"/>
              <a:gd name="connsiteY47" fmla="*/ 213297 h 243715"/>
              <a:gd name="connsiteX48" fmla="*/ 289344 w 1749466"/>
              <a:gd name="connsiteY48" fmla="*/ 149018 h 243715"/>
              <a:gd name="connsiteX49" fmla="*/ 269609 w 1749466"/>
              <a:gd name="connsiteY49" fmla="*/ 154993 h 243715"/>
              <a:gd name="connsiteX50" fmla="*/ 264719 w 1749466"/>
              <a:gd name="connsiteY50" fmla="*/ 157890 h 243715"/>
              <a:gd name="connsiteX51" fmla="*/ 258744 w 1749466"/>
              <a:gd name="connsiteY51" fmla="*/ 136162 h 243715"/>
              <a:gd name="connsiteX52" fmla="*/ 289526 w 1749466"/>
              <a:gd name="connsiteY52" fmla="*/ 128195 h 243715"/>
              <a:gd name="connsiteX53" fmla="*/ 289526 w 1749466"/>
              <a:gd name="connsiteY53" fmla="*/ 79669 h 243715"/>
              <a:gd name="connsiteX54" fmla="*/ 262728 w 1749466"/>
              <a:gd name="connsiteY54" fmla="*/ 79669 h 243715"/>
              <a:gd name="connsiteX55" fmla="*/ 262728 w 1749466"/>
              <a:gd name="connsiteY55" fmla="*/ 60838 h 243715"/>
              <a:gd name="connsiteX56" fmla="*/ 289526 w 1749466"/>
              <a:gd name="connsiteY56" fmla="*/ 60838 h 243715"/>
              <a:gd name="connsiteX57" fmla="*/ 289526 w 1749466"/>
              <a:gd name="connsiteY57" fmla="*/ 10320 h 243715"/>
              <a:gd name="connsiteX58" fmla="*/ 308356 w 1749466"/>
              <a:gd name="connsiteY58" fmla="*/ 10320 h 243715"/>
              <a:gd name="connsiteX59" fmla="*/ 309262 w 1749466"/>
              <a:gd name="connsiteY59" fmla="*/ 16296 h 243715"/>
              <a:gd name="connsiteX60" fmla="*/ 309262 w 1749466"/>
              <a:gd name="connsiteY60" fmla="*/ 60838 h 243715"/>
              <a:gd name="connsiteX61" fmla="*/ 334068 w 1749466"/>
              <a:gd name="connsiteY61" fmla="*/ 60838 h 243715"/>
              <a:gd name="connsiteX62" fmla="*/ 334068 w 1749466"/>
              <a:gd name="connsiteY62" fmla="*/ 79669 h 243715"/>
              <a:gd name="connsiteX63" fmla="*/ 329903 w 1749466"/>
              <a:gd name="connsiteY63" fmla="*/ 218910 h 243715"/>
              <a:gd name="connsiteX64" fmla="*/ 397260 w 1749466"/>
              <a:gd name="connsiteY64" fmla="*/ 192112 h 243715"/>
              <a:gd name="connsiteX65" fmla="*/ 372454 w 1749466"/>
              <a:gd name="connsiteY65" fmla="*/ 153544 h 243715"/>
              <a:gd name="connsiteX66" fmla="*/ 353623 w 1749466"/>
              <a:gd name="connsiteY66" fmla="*/ 153544 h 243715"/>
              <a:gd name="connsiteX67" fmla="*/ 353623 w 1749466"/>
              <a:gd name="connsiteY67" fmla="*/ 137610 h 243715"/>
              <a:gd name="connsiteX68" fmla="*/ 446691 w 1749466"/>
              <a:gd name="connsiteY68" fmla="*/ 137610 h 243715"/>
              <a:gd name="connsiteX69" fmla="*/ 448683 w 1749466"/>
              <a:gd name="connsiteY69" fmla="*/ 133627 h 243715"/>
              <a:gd name="connsiteX70" fmla="*/ 463530 w 1749466"/>
              <a:gd name="connsiteY70" fmla="*/ 144491 h 243715"/>
              <a:gd name="connsiteX71" fmla="*/ 460634 w 1749466"/>
              <a:gd name="connsiteY71" fmla="*/ 150466 h 243715"/>
              <a:gd name="connsiteX72" fmla="*/ 428042 w 1749466"/>
              <a:gd name="connsiteY72" fmla="*/ 191025 h 243715"/>
              <a:gd name="connsiteX73" fmla="*/ 486526 w 1749466"/>
              <a:gd name="connsiteY73" fmla="*/ 212753 h 243715"/>
              <a:gd name="connsiteX74" fmla="*/ 479646 w 1749466"/>
              <a:gd name="connsiteY74" fmla="*/ 231584 h 243715"/>
              <a:gd name="connsiteX75" fmla="*/ 413376 w 1749466"/>
              <a:gd name="connsiteY75" fmla="*/ 202794 h 243715"/>
              <a:gd name="connsiteX76" fmla="*/ 337146 w 1749466"/>
              <a:gd name="connsiteY76" fmla="*/ 237378 h 243715"/>
              <a:gd name="connsiteX77" fmla="*/ 330266 w 1749466"/>
              <a:gd name="connsiteY77" fmla="*/ 218547 h 243715"/>
              <a:gd name="connsiteX78" fmla="*/ 463530 w 1749466"/>
              <a:gd name="connsiteY78" fmla="*/ 134714 h 243715"/>
              <a:gd name="connsiteX79" fmla="*/ 463530 w 1749466"/>
              <a:gd name="connsiteY79" fmla="*/ 112985 h 243715"/>
              <a:gd name="connsiteX80" fmla="*/ 357607 w 1749466"/>
              <a:gd name="connsiteY80" fmla="*/ 112985 h 243715"/>
              <a:gd name="connsiteX81" fmla="*/ 357607 w 1749466"/>
              <a:gd name="connsiteY81" fmla="*/ 134714 h 243715"/>
              <a:gd name="connsiteX82" fmla="*/ 337870 w 1749466"/>
              <a:gd name="connsiteY82" fmla="*/ 134714 h 243715"/>
              <a:gd name="connsiteX83" fmla="*/ 337870 w 1749466"/>
              <a:gd name="connsiteY83" fmla="*/ 94154 h 243715"/>
              <a:gd name="connsiteX84" fmla="*/ 483448 w 1749466"/>
              <a:gd name="connsiteY84" fmla="*/ 94154 h 243715"/>
              <a:gd name="connsiteX85" fmla="*/ 483448 w 1749466"/>
              <a:gd name="connsiteY85" fmla="*/ 134714 h 243715"/>
              <a:gd name="connsiteX86" fmla="*/ 463712 w 1749466"/>
              <a:gd name="connsiteY86" fmla="*/ 134714 h 243715"/>
              <a:gd name="connsiteX87" fmla="*/ 339681 w 1749466"/>
              <a:gd name="connsiteY87" fmla="*/ 24806 h 243715"/>
              <a:gd name="connsiteX88" fmla="*/ 457556 w 1749466"/>
              <a:gd name="connsiteY88" fmla="*/ 9958 h 243715"/>
              <a:gd name="connsiteX89" fmla="*/ 469506 w 1749466"/>
              <a:gd name="connsiteY89" fmla="*/ 25892 h 243715"/>
              <a:gd name="connsiteX90" fmla="*/ 464617 w 1749466"/>
              <a:gd name="connsiteY90" fmla="*/ 30781 h 243715"/>
              <a:gd name="connsiteX91" fmla="*/ 343846 w 1749466"/>
              <a:gd name="connsiteY91" fmla="*/ 42731 h 243715"/>
              <a:gd name="connsiteX92" fmla="*/ 339863 w 1749466"/>
              <a:gd name="connsiteY92" fmla="*/ 24987 h 243715"/>
              <a:gd name="connsiteX93" fmla="*/ 368470 w 1749466"/>
              <a:gd name="connsiteY93" fmla="*/ 50517 h 243715"/>
              <a:gd name="connsiteX94" fmla="*/ 384404 w 1749466"/>
              <a:gd name="connsiteY94" fmla="*/ 80212 h 243715"/>
              <a:gd name="connsiteX95" fmla="*/ 364669 w 1749466"/>
              <a:gd name="connsiteY95" fmla="*/ 87093 h 243715"/>
              <a:gd name="connsiteX96" fmla="*/ 349821 w 1749466"/>
              <a:gd name="connsiteY96" fmla="*/ 58304 h 243715"/>
              <a:gd name="connsiteX97" fmla="*/ 368652 w 1749466"/>
              <a:gd name="connsiteY97" fmla="*/ 50337 h 243715"/>
              <a:gd name="connsiteX98" fmla="*/ 404141 w 1749466"/>
              <a:gd name="connsiteY98" fmla="*/ 83110 h 243715"/>
              <a:gd name="connsiteX99" fmla="*/ 391285 w 1749466"/>
              <a:gd name="connsiteY99" fmla="*/ 53414 h 243715"/>
              <a:gd name="connsiteX100" fmla="*/ 409029 w 1749466"/>
              <a:gd name="connsiteY100" fmla="*/ 45447 h 243715"/>
              <a:gd name="connsiteX101" fmla="*/ 422972 w 1749466"/>
              <a:gd name="connsiteY101" fmla="*/ 75143 h 243715"/>
              <a:gd name="connsiteX102" fmla="*/ 404141 w 1749466"/>
              <a:gd name="connsiteY102" fmla="*/ 83110 h 243715"/>
              <a:gd name="connsiteX103" fmla="*/ 391285 w 1749466"/>
              <a:gd name="connsiteY103" fmla="*/ 153364 h 243715"/>
              <a:gd name="connsiteX104" fmla="*/ 412108 w 1749466"/>
              <a:gd name="connsiteY104" fmla="*/ 181067 h 243715"/>
              <a:gd name="connsiteX105" fmla="*/ 437819 w 1749466"/>
              <a:gd name="connsiteY105" fmla="*/ 153364 h 243715"/>
              <a:gd name="connsiteX106" fmla="*/ 391285 w 1749466"/>
              <a:gd name="connsiteY106" fmla="*/ 153364 h 243715"/>
              <a:gd name="connsiteX107" fmla="*/ 468601 w 1749466"/>
              <a:gd name="connsiteY107" fmla="*/ 49431 h 243715"/>
              <a:gd name="connsiteX108" fmla="*/ 448864 w 1749466"/>
              <a:gd name="connsiteY108" fmla="*/ 89990 h 243715"/>
              <a:gd name="connsiteX109" fmla="*/ 432025 w 1749466"/>
              <a:gd name="connsiteY109" fmla="*/ 81118 h 243715"/>
              <a:gd name="connsiteX110" fmla="*/ 450855 w 1749466"/>
              <a:gd name="connsiteY110" fmla="*/ 38567 h 243715"/>
              <a:gd name="connsiteX111" fmla="*/ 469687 w 1749466"/>
              <a:gd name="connsiteY111" fmla="*/ 45447 h 243715"/>
              <a:gd name="connsiteX112" fmla="*/ 468782 w 1749466"/>
              <a:gd name="connsiteY112" fmla="*/ 49431 h 243715"/>
              <a:gd name="connsiteX113" fmla="*/ 468782 w 1749466"/>
              <a:gd name="connsiteY113" fmla="*/ 49431 h 243715"/>
              <a:gd name="connsiteX114" fmla="*/ 523102 w 1749466"/>
              <a:gd name="connsiteY114" fmla="*/ 205873 h 243715"/>
              <a:gd name="connsiteX115" fmla="*/ 610195 w 1749466"/>
              <a:gd name="connsiteY115" fmla="*/ 163322 h 243715"/>
              <a:gd name="connsiteX116" fmla="*/ 523102 w 1749466"/>
              <a:gd name="connsiteY116" fmla="*/ 163322 h 243715"/>
              <a:gd name="connsiteX117" fmla="*/ 523102 w 1749466"/>
              <a:gd name="connsiteY117" fmla="*/ 147388 h 243715"/>
              <a:gd name="connsiteX118" fmla="*/ 619067 w 1749466"/>
              <a:gd name="connsiteY118" fmla="*/ 147388 h 243715"/>
              <a:gd name="connsiteX119" fmla="*/ 619067 w 1749466"/>
              <a:gd name="connsiteY119" fmla="*/ 132540 h 243715"/>
              <a:gd name="connsiteX120" fmla="*/ 554789 w 1749466"/>
              <a:gd name="connsiteY120" fmla="*/ 132540 h 243715"/>
              <a:gd name="connsiteX121" fmla="*/ 554789 w 1749466"/>
              <a:gd name="connsiteY121" fmla="*/ 116607 h 243715"/>
              <a:gd name="connsiteX122" fmla="*/ 619067 w 1749466"/>
              <a:gd name="connsiteY122" fmla="*/ 116607 h 243715"/>
              <a:gd name="connsiteX123" fmla="*/ 619067 w 1749466"/>
              <a:gd name="connsiteY123" fmla="*/ 100673 h 243715"/>
              <a:gd name="connsiteX124" fmla="*/ 543743 w 1749466"/>
              <a:gd name="connsiteY124" fmla="*/ 100673 h 243715"/>
              <a:gd name="connsiteX125" fmla="*/ 543743 w 1749466"/>
              <a:gd name="connsiteY125" fmla="*/ 84739 h 243715"/>
              <a:gd name="connsiteX126" fmla="*/ 595166 w 1749466"/>
              <a:gd name="connsiteY126" fmla="*/ 84739 h 243715"/>
              <a:gd name="connsiteX127" fmla="*/ 584303 w 1749466"/>
              <a:gd name="connsiteY127" fmla="*/ 65908 h 243715"/>
              <a:gd name="connsiteX128" fmla="*/ 522921 w 1749466"/>
              <a:gd name="connsiteY128" fmla="*/ 65908 h 243715"/>
              <a:gd name="connsiteX129" fmla="*/ 522921 w 1749466"/>
              <a:gd name="connsiteY129" fmla="*/ 49974 h 243715"/>
              <a:gd name="connsiteX130" fmla="*/ 569455 w 1749466"/>
              <a:gd name="connsiteY130" fmla="*/ 49974 h 243715"/>
              <a:gd name="connsiteX131" fmla="*/ 551710 w 1749466"/>
              <a:gd name="connsiteY131" fmla="*/ 31143 h 243715"/>
              <a:gd name="connsiteX132" fmla="*/ 566557 w 1749466"/>
              <a:gd name="connsiteY132" fmla="*/ 19193 h 243715"/>
              <a:gd name="connsiteX133" fmla="*/ 589372 w 1749466"/>
              <a:gd name="connsiteY133" fmla="*/ 40921 h 243715"/>
              <a:gd name="connsiteX134" fmla="*/ 578508 w 1749466"/>
              <a:gd name="connsiteY134" fmla="*/ 49793 h 243715"/>
              <a:gd name="connsiteX135" fmla="*/ 599330 w 1749466"/>
              <a:gd name="connsiteY135" fmla="*/ 49793 h 243715"/>
              <a:gd name="connsiteX136" fmla="*/ 599330 w 1749466"/>
              <a:gd name="connsiteY136" fmla="*/ 8148 h 243715"/>
              <a:gd name="connsiteX137" fmla="*/ 618162 w 1749466"/>
              <a:gd name="connsiteY137" fmla="*/ 8148 h 243715"/>
              <a:gd name="connsiteX138" fmla="*/ 619067 w 1749466"/>
              <a:gd name="connsiteY138" fmla="*/ 14123 h 243715"/>
              <a:gd name="connsiteX139" fmla="*/ 619067 w 1749466"/>
              <a:gd name="connsiteY139" fmla="*/ 49793 h 243715"/>
              <a:gd name="connsiteX140" fmla="*/ 637898 w 1749466"/>
              <a:gd name="connsiteY140" fmla="*/ 49793 h 243715"/>
              <a:gd name="connsiteX141" fmla="*/ 637898 w 1749466"/>
              <a:gd name="connsiteY141" fmla="*/ 8148 h 243715"/>
              <a:gd name="connsiteX142" fmla="*/ 656729 w 1749466"/>
              <a:gd name="connsiteY142" fmla="*/ 8148 h 243715"/>
              <a:gd name="connsiteX143" fmla="*/ 657634 w 1749466"/>
              <a:gd name="connsiteY143" fmla="*/ 14123 h 243715"/>
              <a:gd name="connsiteX144" fmla="*/ 657634 w 1749466"/>
              <a:gd name="connsiteY144" fmla="*/ 49793 h 243715"/>
              <a:gd name="connsiteX145" fmla="*/ 681354 w 1749466"/>
              <a:gd name="connsiteY145" fmla="*/ 49793 h 243715"/>
              <a:gd name="connsiteX146" fmla="*/ 670490 w 1749466"/>
              <a:gd name="connsiteY146" fmla="*/ 41826 h 243715"/>
              <a:gd name="connsiteX147" fmla="*/ 688235 w 1749466"/>
              <a:gd name="connsiteY147" fmla="*/ 16115 h 243715"/>
              <a:gd name="connsiteX148" fmla="*/ 703082 w 1749466"/>
              <a:gd name="connsiteY148" fmla="*/ 26074 h 243715"/>
              <a:gd name="connsiteX149" fmla="*/ 702176 w 1749466"/>
              <a:gd name="connsiteY149" fmla="*/ 30962 h 243715"/>
              <a:gd name="connsiteX150" fmla="*/ 688235 w 1749466"/>
              <a:gd name="connsiteY150" fmla="*/ 49793 h 243715"/>
              <a:gd name="connsiteX151" fmla="*/ 735674 w 1749466"/>
              <a:gd name="connsiteY151" fmla="*/ 49793 h 243715"/>
              <a:gd name="connsiteX152" fmla="*/ 735674 w 1749466"/>
              <a:gd name="connsiteY152" fmla="*/ 65727 h 243715"/>
              <a:gd name="connsiteX153" fmla="*/ 673206 w 1749466"/>
              <a:gd name="connsiteY153" fmla="*/ 65727 h 243715"/>
              <a:gd name="connsiteX154" fmla="*/ 662342 w 1749466"/>
              <a:gd name="connsiteY154" fmla="*/ 84558 h 243715"/>
              <a:gd name="connsiteX155" fmla="*/ 716843 w 1749466"/>
              <a:gd name="connsiteY155" fmla="*/ 84558 h 243715"/>
              <a:gd name="connsiteX156" fmla="*/ 716843 w 1749466"/>
              <a:gd name="connsiteY156" fmla="*/ 100492 h 243715"/>
              <a:gd name="connsiteX157" fmla="*/ 638623 w 1749466"/>
              <a:gd name="connsiteY157" fmla="*/ 100492 h 243715"/>
              <a:gd name="connsiteX158" fmla="*/ 638623 w 1749466"/>
              <a:gd name="connsiteY158" fmla="*/ 116426 h 243715"/>
              <a:gd name="connsiteX159" fmla="*/ 704893 w 1749466"/>
              <a:gd name="connsiteY159" fmla="*/ 116426 h 243715"/>
              <a:gd name="connsiteX160" fmla="*/ 704893 w 1749466"/>
              <a:gd name="connsiteY160" fmla="*/ 132360 h 243715"/>
              <a:gd name="connsiteX161" fmla="*/ 638623 w 1749466"/>
              <a:gd name="connsiteY161" fmla="*/ 132360 h 243715"/>
              <a:gd name="connsiteX162" fmla="*/ 638623 w 1749466"/>
              <a:gd name="connsiteY162" fmla="*/ 147207 h 243715"/>
              <a:gd name="connsiteX163" fmla="*/ 736579 w 1749466"/>
              <a:gd name="connsiteY163" fmla="*/ 147207 h 243715"/>
              <a:gd name="connsiteX164" fmla="*/ 736579 w 1749466"/>
              <a:gd name="connsiteY164" fmla="*/ 163141 h 243715"/>
              <a:gd name="connsiteX165" fmla="*/ 650391 w 1749466"/>
              <a:gd name="connsiteY165" fmla="*/ 163141 h 243715"/>
              <a:gd name="connsiteX166" fmla="*/ 737484 w 1749466"/>
              <a:gd name="connsiteY166" fmla="*/ 204786 h 243715"/>
              <a:gd name="connsiteX167" fmla="*/ 729517 w 1749466"/>
              <a:gd name="connsiteY167" fmla="*/ 225609 h 243715"/>
              <a:gd name="connsiteX168" fmla="*/ 638441 w 1749466"/>
              <a:gd name="connsiteY168" fmla="*/ 178170 h 243715"/>
              <a:gd name="connsiteX169" fmla="*/ 638441 w 1749466"/>
              <a:gd name="connsiteY169" fmla="*/ 233576 h 243715"/>
              <a:gd name="connsiteX170" fmla="*/ 618705 w 1749466"/>
              <a:gd name="connsiteY170" fmla="*/ 233576 h 243715"/>
              <a:gd name="connsiteX171" fmla="*/ 618705 w 1749466"/>
              <a:gd name="connsiteY171" fmla="*/ 180161 h 243715"/>
              <a:gd name="connsiteX172" fmla="*/ 530525 w 1749466"/>
              <a:gd name="connsiteY172" fmla="*/ 225790 h 243715"/>
              <a:gd name="connsiteX173" fmla="*/ 522558 w 1749466"/>
              <a:gd name="connsiteY173" fmla="*/ 206054 h 243715"/>
              <a:gd name="connsiteX174" fmla="*/ 522558 w 1749466"/>
              <a:gd name="connsiteY174" fmla="*/ 206054 h 243715"/>
              <a:gd name="connsiteX175" fmla="*/ 614178 w 1749466"/>
              <a:gd name="connsiteY175" fmla="*/ 85101 h 243715"/>
              <a:gd name="connsiteX176" fmla="*/ 644960 w 1749466"/>
              <a:gd name="connsiteY176" fmla="*/ 85101 h 243715"/>
              <a:gd name="connsiteX177" fmla="*/ 654918 w 1749466"/>
              <a:gd name="connsiteY177" fmla="*/ 66270 h 243715"/>
              <a:gd name="connsiteX178" fmla="*/ 603496 w 1749466"/>
              <a:gd name="connsiteY178" fmla="*/ 66270 h 243715"/>
              <a:gd name="connsiteX179" fmla="*/ 614359 w 1749466"/>
              <a:gd name="connsiteY179" fmla="*/ 85101 h 243715"/>
              <a:gd name="connsiteX180" fmla="*/ 778587 w 1749466"/>
              <a:gd name="connsiteY180" fmla="*/ 27703 h 243715"/>
              <a:gd name="connsiteX181" fmla="*/ 986451 w 1749466"/>
              <a:gd name="connsiteY181" fmla="*/ 27703 h 243715"/>
              <a:gd name="connsiteX182" fmla="*/ 986451 w 1749466"/>
              <a:gd name="connsiteY182" fmla="*/ 49431 h 243715"/>
              <a:gd name="connsiteX183" fmla="*/ 900263 w 1749466"/>
              <a:gd name="connsiteY183" fmla="*/ 49431 h 243715"/>
              <a:gd name="connsiteX184" fmla="*/ 891391 w 1749466"/>
              <a:gd name="connsiteY184" fmla="*/ 70254 h 243715"/>
              <a:gd name="connsiteX185" fmla="*/ 891391 w 1749466"/>
              <a:gd name="connsiteY185" fmla="*/ 230679 h 243715"/>
              <a:gd name="connsiteX186" fmla="*/ 868577 w 1749466"/>
              <a:gd name="connsiteY186" fmla="*/ 230679 h 243715"/>
              <a:gd name="connsiteX187" fmla="*/ 868577 w 1749466"/>
              <a:gd name="connsiteY187" fmla="*/ 103932 h 243715"/>
              <a:gd name="connsiteX188" fmla="*/ 783476 w 1749466"/>
              <a:gd name="connsiteY188" fmla="*/ 169297 h 243715"/>
              <a:gd name="connsiteX189" fmla="*/ 769534 w 1749466"/>
              <a:gd name="connsiteY189" fmla="*/ 146483 h 243715"/>
              <a:gd name="connsiteX190" fmla="*/ 875457 w 1749466"/>
              <a:gd name="connsiteY190" fmla="*/ 49431 h 243715"/>
              <a:gd name="connsiteX191" fmla="*/ 778406 w 1749466"/>
              <a:gd name="connsiteY191" fmla="*/ 49431 h 243715"/>
              <a:gd name="connsiteX192" fmla="*/ 778406 w 1749466"/>
              <a:gd name="connsiteY192" fmla="*/ 27703 h 243715"/>
              <a:gd name="connsiteX193" fmla="*/ 973596 w 1749466"/>
              <a:gd name="connsiteY193" fmla="*/ 166400 h 243715"/>
              <a:gd name="connsiteX194" fmla="*/ 904247 w 1749466"/>
              <a:gd name="connsiteY194" fmla="*/ 107916 h 243715"/>
              <a:gd name="connsiteX195" fmla="*/ 918189 w 1749466"/>
              <a:gd name="connsiteY195" fmla="*/ 90171 h 243715"/>
              <a:gd name="connsiteX196" fmla="*/ 991522 w 1749466"/>
              <a:gd name="connsiteY196" fmla="*/ 147569 h 243715"/>
              <a:gd name="connsiteX197" fmla="*/ 973776 w 1749466"/>
              <a:gd name="connsiteY197" fmla="*/ 166400 h 243715"/>
              <a:gd name="connsiteX198" fmla="*/ 1102334 w 1749466"/>
              <a:gd name="connsiteY198" fmla="*/ 50517 h 243715"/>
              <a:gd name="connsiteX199" fmla="*/ 1177658 w 1749466"/>
              <a:gd name="connsiteY199" fmla="*/ 47621 h 243715"/>
              <a:gd name="connsiteX200" fmla="*/ 1151946 w 1749466"/>
              <a:gd name="connsiteY200" fmla="*/ 28790 h 243715"/>
              <a:gd name="connsiteX201" fmla="*/ 1165889 w 1749466"/>
              <a:gd name="connsiteY201" fmla="*/ 18831 h 243715"/>
              <a:gd name="connsiteX202" fmla="*/ 1221295 w 1749466"/>
              <a:gd name="connsiteY202" fmla="*/ 60476 h 243715"/>
              <a:gd name="connsiteX203" fmla="*/ 1204456 w 1749466"/>
              <a:gd name="connsiteY203" fmla="*/ 72427 h 243715"/>
              <a:gd name="connsiteX204" fmla="*/ 1192505 w 1749466"/>
              <a:gd name="connsiteY204" fmla="*/ 60476 h 243715"/>
              <a:gd name="connsiteX205" fmla="*/ 1138004 w 1749466"/>
              <a:gd name="connsiteY205" fmla="*/ 64460 h 243715"/>
              <a:gd name="connsiteX206" fmla="*/ 1128046 w 1749466"/>
              <a:gd name="connsiteY206" fmla="*/ 82204 h 243715"/>
              <a:gd name="connsiteX207" fmla="*/ 1239945 w 1749466"/>
              <a:gd name="connsiteY207" fmla="*/ 82204 h 243715"/>
              <a:gd name="connsiteX208" fmla="*/ 1239945 w 1749466"/>
              <a:gd name="connsiteY208" fmla="*/ 101035 h 243715"/>
              <a:gd name="connsiteX209" fmla="*/ 1174580 w 1749466"/>
              <a:gd name="connsiteY209" fmla="*/ 101035 h 243715"/>
              <a:gd name="connsiteX210" fmla="*/ 1245920 w 1749466"/>
              <a:gd name="connsiteY210" fmla="*/ 135619 h 243715"/>
              <a:gd name="connsiteX211" fmla="*/ 1241031 w 1749466"/>
              <a:gd name="connsiteY211" fmla="*/ 155355 h 243715"/>
              <a:gd name="connsiteX212" fmla="*/ 1150860 w 1749466"/>
              <a:gd name="connsiteY212" fmla="*/ 100854 h 243715"/>
              <a:gd name="connsiteX213" fmla="*/ 1120079 w 1749466"/>
              <a:gd name="connsiteY213" fmla="*/ 100854 h 243715"/>
              <a:gd name="connsiteX214" fmla="*/ 1025018 w 1749466"/>
              <a:gd name="connsiteY214" fmla="*/ 158252 h 243715"/>
              <a:gd name="connsiteX215" fmla="*/ 1017051 w 1749466"/>
              <a:gd name="connsiteY215" fmla="*/ 138516 h 243715"/>
              <a:gd name="connsiteX216" fmla="*/ 1096359 w 1749466"/>
              <a:gd name="connsiteY216" fmla="*/ 100854 h 243715"/>
              <a:gd name="connsiteX217" fmla="*/ 1024113 w 1749466"/>
              <a:gd name="connsiteY217" fmla="*/ 100854 h 243715"/>
              <a:gd name="connsiteX218" fmla="*/ 1024113 w 1749466"/>
              <a:gd name="connsiteY218" fmla="*/ 82023 h 243715"/>
              <a:gd name="connsiteX219" fmla="*/ 1108309 w 1749466"/>
              <a:gd name="connsiteY219" fmla="*/ 82023 h 243715"/>
              <a:gd name="connsiteX220" fmla="*/ 1117182 w 1749466"/>
              <a:gd name="connsiteY220" fmla="*/ 65184 h 243715"/>
              <a:gd name="connsiteX221" fmla="*/ 1055800 w 1749466"/>
              <a:gd name="connsiteY221" fmla="*/ 68081 h 243715"/>
              <a:gd name="connsiteX222" fmla="*/ 1047833 w 1749466"/>
              <a:gd name="connsiteY222" fmla="*/ 67176 h 243715"/>
              <a:gd name="connsiteX223" fmla="*/ 1043849 w 1749466"/>
              <a:gd name="connsiteY223" fmla="*/ 50337 h 243715"/>
              <a:gd name="connsiteX224" fmla="*/ 1083503 w 1749466"/>
              <a:gd name="connsiteY224" fmla="*/ 50337 h 243715"/>
              <a:gd name="connsiteX225" fmla="*/ 1112293 w 1749466"/>
              <a:gd name="connsiteY225" fmla="*/ 6699 h 243715"/>
              <a:gd name="connsiteX226" fmla="*/ 1131123 w 1749466"/>
              <a:gd name="connsiteY226" fmla="*/ 13580 h 243715"/>
              <a:gd name="connsiteX227" fmla="*/ 1127140 w 1749466"/>
              <a:gd name="connsiteY227" fmla="*/ 20461 h 243715"/>
              <a:gd name="connsiteX228" fmla="*/ 1102334 w 1749466"/>
              <a:gd name="connsiteY228" fmla="*/ 50155 h 243715"/>
              <a:gd name="connsiteX229" fmla="*/ 1211336 w 1749466"/>
              <a:gd name="connsiteY229" fmla="*/ 173280 h 243715"/>
              <a:gd name="connsiteX230" fmla="*/ 1057792 w 1749466"/>
              <a:gd name="connsiteY230" fmla="*/ 235749 h 243715"/>
              <a:gd name="connsiteX231" fmla="*/ 1052902 w 1749466"/>
              <a:gd name="connsiteY231" fmla="*/ 216918 h 243715"/>
              <a:gd name="connsiteX232" fmla="*/ 1202464 w 1749466"/>
              <a:gd name="connsiteY232" fmla="*/ 153544 h 243715"/>
              <a:gd name="connsiteX233" fmla="*/ 1216406 w 1749466"/>
              <a:gd name="connsiteY233" fmla="*/ 167487 h 243715"/>
              <a:gd name="connsiteX234" fmla="*/ 1211517 w 1749466"/>
              <a:gd name="connsiteY234" fmla="*/ 173462 h 243715"/>
              <a:gd name="connsiteX235" fmla="*/ 1211517 w 1749466"/>
              <a:gd name="connsiteY235" fmla="*/ 173462 h 243715"/>
              <a:gd name="connsiteX236" fmla="*/ 1150860 w 1749466"/>
              <a:gd name="connsiteY236" fmla="*/ 123850 h 243715"/>
              <a:gd name="connsiteX237" fmla="*/ 1146876 w 1749466"/>
              <a:gd name="connsiteY237" fmla="*/ 129825 h 243715"/>
              <a:gd name="connsiteX238" fmla="*/ 1063767 w 1749466"/>
              <a:gd name="connsiteY238" fmla="*/ 175454 h 243715"/>
              <a:gd name="connsiteX239" fmla="*/ 1055800 w 1749466"/>
              <a:gd name="connsiteY239" fmla="*/ 157709 h 243715"/>
              <a:gd name="connsiteX240" fmla="*/ 1136012 w 1749466"/>
              <a:gd name="connsiteY240" fmla="*/ 112080 h 243715"/>
              <a:gd name="connsiteX241" fmla="*/ 1150860 w 1749466"/>
              <a:gd name="connsiteY241" fmla="*/ 124030 h 243715"/>
              <a:gd name="connsiteX242" fmla="*/ 1150860 w 1749466"/>
              <a:gd name="connsiteY242" fmla="*/ 124030 h 243715"/>
              <a:gd name="connsiteX243" fmla="*/ 1176571 w 1749466"/>
              <a:gd name="connsiteY243" fmla="*/ 149561 h 243715"/>
              <a:gd name="connsiteX244" fmla="*/ 1172588 w 1749466"/>
              <a:gd name="connsiteY244" fmla="*/ 155536 h 243715"/>
              <a:gd name="connsiteX245" fmla="*/ 1074631 w 1749466"/>
              <a:gd name="connsiteY245" fmla="*/ 204062 h 243715"/>
              <a:gd name="connsiteX246" fmla="*/ 1069743 w 1749466"/>
              <a:gd name="connsiteY246" fmla="*/ 185231 h 243715"/>
              <a:gd name="connsiteX247" fmla="*/ 1162810 w 1749466"/>
              <a:gd name="connsiteY247" fmla="*/ 137792 h 243715"/>
              <a:gd name="connsiteX248" fmla="*/ 1176753 w 1749466"/>
              <a:gd name="connsiteY248" fmla="*/ 149742 h 243715"/>
              <a:gd name="connsiteX249" fmla="*/ 1176753 w 1749466"/>
              <a:gd name="connsiteY249" fmla="*/ 149742 h 243715"/>
              <a:gd name="connsiteX250" fmla="*/ 1367596 w 1749466"/>
              <a:gd name="connsiteY250" fmla="*/ 75324 h 243715"/>
              <a:gd name="connsiteX251" fmla="*/ 1337902 w 1749466"/>
              <a:gd name="connsiteY251" fmla="*/ 75324 h 243715"/>
              <a:gd name="connsiteX252" fmla="*/ 1337902 w 1749466"/>
              <a:gd name="connsiteY252" fmla="*/ 92163 h 243715"/>
              <a:gd name="connsiteX253" fmla="*/ 1289375 w 1749466"/>
              <a:gd name="connsiteY253" fmla="*/ 227782 h 243715"/>
              <a:gd name="connsiteX254" fmla="*/ 1272536 w 1749466"/>
              <a:gd name="connsiteY254" fmla="*/ 212934 h 243715"/>
              <a:gd name="connsiteX255" fmla="*/ 1318166 w 1749466"/>
              <a:gd name="connsiteY255" fmla="*/ 91077 h 243715"/>
              <a:gd name="connsiteX256" fmla="*/ 1318166 w 1749466"/>
              <a:gd name="connsiteY256" fmla="*/ 75143 h 243715"/>
              <a:gd name="connsiteX257" fmla="*/ 1281590 w 1749466"/>
              <a:gd name="connsiteY257" fmla="*/ 75143 h 243715"/>
              <a:gd name="connsiteX258" fmla="*/ 1281590 w 1749466"/>
              <a:gd name="connsiteY258" fmla="*/ 56311 h 243715"/>
              <a:gd name="connsiteX259" fmla="*/ 1318166 w 1749466"/>
              <a:gd name="connsiteY259" fmla="*/ 56311 h 243715"/>
              <a:gd name="connsiteX260" fmla="*/ 1318166 w 1749466"/>
              <a:gd name="connsiteY260" fmla="*/ 11769 h 243715"/>
              <a:gd name="connsiteX261" fmla="*/ 1336996 w 1749466"/>
              <a:gd name="connsiteY261" fmla="*/ 11769 h 243715"/>
              <a:gd name="connsiteX262" fmla="*/ 1337902 w 1749466"/>
              <a:gd name="connsiteY262" fmla="*/ 17744 h 243715"/>
              <a:gd name="connsiteX263" fmla="*/ 1337902 w 1749466"/>
              <a:gd name="connsiteY263" fmla="*/ 56311 h 243715"/>
              <a:gd name="connsiteX264" fmla="*/ 1387333 w 1749466"/>
              <a:gd name="connsiteY264" fmla="*/ 56311 h 243715"/>
              <a:gd name="connsiteX265" fmla="*/ 1387333 w 1749466"/>
              <a:gd name="connsiteY265" fmla="*/ 150466 h 243715"/>
              <a:gd name="connsiteX266" fmla="*/ 1381358 w 1749466"/>
              <a:gd name="connsiteY266" fmla="*/ 204967 h 243715"/>
              <a:gd name="connsiteX267" fmla="*/ 1352569 w 1749466"/>
              <a:gd name="connsiteY267" fmla="*/ 221807 h 243715"/>
              <a:gd name="connsiteX268" fmla="*/ 1336635 w 1749466"/>
              <a:gd name="connsiteY268" fmla="*/ 221807 h 243715"/>
              <a:gd name="connsiteX269" fmla="*/ 1334642 w 1749466"/>
              <a:gd name="connsiteY269" fmla="*/ 200079 h 243715"/>
              <a:gd name="connsiteX270" fmla="*/ 1350576 w 1749466"/>
              <a:gd name="connsiteY270" fmla="*/ 200079 h 243715"/>
              <a:gd name="connsiteX271" fmla="*/ 1363432 w 1749466"/>
              <a:gd name="connsiteY271" fmla="*/ 191206 h 243715"/>
              <a:gd name="connsiteX272" fmla="*/ 1367416 w 1749466"/>
              <a:gd name="connsiteY272" fmla="*/ 153544 h 243715"/>
              <a:gd name="connsiteX273" fmla="*/ 1367416 w 1749466"/>
              <a:gd name="connsiteY273" fmla="*/ 75324 h 243715"/>
              <a:gd name="connsiteX274" fmla="*/ 1404172 w 1749466"/>
              <a:gd name="connsiteY274" fmla="*/ 45629 h 243715"/>
              <a:gd name="connsiteX275" fmla="*/ 1491265 w 1749466"/>
              <a:gd name="connsiteY275" fmla="*/ 45629 h 243715"/>
              <a:gd name="connsiteX276" fmla="*/ 1491265 w 1749466"/>
              <a:gd name="connsiteY276" fmla="*/ 214926 h 243715"/>
              <a:gd name="connsiteX277" fmla="*/ 1471530 w 1749466"/>
              <a:gd name="connsiteY277" fmla="*/ 214926 h 243715"/>
              <a:gd name="connsiteX278" fmla="*/ 1471530 w 1749466"/>
              <a:gd name="connsiteY278" fmla="*/ 202976 h 243715"/>
              <a:gd name="connsiteX279" fmla="*/ 1424089 w 1749466"/>
              <a:gd name="connsiteY279" fmla="*/ 202976 h 243715"/>
              <a:gd name="connsiteX280" fmla="*/ 1424089 w 1749466"/>
              <a:gd name="connsiteY280" fmla="*/ 218910 h 243715"/>
              <a:gd name="connsiteX281" fmla="*/ 1404354 w 1749466"/>
              <a:gd name="connsiteY281" fmla="*/ 218910 h 243715"/>
              <a:gd name="connsiteX282" fmla="*/ 1404354 w 1749466"/>
              <a:gd name="connsiteY282" fmla="*/ 45629 h 243715"/>
              <a:gd name="connsiteX283" fmla="*/ 1423909 w 1749466"/>
              <a:gd name="connsiteY283" fmla="*/ 64460 h 243715"/>
              <a:gd name="connsiteX284" fmla="*/ 1423909 w 1749466"/>
              <a:gd name="connsiteY284" fmla="*/ 184326 h 243715"/>
              <a:gd name="connsiteX285" fmla="*/ 1471348 w 1749466"/>
              <a:gd name="connsiteY285" fmla="*/ 184326 h 243715"/>
              <a:gd name="connsiteX286" fmla="*/ 1471348 w 1749466"/>
              <a:gd name="connsiteY286" fmla="*/ 64460 h 243715"/>
              <a:gd name="connsiteX287" fmla="*/ 1423909 w 1749466"/>
              <a:gd name="connsiteY287" fmla="*/ 64460 h 243715"/>
              <a:gd name="connsiteX288" fmla="*/ 1572383 w 1749466"/>
              <a:gd name="connsiteY288" fmla="*/ 84196 h 243715"/>
              <a:gd name="connsiteX289" fmla="*/ 1534722 w 1749466"/>
              <a:gd name="connsiteY289" fmla="*/ 84196 h 243715"/>
              <a:gd name="connsiteX290" fmla="*/ 1534722 w 1749466"/>
              <a:gd name="connsiteY290" fmla="*/ 68262 h 243715"/>
              <a:gd name="connsiteX291" fmla="*/ 1572383 w 1749466"/>
              <a:gd name="connsiteY291" fmla="*/ 68262 h 243715"/>
              <a:gd name="connsiteX292" fmla="*/ 1572383 w 1749466"/>
              <a:gd name="connsiteY292" fmla="*/ 32592 h 243715"/>
              <a:gd name="connsiteX293" fmla="*/ 1543594 w 1749466"/>
              <a:gd name="connsiteY293" fmla="*/ 32592 h 243715"/>
              <a:gd name="connsiteX294" fmla="*/ 1543594 w 1749466"/>
              <a:gd name="connsiteY294" fmla="*/ 16658 h 243715"/>
              <a:gd name="connsiteX295" fmla="*/ 1656398 w 1749466"/>
              <a:gd name="connsiteY295" fmla="*/ 16658 h 243715"/>
              <a:gd name="connsiteX296" fmla="*/ 1656398 w 1749466"/>
              <a:gd name="connsiteY296" fmla="*/ 32592 h 243715"/>
              <a:gd name="connsiteX297" fmla="*/ 1630687 w 1749466"/>
              <a:gd name="connsiteY297" fmla="*/ 32592 h 243715"/>
              <a:gd name="connsiteX298" fmla="*/ 1630687 w 1749466"/>
              <a:gd name="connsiteY298" fmla="*/ 68262 h 243715"/>
              <a:gd name="connsiteX299" fmla="*/ 1663279 w 1749466"/>
              <a:gd name="connsiteY299" fmla="*/ 68262 h 243715"/>
              <a:gd name="connsiteX300" fmla="*/ 1663279 w 1749466"/>
              <a:gd name="connsiteY300" fmla="*/ 84196 h 243715"/>
              <a:gd name="connsiteX301" fmla="*/ 1630687 w 1749466"/>
              <a:gd name="connsiteY301" fmla="*/ 84196 h 243715"/>
              <a:gd name="connsiteX302" fmla="*/ 1630687 w 1749466"/>
              <a:gd name="connsiteY302" fmla="*/ 136705 h 243715"/>
              <a:gd name="connsiteX303" fmla="*/ 1613848 w 1749466"/>
              <a:gd name="connsiteY303" fmla="*/ 136705 h 243715"/>
              <a:gd name="connsiteX304" fmla="*/ 1613848 w 1749466"/>
              <a:gd name="connsiteY304" fmla="*/ 84196 h 243715"/>
              <a:gd name="connsiteX305" fmla="*/ 1589042 w 1749466"/>
              <a:gd name="connsiteY305" fmla="*/ 84196 h 243715"/>
              <a:gd name="connsiteX306" fmla="*/ 1589042 w 1749466"/>
              <a:gd name="connsiteY306" fmla="*/ 92163 h 243715"/>
              <a:gd name="connsiteX307" fmla="*/ 1539610 w 1749466"/>
              <a:gd name="connsiteY307" fmla="*/ 151553 h 243715"/>
              <a:gd name="connsiteX308" fmla="*/ 1531643 w 1749466"/>
              <a:gd name="connsiteY308" fmla="*/ 132722 h 243715"/>
              <a:gd name="connsiteX309" fmla="*/ 1572203 w 1749466"/>
              <a:gd name="connsiteY309" fmla="*/ 90171 h 243715"/>
              <a:gd name="connsiteX310" fmla="*/ 1572203 w 1749466"/>
              <a:gd name="connsiteY310" fmla="*/ 84196 h 243715"/>
              <a:gd name="connsiteX311" fmla="*/ 1650604 w 1749466"/>
              <a:gd name="connsiteY311" fmla="*/ 138697 h 243715"/>
              <a:gd name="connsiteX312" fmla="*/ 1651509 w 1749466"/>
              <a:gd name="connsiteY312" fmla="*/ 144672 h 243715"/>
              <a:gd name="connsiteX313" fmla="*/ 1651509 w 1749466"/>
              <a:gd name="connsiteY313" fmla="*/ 159520 h 243715"/>
              <a:gd name="connsiteX314" fmla="*/ 1722849 w 1749466"/>
              <a:gd name="connsiteY314" fmla="*/ 159520 h 243715"/>
              <a:gd name="connsiteX315" fmla="*/ 1722849 w 1749466"/>
              <a:gd name="connsiteY315" fmla="*/ 178350 h 243715"/>
              <a:gd name="connsiteX316" fmla="*/ 1651509 w 1749466"/>
              <a:gd name="connsiteY316" fmla="*/ 178350 h 243715"/>
              <a:gd name="connsiteX317" fmla="*/ 1651509 w 1749466"/>
              <a:gd name="connsiteY317" fmla="*/ 209132 h 243715"/>
              <a:gd name="connsiteX318" fmla="*/ 1749467 w 1749466"/>
              <a:gd name="connsiteY318" fmla="*/ 209132 h 243715"/>
              <a:gd name="connsiteX319" fmla="*/ 1749467 w 1749466"/>
              <a:gd name="connsiteY319" fmla="*/ 227963 h 243715"/>
              <a:gd name="connsiteX320" fmla="*/ 1536532 w 1749466"/>
              <a:gd name="connsiteY320" fmla="*/ 227963 h 243715"/>
              <a:gd name="connsiteX321" fmla="*/ 1536532 w 1749466"/>
              <a:gd name="connsiteY321" fmla="*/ 209132 h 243715"/>
              <a:gd name="connsiteX322" fmla="*/ 1631592 w 1749466"/>
              <a:gd name="connsiteY322" fmla="*/ 209132 h 243715"/>
              <a:gd name="connsiteX323" fmla="*/ 1631592 w 1749466"/>
              <a:gd name="connsiteY323" fmla="*/ 178350 h 243715"/>
              <a:gd name="connsiteX324" fmla="*/ 1562243 w 1749466"/>
              <a:gd name="connsiteY324" fmla="*/ 178350 h 243715"/>
              <a:gd name="connsiteX325" fmla="*/ 1562243 w 1749466"/>
              <a:gd name="connsiteY325" fmla="*/ 159520 h 243715"/>
              <a:gd name="connsiteX326" fmla="*/ 1631592 w 1749466"/>
              <a:gd name="connsiteY326" fmla="*/ 159520 h 243715"/>
              <a:gd name="connsiteX327" fmla="*/ 1631592 w 1749466"/>
              <a:gd name="connsiteY327" fmla="*/ 138697 h 243715"/>
              <a:gd name="connsiteX328" fmla="*/ 1650423 w 1749466"/>
              <a:gd name="connsiteY328" fmla="*/ 138697 h 243715"/>
              <a:gd name="connsiteX329" fmla="*/ 1614029 w 1749466"/>
              <a:gd name="connsiteY329" fmla="*/ 68443 h 243715"/>
              <a:gd name="connsiteX330" fmla="*/ 1614029 w 1749466"/>
              <a:gd name="connsiteY330" fmla="*/ 32773 h 243715"/>
              <a:gd name="connsiteX331" fmla="*/ 1589223 w 1749466"/>
              <a:gd name="connsiteY331" fmla="*/ 32773 h 243715"/>
              <a:gd name="connsiteX332" fmla="*/ 1589223 w 1749466"/>
              <a:gd name="connsiteY332" fmla="*/ 68443 h 243715"/>
              <a:gd name="connsiteX333" fmla="*/ 1614029 w 1749466"/>
              <a:gd name="connsiteY333" fmla="*/ 68443 h 243715"/>
              <a:gd name="connsiteX334" fmla="*/ 1693336 w 1749466"/>
              <a:gd name="connsiteY334" fmla="*/ 30781 h 243715"/>
              <a:gd name="connsiteX335" fmla="*/ 1694242 w 1749466"/>
              <a:gd name="connsiteY335" fmla="*/ 36757 h 243715"/>
              <a:gd name="connsiteX336" fmla="*/ 1694242 w 1749466"/>
              <a:gd name="connsiteY336" fmla="*/ 110088 h 243715"/>
              <a:gd name="connsiteX337" fmla="*/ 1674505 w 1749466"/>
              <a:gd name="connsiteY337" fmla="*/ 110088 h 243715"/>
              <a:gd name="connsiteX338" fmla="*/ 1674505 w 1749466"/>
              <a:gd name="connsiteY338" fmla="*/ 30781 h 243715"/>
              <a:gd name="connsiteX339" fmla="*/ 1693336 w 1749466"/>
              <a:gd name="connsiteY339" fmla="*/ 30781 h 243715"/>
              <a:gd name="connsiteX340" fmla="*/ 1738964 w 1749466"/>
              <a:gd name="connsiteY340" fmla="*/ 13942 h 243715"/>
              <a:gd name="connsiteX341" fmla="*/ 1739870 w 1749466"/>
              <a:gd name="connsiteY341" fmla="*/ 19917 h 243715"/>
              <a:gd name="connsiteX342" fmla="*/ 1739870 w 1749466"/>
              <a:gd name="connsiteY342" fmla="*/ 122944 h 243715"/>
              <a:gd name="connsiteX343" fmla="*/ 1723936 w 1749466"/>
              <a:gd name="connsiteY343" fmla="*/ 138878 h 243715"/>
              <a:gd name="connsiteX344" fmla="*/ 1704200 w 1749466"/>
              <a:gd name="connsiteY344" fmla="*/ 138878 h 243715"/>
              <a:gd name="connsiteX345" fmla="*/ 1701302 w 1749466"/>
              <a:gd name="connsiteY345" fmla="*/ 120047 h 243715"/>
              <a:gd name="connsiteX346" fmla="*/ 1716150 w 1749466"/>
              <a:gd name="connsiteY346" fmla="*/ 120047 h 243715"/>
              <a:gd name="connsiteX347" fmla="*/ 1720134 w 1749466"/>
              <a:gd name="connsiteY347" fmla="*/ 116064 h 243715"/>
              <a:gd name="connsiteX348" fmla="*/ 1720134 w 1749466"/>
              <a:gd name="connsiteY348" fmla="*/ 14123 h 243715"/>
              <a:gd name="connsiteX349" fmla="*/ 1738964 w 1749466"/>
              <a:gd name="connsiteY349" fmla="*/ 14123 h 2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1749466" h="243715">
                <a:moveTo>
                  <a:pt x="208045" y="35670"/>
                </a:moveTo>
                <a:cubicBezTo>
                  <a:pt x="231765" y="59390"/>
                  <a:pt x="243715" y="88179"/>
                  <a:pt x="243715" y="121858"/>
                </a:cubicBezTo>
                <a:cubicBezTo>
                  <a:pt x="243715" y="155536"/>
                  <a:pt x="231765" y="184326"/>
                  <a:pt x="208045" y="208045"/>
                </a:cubicBezTo>
                <a:cubicBezTo>
                  <a:pt x="184326" y="231765"/>
                  <a:pt x="155536" y="243716"/>
                  <a:pt x="121858" y="243716"/>
                </a:cubicBezTo>
                <a:cubicBezTo>
                  <a:pt x="88179" y="243716"/>
                  <a:pt x="59389" y="231765"/>
                  <a:pt x="35670" y="208045"/>
                </a:cubicBezTo>
                <a:cubicBezTo>
                  <a:pt x="11950" y="184326"/>
                  <a:pt x="0" y="155536"/>
                  <a:pt x="0" y="121858"/>
                </a:cubicBezTo>
                <a:cubicBezTo>
                  <a:pt x="0" y="88179"/>
                  <a:pt x="11950" y="59390"/>
                  <a:pt x="35670" y="35670"/>
                </a:cubicBezTo>
                <a:cubicBezTo>
                  <a:pt x="59389" y="11950"/>
                  <a:pt x="88179" y="0"/>
                  <a:pt x="121858" y="0"/>
                </a:cubicBezTo>
                <a:cubicBezTo>
                  <a:pt x="155536" y="0"/>
                  <a:pt x="184326" y="11950"/>
                  <a:pt x="208045" y="35670"/>
                </a:cubicBezTo>
                <a:lnTo>
                  <a:pt x="208045" y="35670"/>
                </a:lnTo>
                <a:close/>
                <a:moveTo>
                  <a:pt x="201165" y="200984"/>
                </a:moveTo>
                <a:cubicBezTo>
                  <a:pt x="222893" y="179256"/>
                  <a:pt x="233757" y="152820"/>
                  <a:pt x="233757" y="121677"/>
                </a:cubicBezTo>
                <a:cubicBezTo>
                  <a:pt x="233757" y="90533"/>
                  <a:pt x="222893" y="64278"/>
                  <a:pt x="201165" y="42370"/>
                </a:cubicBezTo>
                <a:cubicBezTo>
                  <a:pt x="179437" y="20461"/>
                  <a:pt x="153002" y="9777"/>
                  <a:pt x="121858" y="9777"/>
                </a:cubicBezTo>
                <a:cubicBezTo>
                  <a:pt x="90715" y="9777"/>
                  <a:pt x="64460" y="20641"/>
                  <a:pt x="42550" y="42370"/>
                </a:cubicBezTo>
                <a:cubicBezTo>
                  <a:pt x="20642" y="64097"/>
                  <a:pt x="9958" y="90533"/>
                  <a:pt x="9958" y="121677"/>
                </a:cubicBezTo>
                <a:cubicBezTo>
                  <a:pt x="9958" y="152820"/>
                  <a:pt x="20822" y="179075"/>
                  <a:pt x="42550" y="200984"/>
                </a:cubicBezTo>
                <a:cubicBezTo>
                  <a:pt x="64278" y="222893"/>
                  <a:pt x="90715" y="233576"/>
                  <a:pt x="121858" y="233576"/>
                </a:cubicBezTo>
                <a:cubicBezTo>
                  <a:pt x="153002" y="233576"/>
                  <a:pt x="179255" y="222712"/>
                  <a:pt x="201165" y="200984"/>
                </a:cubicBezTo>
                <a:lnTo>
                  <a:pt x="201165" y="200984"/>
                </a:lnTo>
                <a:close/>
                <a:moveTo>
                  <a:pt x="153725" y="169297"/>
                </a:moveTo>
                <a:lnTo>
                  <a:pt x="153725" y="204967"/>
                </a:lnTo>
                <a:lnTo>
                  <a:pt x="130911" y="204967"/>
                </a:lnTo>
                <a:lnTo>
                  <a:pt x="130911" y="169297"/>
                </a:lnTo>
                <a:lnTo>
                  <a:pt x="53595" y="169297"/>
                </a:lnTo>
                <a:lnTo>
                  <a:pt x="53595" y="147569"/>
                </a:lnTo>
                <a:lnTo>
                  <a:pt x="127833" y="35670"/>
                </a:lnTo>
                <a:lnTo>
                  <a:pt x="153544" y="35670"/>
                </a:lnTo>
                <a:lnTo>
                  <a:pt x="153544" y="147569"/>
                </a:lnTo>
                <a:lnTo>
                  <a:pt x="175272" y="147569"/>
                </a:lnTo>
                <a:lnTo>
                  <a:pt x="175272" y="169297"/>
                </a:lnTo>
                <a:lnTo>
                  <a:pt x="153544" y="169297"/>
                </a:lnTo>
                <a:close/>
                <a:moveTo>
                  <a:pt x="130911" y="147569"/>
                </a:moveTo>
                <a:lnTo>
                  <a:pt x="130911" y="67357"/>
                </a:lnTo>
                <a:lnTo>
                  <a:pt x="77496" y="147569"/>
                </a:lnTo>
                <a:lnTo>
                  <a:pt x="130911" y="147569"/>
                </a:lnTo>
                <a:close/>
                <a:moveTo>
                  <a:pt x="333887" y="79307"/>
                </a:moveTo>
                <a:lnTo>
                  <a:pt x="309081" y="79307"/>
                </a:lnTo>
                <a:lnTo>
                  <a:pt x="309081" y="122944"/>
                </a:lnTo>
                <a:lnTo>
                  <a:pt x="328817" y="118055"/>
                </a:lnTo>
                <a:lnTo>
                  <a:pt x="332801" y="136886"/>
                </a:lnTo>
                <a:lnTo>
                  <a:pt x="309081" y="142861"/>
                </a:lnTo>
                <a:lnTo>
                  <a:pt x="309081" y="218185"/>
                </a:lnTo>
                <a:cubicBezTo>
                  <a:pt x="309081" y="229411"/>
                  <a:pt x="303468" y="235024"/>
                  <a:pt x="292242" y="235024"/>
                </a:cubicBezTo>
                <a:lnTo>
                  <a:pt x="273410" y="235024"/>
                </a:lnTo>
                <a:lnTo>
                  <a:pt x="270514" y="216194"/>
                </a:lnTo>
                <a:lnTo>
                  <a:pt x="286448" y="216194"/>
                </a:lnTo>
                <a:cubicBezTo>
                  <a:pt x="288439" y="216194"/>
                  <a:pt x="289344" y="215288"/>
                  <a:pt x="289344" y="213297"/>
                </a:cubicBezTo>
                <a:lnTo>
                  <a:pt x="289344" y="149018"/>
                </a:lnTo>
                <a:lnTo>
                  <a:pt x="269609" y="154993"/>
                </a:lnTo>
                <a:cubicBezTo>
                  <a:pt x="268884" y="159700"/>
                  <a:pt x="267255" y="160606"/>
                  <a:pt x="264719" y="157890"/>
                </a:cubicBezTo>
                <a:lnTo>
                  <a:pt x="258744" y="136162"/>
                </a:lnTo>
                <a:lnTo>
                  <a:pt x="289526" y="128195"/>
                </a:lnTo>
                <a:lnTo>
                  <a:pt x="289526" y="79669"/>
                </a:lnTo>
                <a:lnTo>
                  <a:pt x="262728" y="79669"/>
                </a:lnTo>
                <a:lnTo>
                  <a:pt x="262728" y="60838"/>
                </a:lnTo>
                <a:lnTo>
                  <a:pt x="289526" y="60838"/>
                </a:lnTo>
                <a:lnTo>
                  <a:pt x="289526" y="10320"/>
                </a:lnTo>
                <a:lnTo>
                  <a:pt x="308356" y="10320"/>
                </a:lnTo>
                <a:cubicBezTo>
                  <a:pt x="313608" y="11045"/>
                  <a:pt x="313969" y="13037"/>
                  <a:pt x="309262" y="16296"/>
                </a:cubicBezTo>
                <a:lnTo>
                  <a:pt x="309262" y="60838"/>
                </a:lnTo>
                <a:lnTo>
                  <a:pt x="334068" y="60838"/>
                </a:lnTo>
                <a:lnTo>
                  <a:pt x="334068" y="79669"/>
                </a:lnTo>
                <a:close/>
                <a:moveTo>
                  <a:pt x="329903" y="218910"/>
                </a:moveTo>
                <a:cubicBezTo>
                  <a:pt x="356339" y="212934"/>
                  <a:pt x="378791" y="204062"/>
                  <a:pt x="397260" y="192112"/>
                </a:cubicBezTo>
                <a:cubicBezTo>
                  <a:pt x="384767" y="180161"/>
                  <a:pt x="376437" y="167305"/>
                  <a:pt x="372454" y="153544"/>
                </a:cubicBezTo>
                <a:lnTo>
                  <a:pt x="353623" y="153544"/>
                </a:lnTo>
                <a:lnTo>
                  <a:pt x="353623" y="137610"/>
                </a:lnTo>
                <a:lnTo>
                  <a:pt x="446691" y="137610"/>
                </a:lnTo>
                <a:lnTo>
                  <a:pt x="448683" y="133627"/>
                </a:lnTo>
                <a:lnTo>
                  <a:pt x="463530" y="144491"/>
                </a:lnTo>
                <a:cubicBezTo>
                  <a:pt x="467514" y="147751"/>
                  <a:pt x="466428" y="149742"/>
                  <a:pt x="460634" y="150466"/>
                </a:cubicBezTo>
                <a:cubicBezTo>
                  <a:pt x="452123" y="165676"/>
                  <a:pt x="441078" y="179256"/>
                  <a:pt x="428042" y="191025"/>
                </a:cubicBezTo>
                <a:cubicBezTo>
                  <a:pt x="439992" y="198992"/>
                  <a:pt x="459366" y="206235"/>
                  <a:pt x="486526" y="212753"/>
                </a:cubicBezTo>
                <a:lnTo>
                  <a:pt x="479646" y="231584"/>
                </a:lnTo>
                <a:cubicBezTo>
                  <a:pt x="449950" y="223074"/>
                  <a:pt x="427861" y="213477"/>
                  <a:pt x="413376" y="202794"/>
                </a:cubicBezTo>
                <a:cubicBezTo>
                  <a:pt x="392915" y="218004"/>
                  <a:pt x="367565" y="229592"/>
                  <a:pt x="337146" y="237378"/>
                </a:cubicBezTo>
                <a:lnTo>
                  <a:pt x="330266" y="218547"/>
                </a:lnTo>
                <a:close/>
                <a:moveTo>
                  <a:pt x="463530" y="134714"/>
                </a:moveTo>
                <a:lnTo>
                  <a:pt x="463530" y="112985"/>
                </a:lnTo>
                <a:lnTo>
                  <a:pt x="357607" y="112985"/>
                </a:lnTo>
                <a:lnTo>
                  <a:pt x="357607" y="134714"/>
                </a:lnTo>
                <a:lnTo>
                  <a:pt x="337870" y="134714"/>
                </a:lnTo>
                <a:lnTo>
                  <a:pt x="337870" y="94154"/>
                </a:lnTo>
                <a:lnTo>
                  <a:pt x="483448" y="94154"/>
                </a:lnTo>
                <a:lnTo>
                  <a:pt x="483448" y="134714"/>
                </a:lnTo>
                <a:lnTo>
                  <a:pt x="463712" y="134714"/>
                </a:lnTo>
                <a:close/>
                <a:moveTo>
                  <a:pt x="339681" y="24806"/>
                </a:moveTo>
                <a:cubicBezTo>
                  <a:pt x="389836" y="24082"/>
                  <a:pt x="429128" y="19193"/>
                  <a:pt x="457556" y="9958"/>
                </a:cubicBezTo>
                <a:lnTo>
                  <a:pt x="469506" y="25892"/>
                </a:lnTo>
                <a:cubicBezTo>
                  <a:pt x="474033" y="31867"/>
                  <a:pt x="472402" y="33497"/>
                  <a:pt x="464617" y="30781"/>
                </a:cubicBezTo>
                <a:cubicBezTo>
                  <a:pt x="421704" y="38748"/>
                  <a:pt x="381508" y="42731"/>
                  <a:pt x="343846" y="42731"/>
                </a:cubicBezTo>
                <a:lnTo>
                  <a:pt x="339863" y="24987"/>
                </a:lnTo>
                <a:close/>
                <a:moveTo>
                  <a:pt x="368470" y="50517"/>
                </a:moveTo>
                <a:cubicBezTo>
                  <a:pt x="374988" y="57760"/>
                  <a:pt x="380421" y="67719"/>
                  <a:pt x="384404" y="80212"/>
                </a:cubicBezTo>
                <a:lnTo>
                  <a:pt x="364669" y="87093"/>
                </a:lnTo>
                <a:cubicBezTo>
                  <a:pt x="360685" y="74599"/>
                  <a:pt x="355795" y="65003"/>
                  <a:pt x="349821" y="58304"/>
                </a:cubicBezTo>
                <a:lnTo>
                  <a:pt x="368652" y="50337"/>
                </a:lnTo>
                <a:close/>
                <a:moveTo>
                  <a:pt x="404141" y="83110"/>
                </a:moveTo>
                <a:cubicBezTo>
                  <a:pt x="400882" y="71884"/>
                  <a:pt x="396535" y="61925"/>
                  <a:pt x="391285" y="53414"/>
                </a:cubicBezTo>
                <a:lnTo>
                  <a:pt x="409029" y="45447"/>
                </a:lnTo>
                <a:cubicBezTo>
                  <a:pt x="414281" y="50698"/>
                  <a:pt x="418989" y="60657"/>
                  <a:pt x="422972" y="75143"/>
                </a:cubicBezTo>
                <a:lnTo>
                  <a:pt x="404141" y="83110"/>
                </a:lnTo>
                <a:close/>
                <a:moveTo>
                  <a:pt x="391285" y="153364"/>
                </a:moveTo>
                <a:cubicBezTo>
                  <a:pt x="394001" y="162598"/>
                  <a:pt x="400882" y="171832"/>
                  <a:pt x="412108" y="181067"/>
                </a:cubicBezTo>
                <a:cubicBezTo>
                  <a:pt x="421343" y="173824"/>
                  <a:pt x="429852" y="164590"/>
                  <a:pt x="437819" y="153364"/>
                </a:cubicBezTo>
                <a:lnTo>
                  <a:pt x="391285" y="153364"/>
                </a:lnTo>
                <a:close/>
                <a:moveTo>
                  <a:pt x="468601" y="49431"/>
                </a:moveTo>
                <a:cubicBezTo>
                  <a:pt x="465884" y="59933"/>
                  <a:pt x="459366" y="73513"/>
                  <a:pt x="448864" y="89990"/>
                </a:cubicBezTo>
                <a:lnTo>
                  <a:pt x="432025" y="81118"/>
                </a:lnTo>
                <a:cubicBezTo>
                  <a:pt x="441260" y="67176"/>
                  <a:pt x="447596" y="53052"/>
                  <a:pt x="450855" y="38567"/>
                </a:cubicBezTo>
                <a:lnTo>
                  <a:pt x="469687" y="45447"/>
                </a:lnTo>
                <a:cubicBezTo>
                  <a:pt x="472946" y="47439"/>
                  <a:pt x="472584" y="48707"/>
                  <a:pt x="468782" y="49431"/>
                </a:cubicBezTo>
                <a:lnTo>
                  <a:pt x="468782" y="49431"/>
                </a:lnTo>
                <a:close/>
                <a:moveTo>
                  <a:pt x="523102" y="205873"/>
                </a:moveTo>
                <a:cubicBezTo>
                  <a:pt x="560039" y="197363"/>
                  <a:pt x="589191" y="183058"/>
                  <a:pt x="610195" y="163322"/>
                </a:cubicBezTo>
                <a:lnTo>
                  <a:pt x="523102" y="163322"/>
                </a:lnTo>
                <a:lnTo>
                  <a:pt x="523102" y="147388"/>
                </a:lnTo>
                <a:lnTo>
                  <a:pt x="619067" y="147388"/>
                </a:lnTo>
                <a:lnTo>
                  <a:pt x="619067" y="132540"/>
                </a:lnTo>
                <a:lnTo>
                  <a:pt x="554789" y="132540"/>
                </a:lnTo>
                <a:lnTo>
                  <a:pt x="554789" y="116607"/>
                </a:lnTo>
                <a:lnTo>
                  <a:pt x="619067" y="116607"/>
                </a:lnTo>
                <a:lnTo>
                  <a:pt x="619067" y="100673"/>
                </a:lnTo>
                <a:lnTo>
                  <a:pt x="543743" y="100673"/>
                </a:lnTo>
                <a:lnTo>
                  <a:pt x="543743" y="84739"/>
                </a:lnTo>
                <a:lnTo>
                  <a:pt x="595166" y="84739"/>
                </a:lnTo>
                <a:lnTo>
                  <a:pt x="584303" y="65908"/>
                </a:lnTo>
                <a:lnTo>
                  <a:pt x="522921" y="65908"/>
                </a:lnTo>
                <a:lnTo>
                  <a:pt x="522921" y="49974"/>
                </a:lnTo>
                <a:lnTo>
                  <a:pt x="569455" y="49974"/>
                </a:lnTo>
                <a:cubicBezTo>
                  <a:pt x="564747" y="43456"/>
                  <a:pt x="558953" y="37118"/>
                  <a:pt x="551710" y="31143"/>
                </a:cubicBezTo>
                <a:lnTo>
                  <a:pt x="566557" y="19193"/>
                </a:lnTo>
                <a:cubicBezTo>
                  <a:pt x="574524" y="23900"/>
                  <a:pt x="582129" y="31143"/>
                  <a:pt x="589372" y="40921"/>
                </a:cubicBezTo>
                <a:lnTo>
                  <a:pt x="578508" y="49793"/>
                </a:lnTo>
                <a:lnTo>
                  <a:pt x="599330" y="49793"/>
                </a:lnTo>
                <a:lnTo>
                  <a:pt x="599330" y="8148"/>
                </a:lnTo>
                <a:lnTo>
                  <a:pt x="618162" y="8148"/>
                </a:lnTo>
                <a:cubicBezTo>
                  <a:pt x="623413" y="8872"/>
                  <a:pt x="623775" y="10864"/>
                  <a:pt x="619067" y="14123"/>
                </a:cubicBezTo>
                <a:lnTo>
                  <a:pt x="619067" y="49793"/>
                </a:lnTo>
                <a:lnTo>
                  <a:pt x="637898" y="49793"/>
                </a:lnTo>
                <a:lnTo>
                  <a:pt x="637898" y="8148"/>
                </a:lnTo>
                <a:lnTo>
                  <a:pt x="656729" y="8148"/>
                </a:lnTo>
                <a:cubicBezTo>
                  <a:pt x="661980" y="8872"/>
                  <a:pt x="662342" y="10864"/>
                  <a:pt x="657634" y="14123"/>
                </a:cubicBezTo>
                <a:lnTo>
                  <a:pt x="657634" y="49793"/>
                </a:lnTo>
                <a:lnTo>
                  <a:pt x="681354" y="49793"/>
                </a:lnTo>
                <a:lnTo>
                  <a:pt x="670490" y="41826"/>
                </a:lnTo>
                <a:cubicBezTo>
                  <a:pt x="677009" y="32592"/>
                  <a:pt x="682983" y="24082"/>
                  <a:pt x="688235" y="16115"/>
                </a:cubicBezTo>
                <a:lnTo>
                  <a:pt x="703082" y="26074"/>
                </a:lnTo>
                <a:cubicBezTo>
                  <a:pt x="707609" y="28790"/>
                  <a:pt x="707428" y="30419"/>
                  <a:pt x="702176" y="30962"/>
                </a:cubicBezTo>
                <a:cubicBezTo>
                  <a:pt x="698917" y="36937"/>
                  <a:pt x="694209" y="43275"/>
                  <a:pt x="688235" y="49793"/>
                </a:cubicBezTo>
                <a:lnTo>
                  <a:pt x="735674" y="49793"/>
                </a:lnTo>
                <a:lnTo>
                  <a:pt x="735674" y="65727"/>
                </a:lnTo>
                <a:lnTo>
                  <a:pt x="673206" y="65727"/>
                </a:lnTo>
                <a:lnTo>
                  <a:pt x="662342" y="84558"/>
                </a:lnTo>
                <a:lnTo>
                  <a:pt x="716843" y="84558"/>
                </a:lnTo>
                <a:lnTo>
                  <a:pt x="716843" y="100492"/>
                </a:lnTo>
                <a:lnTo>
                  <a:pt x="638623" y="100492"/>
                </a:lnTo>
                <a:lnTo>
                  <a:pt x="638623" y="116426"/>
                </a:lnTo>
                <a:lnTo>
                  <a:pt x="704893" y="116426"/>
                </a:lnTo>
                <a:lnTo>
                  <a:pt x="704893" y="132360"/>
                </a:lnTo>
                <a:lnTo>
                  <a:pt x="638623" y="132360"/>
                </a:lnTo>
                <a:lnTo>
                  <a:pt x="638623" y="147207"/>
                </a:lnTo>
                <a:lnTo>
                  <a:pt x="736579" y="147207"/>
                </a:lnTo>
                <a:lnTo>
                  <a:pt x="736579" y="163141"/>
                </a:lnTo>
                <a:lnTo>
                  <a:pt x="650391" y="163141"/>
                </a:lnTo>
                <a:cubicBezTo>
                  <a:pt x="673568" y="183601"/>
                  <a:pt x="702539" y="197544"/>
                  <a:pt x="737484" y="204786"/>
                </a:cubicBezTo>
                <a:lnTo>
                  <a:pt x="729517" y="225609"/>
                </a:lnTo>
                <a:cubicBezTo>
                  <a:pt x="693123" y="216374"/>
                  <a:pt x="662885" y="200440"/>
                  <a:pt x="638441" y="178170"/>
                </a:cubicBezTo>
                <a:lnTo>
                  <a:pt x="638441" y="233576"/>
                </a:lnTo>
                <a:lnTo>
                  <a:pt x="618705" y="233576"/>
                </a:lnTo>
                <a:lnTo>
                  <a:pt x="618705" y="180161"/>
                </a:lnTo>
                <a:cubicBezTo>
                  <a:pt x="595529" y="200622"/>
                  <a:pt x="566196" y="215831"/>
                  <a:pt x="530525" y="225790"/>
                </a:cubicBezTo>
                <a:lnTo>
                  <a:pt x="522558" y="206054"/>
                </a:lnTo>
                <a:lnTo>
                  <a:pt x="522558" y="206054"/>
                </a:lnTo>
                <a:close/>
                <a:moveTo>
                  <a:pt x="614178" y="85101"/>
                </a:moveTo>
                <a:lnTo>
                  <a:pt x="644960" y="85101"/>
                </a:lnTo>
                <a:lnTo>
                  <a:pt x="654918" y="66270"/>
                </a:lnTo>
                <a:lnTo>
                  <a:pt x="603496" y="66270"/>
                </a:lnTo>
                <a:lnTo>
                  <a:pt x="614359" y="85101"/>
                </a:lnTo>
                <a:close/>
                <a:moveTo>
                  <a:pt x="778587" y="27703"/>
                </a:moveTo>
                <a:lnTo>
                  <a:pt x="986451" y="27703"/>
                </a:lnTo>
                <a:lnTo>
                  <a:pt x="986451" y="49431"/>
                </a:lnTo>
                <a:lnTo>
                  <a:pt x="900263" y="49431"/>
                </a:lnTo>
                <a:cubicBezTo>
                  <a:pt x="898272" y="55950"/>
                  <a:pt x="895375" y="63011"/>
                  <a:pt x="891391" y="70254"/>
                </a:cubicBezTo>
                <a:lnTo>
                  <a:pt x="891391" y="230679"/>
                </a:lnTo>
                <a:lnTo>
                  <a:pt x="868577" y="230679"/>
                </a:lnTo>
                <a:lnTo>
                  <a:pt x="868577" y="103932"/>
                </a:lnTo>
                <a:cubicBezTo>
                  <a:pt x="846124" y="132360"/>
                  <a:pt x="817697" y="154087"/>
                  <a:pt x="783476" y="169297"/>
                </a:cubicBezTo>
                <a:lnTo>
                  <a:pt x="769534" y="146483"/>
                </a:lnTo>
                <a:cubicBezTo>
                  <a:pt x="818422" y="126022"/>
                  <a:pt x="853729" y="93611"/>
                  <a:pt x="875457" y="49431"/>
                </a:cubicBezTo>
                <a:lnTo>
                  <a:pt x="778406" y="49431"/>
                </a:lnTo>
                <a:lnTo>
                  <a:pt x="778406" y="27703"/>
                </a:lnTo>
                <a:close/>
                <a:moveTo>
                  <a:pt x="973596" y="166400"/>
                </a:moveTo>
                <a:cubicBezTo>
                  <a:pt x="951868" y="141956"/>
                  <a:pt x="928691" y="122582"/>
                  <a:pt x="904247" y="107916"/>
                </a:cubicBezTo>
                <a:lnTo>
                  <a:pt x="918189" y="90171"/>
                </a:lnTo>
                <a:cubicBezTo>
                  <a:pt x="943901" y="103389"/>
                  <a:pt x="968345" y="122582"/>
                  <a:pt x="991522" y="147569"/>
                </a:cubicBezTo>
                <a:lnTo>
                  <a:pt x="973776" y="166400"/>
                </a:lnTo>
                <a:close/>
                <a:moveTo>
                  <a:pt x="1102334" y="50517"/>
                </a:moveTo>
                <a:lnTo>
                  <a:pt x="1177658" y="47621"/>
                </a:lnTo>
                <a:cubicBezTo>
                  <a:pt x="1168423" y="40378"/>
                  <a:pt x="1159913" y="34041"/>
                  <a:pt x="1151946" y="28790"/>
                </a:cubicBezTo>
                <a:lnTo>
                  <a:pt x="1165889" y="18831"/>
                </a:lnTo>
                <a:cubicBezTo>
                  <a:pt x="1186350" y="32049"/>
                  <a:pt x="1204818" y="45991"/>
                  <a:pt x="1221295" y="60476"/>
                </a:cubicBezTo>
                <a:lnTo>
                  <a:pt x="1204456" y="72427"/>
                </a:lnTo>
                <a:lnTo>
                  <a:pt x="1192505" y="60476"/>
                </a:lnTo>
                <a:lnTo>
                  <a:pt x="1138004" y="64460"/>
                </a:lnTo>
                <a:cubicBezTo>
                  <a:pt x="1134745" y="70978"/>
                  <a:pt x="1131486" y="76953"/>
                  <a:pt x="1128046" y="82204"/>
                </a:cubicBezTo>
                <a:lnTo>
                  <a:pt x="1239945" y="82204"/>
                </a:lnTo>
                <a:lnTo>
                  <a:pt x="1239945" y="101035"/>
                </a:lnTo>
                <a:lnTo>
                  <a:pt x="1174580" y="101035"/>
                </a:lnTo>
                <a:cubicBezTo>
                  <a:pt x="1189065" y="116969"/>
                  <a:pt x="1212785" y="128376"/>
                  <a:pt x="1245920" y="135619"/>
                </a:cubicBezTo>
                <a:lnTo>
                  <a:pt x="1241031" y="155355"/>
                </a:lnTo>
                <a:cubicBezTo>
                  <a:pt x="1199386" y="145397"/>
                  <a:pt x="1169329" y="127290"/>
                  <a:pt x="1150860" y="100854"/>
                </a:cubicBezTo>
                <a:lnTo>
                  <a:pt x="1120079" y="100854"/>
                </a:lnTo>
                <a:cubicBezTo>
                  <a:pt x="1102877" y="126022"/>
                  <a:pt x="1071190" y="145034"/>
                  <a:pt x="1025018" y="158252"/>
                </a:cubicBezTo>
                <a:lnTo>
                  <a:pt x="1017051" y="138516"/>
                </a:lnTo>
                <a:cubicBezTo>
                  <a:pt x="1056705" y="129281"/>
                  <a:pt x="1083141" y="116788"/>
                  <a:pt x="1096359" y="100854"/>
                </a:cubicBezTo>
                <a:lnTo>
                  <a:pt x="1024113" y="100854"/>
                </a:lnTo>
                <a:lnTo>
                  <a:pt x="1024113" y="82023"/>
                </a:lnTo>
                <a:lnTo>
                  <a:pt x="1108309" y="82023"/>
                </a:lnTo>
                <a:cubicBezTo>
                  <a:pt x="1112293" y="76048"/>
                  <a:pt x="1115189" y="70435"/>
                  <a:pt x="1117182" y="65184"/>
                </a:cubicBezTo>
                <a:lnTo>
                  <a:pt x="1055800" y="68081"/>
                </a:lnTo>
                <a:cubicBezTo>
                  <a:pt x="1051816" y="74056"/>
                  <a:pt x="1049282" y="73694"/>
                  <a:pt x="1047833" y="67176"/>
                </a:cubicBezTo>
                <a:lnTo>
                  <a:pt x="1043849" y="50337"/>
                </a:lnTo>
                <a:lnTo>
                  <a:pt x="1083503" y="50337"/>
                </a:lnTo>
                <a:lnTo>
                  <a:pt x="1112293" y="6699"/>
                </a:lnTo>
                <a:lnTo>
                  <a:pt x="1131123" y="13580"/>
                </a:lnTo>
                <a:cubicBezTo>
                  <a:pt x="1136375" y="16839"/>
                  <a:pt x="1135107" y="19193"/>
                  <a:pt x="1127140" y="20461"/>
                </a:cubicBezTo>
                <a:lnTo>
                  <a:pt x="1102334" y="50155"/>
                </a:lnTo>
                <a:close/>
                <a:moveTo>
                  <a:pt x="1211336" y="173280"/>
                </a:moveTo>
                <a:cubicBezTo>
                  <a:pt x="1171682" y="212934"/>
                  <a:pt x="1120622" y="233757"/>
                  <a:pt x="1057792" y="235749"/>
                </a:cubicBezTo>
                <a:lnTo>
                  <a:pt x="1052902" y="216918"/>
                </a:lnTo>
                <a:cubicBezTo>
                  <a:pt x="1120260" y="213659"/>
                  <a:pt x="1170053" y="192474"/>
                  <a:pt x="1202464" y="153544"/>
                </a:cubicBezTo>
                <a:lnTo>
                  <a:pt x="1216406" y="167487"/>
                </a:lnTo>
                <a:cubicBezTo>
                  <a:pt x="1219665" y="170746"/>
                  <a:pt x="1218036" y="172737"/>
                  <a:pt x="1211517" y="173462"/>
                </a:cubicBezTo>
                <a:lnTo>
                  <a:pt x="1211517" y="173462"/>
                </a:lnTo>
                <a:close/>
                <a:moveTo>
                  <a:pt x="1150860" y="123850"/>
                </a:moveTo>
                <a:cubicBezTo>
                  <a:pt x="1154843" y="127833"/>
                  <a:pt x="1153575" y="129825"/>
                  <a:pt x="1146876" y="129825"/>
                </a:cubicBezTo>
                <a:cubicBezTo>
                  <a:pt x="1121709" y="152277"/>
                  <a:pt x="1094005" y="167487"/>
                  <a:pt x="1063767" y="175454"/>
                </a:cubicBezTo>
                <a:lnTo>
                  <a:pt x="1055800" y="157709"/>
                </a:lnTo>
                <a:cubicBezTo>
                  <a:pt x="1092737" y="147207"/>
                  <a:pt x="1119536" y="131997"/>
                  <a:pt x="1136012" y="112080"/>
                </a:cubicBezTo>
                <a:lnTo>
                  <a:pt x="1150860" y="124030"/>
                </a:lnTo>
                <a:lnTo>
                  <a:pt x="1150860" y="124030"/>
                </a:lnTo>
                <a:close/>
                <a:moveTo>
                  <a:pt x="1176571" y="149561"/>
                </a:moveTo>
                <a:cubicBezTo>
                  <a:pt x="1180555" y="152820"/>
                  <a:pt x="1179288" y="154812"/>
                  <a:pt x="1172588" y="155536"/>
                </a:cubicBezTo>
                <a:cubicBezTo>
                  <a:pt x="1144161" y="180704"/>
                  <a:pt x="1111569" y="196819"/>
                  <a:pt x="1074631" y="204062"/>
                </a:cubicBezTo>
                <a:lnTo>
                  <a:pt x="1069743" y="185231"/>
                </a:lnTo>
                <a:cubicBezTo>
                  <a:pt x="1105956" y="179980"/>
                  <a:pt x="1137099" y="164046"/>
                  <a:pt x="1162810" y="137792"/>
                </a:cubicBezTo>
                <a:lnTo>
                  <a:pt x="1176753" y="149742"/>
                </a:lnTo>
                <a:lnTo>
                  <a:pt x="1176753" y="149742"/>
                </a:lnTo>
                <a:close/>
                <a:moveTo>
                  <a:pt x="1367596" y="75324"/>
                </a:moveTo>
                <a:lnTo>
                  <a:pt x="1337902" y="75324"/>
                </a:lnTo>
                <a:lnTo>
                  <a:pt x="1337902" y="92163"/>
                </a:lnTo>
                <a:cubicBezTo>
                  <a:pt x="1337902" y="147569"/>
                  <a:pt x="1321787" y="192836"/>
                  <a:pt x="1289375" y="227782"/>
                </a:cubicBezTo>
                <a:lnTo>
                  <a:pt x="1272536" y="212934"/>
                </a:lnTo>
                <a:cubicBezTo>
                  <a:pt x="1302955" y="178532"/>
                  <a:pt x="1318166" y="137973"/>
                  <a:pt x="1318166" y="91077"/>
                </a:cubicBezTo>
                <a:lnTo>
                  <a:pt x="1318166" y="75143"/>
                </a:lnTo>
                <a:lnTo>
                  <a:pt x="1281590" y="75143"/>
                </a:lnTo>
                <a:lnTo>
                  <a:pt x="1281590" y="56311"/>
                </a:lnTo>
                <a:lnTo>
                  <a:pt x="1318166" y="56311"/>
                </a:lnTo>
                <a:lnTo>
                  <a:pt x="1318166" y="11769"/>
                </a:lnTo>
                <a:lnTo>
                  <a:pt x="1336996" y="11769"/>
                </a:lnTo>
                <a:cubicBezTo>
                  <a:pt x="1342248" y="12494"/>
                  <a:pt x="1342609" y="14485"/>
                  <a:pt x="1337902" y="17744"/>
                </a:cubicBezTo>
                <a:lnTo>
                  <a:pt x="1337902" y="56311"/>
                </a:lnTo>
                <a:lnTo>
                  <a:pt x="1387333" y="56311"/>
                </a:lnTo>
                <a:lnTo>
                  <a:pt x="1387333" y="150466"/>
                </a:lnTo>
                <a:cubicBezTo>
                  <a:pt x="1387333" y="176902"/>
                  <a:pt x="1385342" y="195009"/>
                  <a:pt x="1381358" y="204967"/>
                </a:cubicBezTo>
                <a:cubicBezTo>
                  <a:pt x="1376650" y="216194"/>
                  <a:pt x="1367235" y="221807"/>
                  <a:pt x="1352569" y="221807"/>
                </a:cubicBezTo>
                <a:lnTo>
                  <a:pt x="1336635" y="221807"/>
                </a:lnTo>
                <a:lnTo>
                  <a:pt x="1334642" y="200079"/>
                </a:lnTo>
                <a:lnTo>
                  <a:pt x="1350576" y="200079"/>
                </a:lnTo>
                <a:cubicBezTo>
                  <a:pt x="1357095" y="200079"/>
                  <a:pt x="1361441" y="197181"/>
                  <a:pt x="1363432" y="191206"/>
                </a:cubicBezTo>
                <a:cubicBezTo>
                  <a:pt x="1366149" y="184688"/>
                  <a:pt x="1367416" y="172013"/>
                  <a:pt x="1367416" y="153544"/>
                </a:cubicBezTo>
                <a:lnTo>
                  <a:pt x="1367416" y="75324"/>
                </a:lnTo>
                <a:close/>
                <a:moveTo>
                  <a:pt x="1404172" y="45629"/>
                </a:moveTo>
                <a:lnTo>
                  <a:pt x="1491265" y="45629"/>
                </a:lnTo>
                <a:lnTo>
                  <a:pt x="1491265" y="214926"/>
                </a:lnTo>
                <a:lnTo>
                  <a:pt x="1471530" y="214926"/>
                </a:lnTo>
                <a:lnTo>
                  <a:pt x="1471530" y="202976"/>
                </a:lnTo>
                <a:lnTo>
                  <a:pt x="1424089" y="202976"/>
                </a:lnTo>
                <a:lnTo>
                  <a:pt x="1424089" y="218910"/>
                </a:lnTo>
                <a:lnTo>
                  <a:pt x="1404354" y="218910"/>
                </a:lnTo>
                <a:lnTo>
                  <a:pt x="1404354" y="45629"/>
                </a:lnTo>
                <a:close/>
                <a:moveTo>
                  <a:pt x="1423909" y="64460"/>
                </a:moveTo>
                <a:lnTo>
                  <a:pt x="1423909" y="184326"/>
                </a:lnTo>
                <a:lnTo>
                  <a:pt x="1471348" y="184326"/>
                </a:lnTo>
                <a:lnTo>
                  <a:pt x="1471348" y="64460"/>
                </a:lnTo>
                <a:lnTo>
                  <a:pt x="1423909" y="64460"/>
                </a:lnTo>
                <a:close/>
                <a:moveTo>
                  <a:pt x="1572383" y="84196"/>
                </a:moveTo>
                <a:lnTo>
                  <a:pt x="1534722" y="84196"/>
                </a:lnTo>
                <a:lnTo>
                  <a:pt x="1534722" y="68262"/>
                </a:lnTo>
                <a:lnTo>
                  <a:pt x="1572383" y="68262"/>
                </a:lnTo>
                <a:lnTo>
                  <a:pt x="1572383" y="32592"/>
                </a:lnTo>
                <a:lnTo>
                  <a:pt x="1543594" y="32592"/>
                </a:lnTo>
                <a:lnTo>
                  <a:pt x="1543594" y="16658"/>
                </a:lnTo>
                <a:lnTo>
                  <a:pt x="1656398" y="16658"/>
                </a:lnTo>
                <a:lnTo>
                  <a:pt x="1656398" y="32592"/>
                </a:lnTo>
                <a:lnTo>
                  <a:pt x="1630687" y="32592"/>
                </a:lnTo>
                <a:lnTo>
                  <a:pt x="1630687" y="68262"/>
                </a:lnTo>
                <a:lnTo>
                  <a:pt x="1663279" y="68262"/>
                </a:lnTo>
                <a:lnTo>
                  <a:pt x="1663279" y="84196"/>
                </a:lnTo>
                <a:lnTo>
                  <a:pt x="1630687" y="84196"/>
                </a:lnTo>
                <a:lnTo>
                  <a:pt x="1630687" y="136705"/>
                </a:lnTo>
                <a:lnTo>
                  <a:pt x="1613848" y="136705"/>
                </a:lnTo>
                <a:lnTo>
                  <a:pt x="1613848" y="84196"/>
                </a:lnTo>
                <a:lnTo>
                  <a:pt x="1589042" y="84196"/>
                </a:lnTo>
                <a:lnTo>
                  <a:pt x="1589042" y="92163"/>
                </a:lnTo>
                <a:cubicBezTo>
                  <a:pt x="1589042" y="119866"/>
                  <a:pt x="1572564" y="139602"/>
                  <a:pt x="1539610" y="151553"/>
                </a:cubicBezTo>
                <a:lnTo>
                  <a:pt x="1531643" y="132722"/>
                </a:lnTo>
                <a:cubicBezTo>
                  <a:pt x="1558623" y="124755"/>
                  <a:pt x="1572203" y="110632"/>
                  <a:pt x="1572203" y="90171"/>
                </a:cubicBezTo>
                <a:lnTo>
                  <a:pt x="1572203" y="84196"/>
                </a:lnTo>
                <a:close/>
                <a:moveTo>
                  <a:pt x="1650604" y="138697"/>
                </a:moveTo>
                <a:cubicBezTo>
                  <a:pt x="1655855" y="139421"/>
                  <a:pt x="1656217" y="141413"/>
                  <a:pt x="1651509" y="144672"/>
                </a:cubicBezTo>
                <a:lnTo>
                  <a:pt x="1651509" y="159520"/>
                </a:lnTo>
                <a:lnTo>
                  <a:pt x="1722849" y="159520"/>
                </a:lnTo>
                <a:lnTo>
                  <a:pt x="1722849" y="178350"/>
                </a:lnTo>
                <a:lnTo>
                  <a:pt x="1651509" y="178350"/>
                </a:lnTo>
                <a:lnTo>
                  <a:pt x="1651509" y="209132"/>
                </a:lnTo>
                <a:lnTo>
                  <a:pt x="1749467" y="209132"/>
                </a:lnTo>
                <a:lnTo>
                  <a:pt x="1749467" y="227963"/>
                </a:lnTo>
                <a:lnTo>
                  <a:pt x="1536532" y="227963"/>
                </a:lnTo>
                <a:lnTo>
                  <a:pt x="1536532" y="209132"/>
                </a:lnTo>
                <a:lnTo>
                  <a:pt x="1631592" y="209132"/>
                </a:lnTo>
                <a:lnTo>
                  <a:pt x="1631592" y="178350"/>
                </a:lnTo>
                <a:lnTo>
                  <a:pt x="1562243" y="178350"/>
                </a:lnTo>
                <a:lnTo>
                  <a:pt x="1562243" y="159520"/>
                </a:lnTo>
                <a:lnTo>
                  <a:pt x="1631592" y="159520"/>
                </a:lnTo>
                <a:lnTo>
                  <a:pt x="1631592" y="138697"/>
                </a:lnTo>
                <a:lnTo>
                  <a:pt x="1650423" y="138697"/>
                </a:lnTo>
                <a:close/>
                <a:moveTo>
                  <a:pt x="1614029" y="68443"/>
                </a:moveTo>
                <a:lnTo>
                  <a:pt x="1614029" y="32773"/>
                </a:lnTo>
                <a:lnTo>
                  <a:pt x="1589223" y="32773"/>
                </a:lnTo>
                <a:lnTo>
                  <a:pt x="1589223" y="68443"/>
                </a:lnTo>
                <a:lnTo>
                  <a:pt x="1614029" y="68443"/>
                </a:lnTo>
                <a:close/>
                <a:moveTo>
                  <a:pt x="1693336" y="30781"/>
                </a:moveTo>
                <a:cubicBezTo>
                  <a:pt x="1698587" y="31505"/>
                  <a:pt x="1698949" y="33497"/>
                  <a:pt x="1694242" y="36757"/>
                </a:cubicBezTo>
                <a:lnTo>
                  <a:pt x="1694242" y="110088"/>
                </a:lnTo>
                <a:lnTo>
                  <a:pt x="1674505" y="110088"/>
                </a:lnTo>
                <a:lnTo>
                  <a:pt x="1674505" y="30781"/>
                </a:lnTo>
                <a:lnTo>
                  <a:pt x="1693336" y="30781"/>
                </a:lnTo>
                <a:close/>
                <a:moveTo>
                  <a:pt x="1738964" y="13942"/>
                </a:moveTo>
                <a:cubicBezTo>
                  <a:pt x="1744216" y="14666"/>
                  <a:pt x="1744577" y="16658"/>
                  <a:pt x="1739870" y="19917"/>
                </a:cubicBezTo>
                <a:lnTo>
                  <a:pt x="1739870" y="122944"/>
                </a:lnTo>
                <a:cubicBezTo>
                  <a:pt x="1739870" y="133446"/>
                  <a:pt x="1734619" y="138878"/>
                  <a:pt x="1723936" y="138878"/>
                </a:cubicBezTo>
                <a:lnTo>
                  <a:pt x="1704200" y="138878"/>
                </a:lnTo>
                <a:lnTo>
                  <a:pt x="1701302" y="120047"/>
                </a:lnTo>
                <a:lnTo>
                  <a:pt x="1716150" y="120047"/>
                </a:lnTo>
                <a:cubicBezTo>
                  <a:pt x="1718866" y="120047"/>
                  <a:pt x="1720134" y="118780"/>
                  <a:pt x="1720134" y="116064"/>
                </a:cubicBezTo>
                <a:lnTo>
                  <a:pt x="1720134" y="14123"/>
                </a:lnTo>
                <a:lnTo>
                  <a:pt x="1738964" y="14123"/>
                </a:lnTo>
                <a:close/>
              </a:path>
            </a:pathLst>
          </a:custGeom>
          <a:solidFill>
            <a:srgbClr val="040000"/>
          </a:solidFill>
          <a:ln w="18102" cap="flat">
            <a:noFill/>
            <a:prstDash val="solid"/>
            <a:miter/>
          </a:ln>
        </p:spPr>
        <p:txBody>
          <a:bodyPr rtlCol="0" anchor="ctr"/>
          <a:lstStyle/>
          <a:p>
            <a:endParaRPr lang="ja-JP" altLang="en-US" sz="1200"/>
          </a:p>
        </p:txBody>
      </p:sp>
      <p:sp>
        <p:nvSpPr>
          <p:cNvPr id="1079" name="フリーフォーム: 図形 1078">
            <a:extLst>
              <a:ext uri="{FF2B5EF4-FFF2-40B4-BE49-F238E27FC236}">
                <a16:creationId xmlns:a16="http://schemas.microsoft.com/office/drawing/2014/main" id="{445AD8C5-A485-9977-D89E-5D9A09C02242}"/>
              </a:ext>
            </a:extLst>
          </p:cNvPr>
          <p:cNvSpPr/>
          <p:nvPr/>
        </p:nvSpPr>
        <p:spPr>
          <a:xfrm>
            <a:off x="8150102" y="4905701"/>
            <a:ext cx="978363" cy="162477"/>
          </a:xfrm>
          <a:custGeom>
            <a:avLst/>
            <a:gdLst>
              <a:gd name="connsiteX0" fmla="*/ 208045 w 1467545"/>
              <a:gd name="connsiteY0" fmla="*/ 35670 h 243715"/>
              <a:gd name="connsiteX1" fmla="*/ 243715 w 1467545"/>
              <a:gd name="connsiteY1" fmla="*/ 121858 h 243715"/>
              <a:gd name="connsiteX2" fmla="*/ 208045 w 1467545"/>
              <a:gd name="connsiteY2" fmla="*/ 208046 h 243715"/>
              <a:gd name="connsiteX3" fmla="*/ 121858 w 1467545"/>
              <a:gd name="connsiteY3" fmla="*/ 243716 h 243715"/>
              <a:gd name="connsiteX4" fmla="*/ 35670 w 1467545"/>
              <a:gd name="connsiteY4" fmla="*/ 208046 h 243715"/>
              <a:gd name="connsiteX5" fmla="*/ 0 w 1467545"/>
              <a:gd name="connsiteY5" fmla="*/ 121858 h 243715"/>
              <a:gd name="connsiteX6" fmla="*/ 35670 w 1467545"/>
              <a:gd name="connsiteY6" fmla="*/ 35670 h 243715"/>
              <a:gd name="connsiteX7" fmla="*/ 121858 w 1467545"/>
              <a:gd name="connsiteY7" fmla="*/ 0 h 243715"/>
              <a:gd name="connsiteX8" fmla="*/ 208045 w 1467545"/>
              <a:gd name="connsiteY8" fmla="*/ 35670 h 243715"/>
              <a:gd name="connsiteX9" fmla="*/ 208045 w 1467545"/>
              <a:gd name="connsiteY9" fmla="*/ 35670 h 243715"/>
              <a:gd name="connsiteX10" fmla="*/ 201165 w 1467545"/>
              <a:gd name="connsiteY10" fmla="*/ 200984 h 243715"/>
              <a:gd name="connsiteX11" fmla="*/ 233757 w 1467545"/>
              <a:gd name="connsiteY11" fmla="*/ 121677 h 243715"/>
              <a:gd name="connsiteX12" fmla="*/ 201165 w 1467545"/>
              <a:gd name="connsiteY12" fmla="*/ 42370 h 243715"/>
              <a:gd name="connsiteX13" fmla="*/ 121858 w 1467545"/>
              <a:gd name="connsiteY13" fmla="*/ 9778 h 243715"/>
              <a:gd name="connsiteX14" fmla="*/ 42550 w 1467545"/>
              <a:gd name="connsiteY14" fmla="*/ 42370 h 243715"/>
              <a:gd name="connsiteX15" fmla="*/ 9958 w 1467545"/>
              <a:gd name="connsiteY15" fmla="*/ 121677 h 243715"/>
              <a:gd name="connsiteX16" fmla="*/ 42550 w 1467545"/>
              <a:gd name="connsiteY16" fmla="*/ 200984 h 243715"/>
              <a:gd name="connsiteX17" fmla="*/ 121858 w 1467545"/>
              <a:gd name="connsiteY17" fmla="*/ 233576 h 243715"/>
              <a:gd name="connsiteX18" fmla="*/ 201165 w 1467545"/>
              <a:gd name="connsiteY18" fmla="*/ 200984 h 243715"/>
              <a:gd name="connsiteX19" fmla="*/ 201165 w 1467545"/>
              <a:gd name="connsiteY19" fmla="*/ 200984 h 243715"/>
              <a:gd name="connsiteX20" fmla="*/ 65546 w 1467545"/>
              <a:gd name="connsiteY20" fmla="*/ 127652 h 243715"/>
              <a:gd name="connsiteX21" fmla="*/ 73513 w 1467545"/>
              <a:gd name="connsiteY21" fmla="*/ 38567 h 243715"/>
              <a:gd name="connsiteX22" fmla="*/ 171470 w 1467545"/>
              <a:gd name="connsiteY22" fmla="*/ 38567 h 243715"/>
              <a:gd name="connsiteX23" fmla="*/ 171470 w 1467545"/>
              <a:gd name="connsiteY23" fmla="*/ 60296 h 243715"/>
              <a:gd name="connsiteX24" fmla="*/ 92162 w 1467545"/>
              <a:gd name="connsiteY24" fmla="*/ 60296 h 243715"/>
              <a:gd name="connsiteX25" fmla="*/ 88179 w 1467545"/>
              <a:gd name="connsiteY25" fmla="*/ 105924 h 243715"/>
              <a:gd name="connsiteX26" fmla="*/ 123849 w 1467545"/>
              <a:gd name="connsiteY26" fmla="*/ 93974 h 243715"/>
              <a:gd name="connsiteX27" fmla="*/ 160425 w 1467545"/>
              <a:gd name="connsiteY27" fmla="*/ 108821 h 243715"/>
              <a:gd name="connsiteX28" fmla="*/ 175272 w 1467545"/>
              <a:gd name="connsiteY28" fmla="*/ 149380 h 243715"/>
              <a:gd name="connsiteX29" fmla="*/ 161330 w 1467545"/>
              <a:gd name="connsiteY29" fmla="*/ 191026 h 243715"/>
              <a:gd name="connsiteX30" fmla="*/ 119685 w 1467545"/>
              <a:gd name="connsiteY30" fmla="*/ 206959 h 243715"/>
              <a:gd name="connsiteX31" fmla="*/ 77135 w 1467545"/>
              <a:gd name="connsiteY31" fmla="*/ 192112 h 243715"/>
              <a:gd name="connsiteX32" fmla="*/ 64278 w 1467545"/>
              <a:gd name="connsiteY32" fmla="*/ 166400 h 243715"/>
              <a:gd name="connsiteX33" fmla="*/ 91982 w 1467545"/>
              <a:gd name="connsiteY33" fmla="*/ 166400 h 243715"/>
              <a:gd name="connsiteX34" fmla="*/ 98862 w 1467545"/>
              <a:gd name="connsiteY34" fmla="*/ 180342 h 243715"/>
              <a:gd name="connsiteX35" fmla="*/ 119685 w 1467545"/>
              <a:gd name="connsiteY35" fmla="*/ 186318 h 243715"/>
              <a:gd name="connsiteX36" fmla="*/ 144491 w 1467545"/>
              <a:gd name="connsiteY36" fmla="*/ 177446 h 243715"/>
              <a:gd name="connsiteX37" fmla="*/ 152458 w 1467545"/>
              <a:gd name="connsiteY37" fmla="*/ 149743 h 243715"/>
              <a:gd name="connsiteX38" fmla="*/ 143586 w 1467545"/>
              <a:gd name="connsiteY38" fmla="*/ 122944 h 243715"/>
              <a:gd name="connsiteX39" fmla="*/ 118780 w 1467545"/>
              <a:gd name="connsiteY39" fmla="*/ 112986 h 243715"/>
              <a:gd name="connsiteX40" fmla="*/ 89990 w 1467545"/>
              <a:gd name="connsiteY40" fmla="*/ 127833 h 243715"/>
              <a:gd name="connsiteX41" fmla="*/ 65184 w 1467545"/>
              <a:gd name="connsiteY41" fmla="*/ 127833 h 243715"/>
              <a:gd name="connsiteX42" fmla="*/ 294233 w 1467545"/>
              <a:gd name="connsiteY42" fmla="*/ 117693 h 243715"/>
              <a:gd name="connsiteX43" fmla="*/ 265443 w 1467545"/>
              <a:gd name="connsiteY43" fmla="*/ 117693 h 243715"/>
              <a:gd name="connsiteX44" fmla="*/ 265443 w 1467545"/>
              <a:gd name="connsiteY44" fmla="*/ 98862 h 243715"/>
              <a:gd name="connsiteX45" fmla="*/ 294233 w 1467545"/>
              <a:gd name="connsiteY45" fmla="*/ 98862 h 243715"/>
              <a:gd name="connsiteX46" fmla="*/ 294233 w 1467545"/>
              <a:gd name="connsiteY46" fmla="*/ 44362 h 243715"/>
              <a:gd name="connsiteX47" fmla="*/ 274497 w 1467545"/>
              <a:gd name="connsiteY47" fmla="*/ 44362 h 243715"/>
              <a:gd name="connsiteX48" fmla="*/ 274497 w 1467545"/>
              <a:gd name="connsiteY48" fmla="*/ 25530 h 243715"/>
              <a:gd name="connsiteX49" fmla="*/ 379515 w 1467545"/>
              <a:gd name="connsiteY49" fmla="*/ 25530 h 243715"/>
              <a:gd name="connsiteX50" fmla="*/ 379515 w 1467545"/>
              <a:gd name="connsiteY50" fmla="*/ 44362 h 243715"/>
              <a:gd name="connsiteX51" fmla="*/ 360685 w 1467545"/>
              <a:gd name="connsiteY51" fmla="*/ 44362 h 243715"/>
              <a:gd name="connsiteX52" fmla="*/ 360685 w 1467545"/>
              <a:gd name="connsiteY52" fmla="*/ 98862 h 243715"/>
              <a:gd name="connsiteX53" fmla="*/ 389475 w 1467545"/>
              <a:gd name="connsiteY53" fmla="*/ 98862 h 243715"/>
              <a:gd name="connsiteX54" fmla="*/ 389475 w 1467545"/>
              <a:gd name="connsiteY54" fmla="*/ 117693 h 243715"/>
              <a:gd name="connsiteX55" fmla="*/ 360685 w 1467545"/>
              <a:gd name="connsiteY55" fmla="*/ 117693 h 243715"/>
              <a:gd name="connsiteX56" fmla="*/ 360685 w 1467545"/>
              <a:gd name="connsiteY56" fmla="*/ 229592 h 243715"/>
              <a:gd name="connsiteX57" fmla="*/ 340949 w 1467545"/>
              <a:gd name="connsiteY57" fmla="*/ 229592 h 243715"/>
              <a:gd name="connsiteX58" fmla="*/ 340949 w 1467545"/>
              <a:gd name="connsiteY58" fmla="*/ 117693 h 243715"/>
              <a:gd name="connsiteX59" fmla="*/ 314150 w 1467545"/>
              <a:gd name="connsiteY59" fmla="*/ 117693 h 243715"/>
              <a:gd name="connsiteX60" fmla="*/ 314150 w 1467545"/>
              <a:gd name="connsiteY60" fmla="*/ 134532 h 243715"/>
              <a:gd name="connsiteX61" fmla="*/ 288439 w 1467545"/>
              <a:gd name="connsiteY61" fmla="*/ 229592 h 243715"/>
              <a:gd name="connsiteX62" fmla="*/ 269609 w 1467545"/>
              <a:gd name="connsiteY62" fmla="*/ 214745 h 243715"/>
              <a:gd name="connsiteX63" fmla="*/ 294415 w 1467545"/>
              <a:gd name="connsiteY63" fmla="*/ 134532 h 243715"/>
              <a:gd name="connsiteX64" fmla="*/ 294415 w 1467545"/>
              <a:gd name="connsiteY64" fmla="*/ 117693 h 243715"/>
              <a:gd name="connsiteX65" fmla="*/ 340768 w 1467545"/>
              <a:gd name="connsiteY65" fmla="*/ 44362 h 243715"/>
              <a:gd name="connsiteX66" fmla="*/ 313969 w 1467545"/>
              <a:gd name="connsiteY66" fmla="*/ 44362 h 243715"/>
              <a:gd name="connsiteX67" fmla="*/ 313969 w 1467545"/>
              <a:gd name="connsiteY67" fmla="*/ 98862 h 243715"/>
              <a:gd name="connsiteX68" fmla="*/ 340768 w 1467545"/>
              <a:gd name="connsiteY68" fmla="*/ 98862 h 243715"/>
              <a:gd name="connsiteX69" fmla="*/ 340768 w 1467545"/>
              <a:gd name="connsiteY69" fmla="*/ 44362 h 243715"/>
              <a:gd name="connsiteX70" fmla="*/ 488336 w 1467545"/>
              <a:gd name="connsiteY70" fmla="*/ 149380 h 243715"/>
              <a:gd name="connsiteX71" fmla="*/ 483448 w 1467545"/>
              <a:gd name="connsiteY71" fmla="*/ 154269 h 243715"/>
              <a:gd name="connsiteX72" fmla="*/ 389293 w 1467545"/>
              <a:gd name="connsiteY72" fmla="*/ 226515 h 243715"/>
              <a:gd name="connsiteX73" fmla="*/ 377342 w 1467545"/>
              <a:gd name="connsiteY73" fmla="*/ 204786 h 243715"/>
              <a:gd name="connsiteX74" fmla="*/ 468420 w 1467545"/>
              <a:gd name="connsiteY74" fmla="*/ 133446 h 243715"/>
              <a:gd name="connsiteX75" fmla="*/ 488155 w 1467545"/>
              <a:gd name="connsiteY75" fmla="*/ 149380 h 243715"/>
              <a:gd name="connsiteX76" fmla="*/ 383318 w 1467545"/>
              <a:gd name="connsiteY76" fmla="*/ 139422 h 243715"/>
              <a:gd name="connsiteX77" fmla="*/ 456650 w 1467545"/>
              <a:gd name="connsiteY77" fmla="*/ 80032 h 243715"/>
              <a:gd name="connsiteX78" fmla="*/ 476387 w 1467545"/>
              <a:gd name="connsiteY78" fmla="*/ 95966 h 243715"/>
              <a:gd name="connsiteX79" fmla="*/ 471497 w 1467545"/>
              <a:gd name="connsiteY79" fmla="*/ 99949 h 243715"/>
              <a:gd name="connsiteX80" fmla="*/ 397260 w 1467545"/>
              <a:gd name="connsiteY80" fmla="*/ 161331 h 243715"/>
              <a:gd name="connsiteX81" fmla="*/ 383318 w 1467545"/>
              <a:gd name="connsiteY81" fmla="*/ 139602 h 243715"/>
              <a:gd name="connsiteX82" fmla="*/ 384223 w 1467545"/>
              <a:gd name="connsiteY82" fmla="*/ 78040 h 243715"/>
              <a:gd name="connsiteX83" fmla="*/ 448503 w 1467545"/>
              <a:gd name="connsiteY83" fmla="*/ 22633 h 243715"/>
              <a:gd name="connsiteX84" fmla="*/ 468238 w 1467545"/>
              <a:gd name="connsiteY84" fmla="*/ 37481 h 243715"/>
              <a:gd name="connsiteX85" fmla="*/ 463349 w 1467545"/>
              <a:gd name="connsiteY85" fmla="*/ 41464 h 243715"/>
              <a:gd name="connsiteX86" fmla="*/ 397079 w 1467545"/>
              <a:gd name="connsiteY86" fmla="*/ 97957 h 243715"/>
              <a:gd name="connsiteX87" fmla="*/ 384223 w 1467545"/>
              <a:gd name="connsiteY87" fmla="*/ 78221 h 243715"/>
              <a:gd name="connsiteX88" fmla="*/ 629750 w 1467545"/>
              <a:gd name="connsiteY88" fmla="*/ 76048 h 243715"/>
              <a:gd name="connsiteX89" fmla="*/ 581224 w 1467545"/>
              <a:gd name="connsiteY89" fmla="*/ 84015 h 243715"/>
              <a:gd name="connsiteX90" fmla="*/ 544649 w 1467545"/>
              <a:gd name="connsiteY90" fmla="*/ 223618 h 243715"/>
              <a:gd name="connsiteX91" fmla="*/ 522921 w 1467545"/>
              <a:gd name="connsiteY91" fmla="*/ 216737 h 243715"/>
              <a:gd name="connsiteX92" fmla="*/ 560582 w 1467545"/>
              <a:gd name="connsiteY92" fmla="*/ 86007 h 243715"/>
              <a:gd name="connsiteX93" fmla="*/ 518032 w 1467545"/>
              <a:gd name="connsiteY93" fmla="*/ 87999 h 243715"/>
              <a:gd name="connsiteX94" fmla="*/ 514049 w 1467545"/>
              <a:gd name="connsiteY94" fmla="*/ 68263 h 243715"/>
              <a:gd name="connsiteX95" fmla="*/ 563480 w 1467545"/>
              <a:gd name="connsiteY95" fmla="*/ 66270 h 243715"/>
              <a:gd name="connsiteX96" fmla="*/ 570360 w 1467545"/>
              <a:gd name="connsiteY96" fmla="*/ 12856 h 243715"/>
              <a:gd name="connsiteX97" fmla="*/ 590096 w 1467545"/>
              <a:gd name="connsiteY97" fmla="*/ 16839 h 243715"/>
              <a:gd name="connsiteX98" fmla="*/ 592088 w 1467545"/>
              <a:gd name="connsiteY98" fmla="*/ 24806 h 243715"/>
              <a:gd name="connsiteX99" fmla="*/ 584121 w 1467545"/>
              <a:gd name="connsiteY99" fmla="*/ 64460 h 243715"/>
              <a:gd name="connsiteX100" fmla="*/ 625767 w 1467545"/>
              <a:gd name="connsiteY100" fmla="*/ 56493 h 243715"/>
              <a:gd name="connsiteX101" fmla="*/ 629750 w 1467545"/>
              <a:gd name="connsiteY101" fmla="*/ 76229 h 243715"/>
              <a:gd name="connsiteX102" fmla="*/ 717929 w 1467545"/>
              <a:gd name="connsiteY102" fmla="*/ 199898 h 243715"/>
              <a:gd name="connsiteX103" fmla="*/ 717929 w 1467545"/>
              <a:gd name="connsiteY103" fmla="*/ 221626 h 243715"/>
              <a:gd name="connsiteX104" fmla="*/ 674292 w 1467545"/>
              <a:gd name="connsiteY104" fmla="*/ 221626 h 243715"/>
              <a:gd name="connsiteX105" fmla="*/ 602952 w 1467545"/>
              <a:gd name="connsiteY105" fmla="*/ 203881 h 243715"/>
              <a:gd name="connsiteX106" fmla="*/ 611824 w 1467545"/>
              <a:gd name="connsiteY106" fmla="*/ 186137 h 243715"/>
              <a:gd name="connsiteX107" fmla="*/ 674292 w 1467545"/>
              <a:gd name="connsiteY107" fmla="*/ 200079 h 243715"/>
              <a:gd name="connsiteX108" fmla="*/ 717929 w 1467545"/>
              <a:gd name="connsiteY108" fmla="*/ 200079 h 243715"/>
              <a:gd name="connsiteX109" fmla="*/ 713041 w 1467545"/>
              <a:gd name="connsiteY109" fmla="*/ 117693 h 243715"/>
              <a:gd name="connsiteX110" fmla="*/ 622869 w 1467545"/>
              <a:gd name="connsiteY110" fmla="*/ 133627 h 243715"/>
              <a:gd name="connsiteX111" fmla="*/ 616894 w 1467545"/>
              <a:gd name="connsiteY111" fmla="*/ 113891 h 243715"/>
              <a:gd name="connsiteX112" fmla="*/ 709057 w 1467545"/>
              <a:gd name="connsiteY112" fmla="*/ 97052 h 243715"/>
              <a:gd name="connsiteX113" fmla="*/ 713041 w 1467545"/>
              <a:gd name="connsiteY113" fmla="*/ 117875 h 243715"/>
              <a:gd name="connsiteX114" fmla="*/ 669403 w 1467545"/>
              <a:gd name="connsiteY114" fmla="*/ 28609 h 243715"/>
              <a:gd name="connsiteX115" fmla="*/ 707970 w 1467545"/>
              <a:gd name="connsiteY115" fmla="*/ 54320 h 243715"/>
              <a:gd name="connsiteX116" fmla="*/ 699098 w 1467545"/>
              <a:gd name="connsiteY116" fmla="*/ 68263 h 243715"/>
              <a:gd name="connsiteX117" fmla="*/ 660531 w 1467545"/>
              <a:gd name="connsiteY117" fmla="*/ 42551 h 243715"/>
              <a:gd name="connsiteX118" fmla="*/ 669403 w 1467545"/>
              <a:gd name="connsiteY118" fmla="*/ 28609 h 243715"/>
              <a:gd name="connsiteX119" fmla="*/ 689140 w 1467545"/>
              <a:gd name="connsiteY119" fmla="*/ 8873 h 243715"/>
              <a:gd name="connsiteX120" fmla="*/ 727707 w 1467545"/>
              <a:gd name="connsiteY120" fmla="*/ 34584 h 243715"/>
              <a:gd name="connsiteX121" fmla="*/ 718835 w 1467545"/>
              <a:gd name="connsiteY121" fmla="*/ 48526 h 243715"/>
              <a:gd name="connsiteX122" fmla="*/ 680268 w 1467545"/>
              <a:gd name="connsiteY122" fmla="*/ 22815 h 243715"/>
              <a:gd name="connsiteX123" fmla="*/ 689140 w 1467545"/>
              <a:gd name="connsiteY123" fmla="*/ 8873 h 243715"/>
              <a:gd name="connsiteX124" fmla="*/ 763196 w 1467545"/>
              <a:gd name="connsiteY124" fmla="*/ 128739 h 243715"/>
              <a:gd name="connsiteX125" fmla="*/ 773155 w 1467545"/>
              <a:gd name="connsiteY125" fmla="*/ 28790 h 243715"/>
              <a:gd name="connsiteX126" fmla="*/ 791986 w 1467545"/>
              <a:gd name="connsiteY126" fmla="*/ 33679 h 243715"/>
              <a:gd name="connsiteX127" fmla="*/ 792891 w 1467545"/>
              <a:gd name="connsiteY127" fmla="*/ 42551 h 243715"/>
              <a:gd name="connsiteX128" fmla="*/ 784019 w 1467545"/>
              <a:gd name="connsiteY128" fmla="*/ 128739 h 243715"/>
              <a:gd name="connsiteX129" fmla="*/ 791986 w 1467545"/>
              <a:gd name="connsiteY129" fmla="*/ 204063 h 243715"/>
              <a:gd name="connsiteX130" fmla="*/ 770257 w 1467545"/>
              <a:gd name="connsiteY130" fmla="*/ 208046 h 243715"/>
              <a:gd name="connsiteX131" fmla="*/ 763377 w 1467545"/>
              <a:gd name="connsiteY131" fmla="*/ 128739 h 243715"/>
              <a:gd name="connsiteX132" fmla="*/ 763377 w 1467545"/>
              <a:gd name="connsiteY132" fmla="*/ 128739 h 243715"/>
              <a:gd name="connsiteX133" fmla="*/ 910765 w 1467545"/>
              <a:gd name="connsiteY133" fmla="*/ 131636 h 243715"/>
              <a:gd name="connsiteX134" fmla="*/ 877087 w 1467545"/>
              <a:gd name="connsiteY134" fmla="*/ 230679 h 243715"/>
              <a:gd name="connsiteX135" fmla="*/ 856264 w 1467545"/>
              <a:gd name="connsiteY135" fmla="*/ 218729 h 243715"/>
              <a:gd name="connsiteX136" fmla="*/ 890849 w 1467545"/>
              <a:gd name="connsiteY136" fmla="*/ 127652 h 243715"/>
              <a:gd name="connsiteX137" fmla="*/ 890849 w 1467545"/>
              <a:gd name="connsiteY137" fmla="*/ 99949 h 243715"/>
              <a:gd name="connsiteX138" fmla="*/ 819508 w 1467545"/>
              <a:gd name="connsiteY138" fmla="*/ 102846 h 243715"/>
              <a:gd name="connsiteX139" fmla="*/ 819508 w 1467545"/>
              <a:gd name="connsiteY139" fmla="*/ 81118 h 243715"/>
              <a:gd name="connsiteX140" fmla="*/ 890849 w 1467545"/>
              <a:gd name="connsiteY140" fmla="*/ 79126 h 243715"/>
              <a:gd name="connsiteX141" fmla="*/ 890849 w 1467545"/>
              <a:gd name="connsiteY141" fmla="*/ 18650 h 243715"/>
              <a:gd name="connsiteX142" fmla="*/ 908593 w 1467545"/>
              <a:gd name="connsiteY142" fmla="*/ 18650 h 243715"/>
              <a:gd name="connsiteX143" fmla="*/ 910584 w 1467545"/>
              <a:gd name="connsiteY143" fmla="*/ 26617 h 243715"/>
              <a:gd name="connsiteX144" fmla="*/ 910584 w 1467545"/>
              <a:gd name="connsiteY144" fmla="*/ 78040 h 243715"/>
              <a:gd name="connsiteX145" fmla="*/ 957118 w 1467545"/>
              <a:gd name="connsiteY145" fmla="*/ 72065 h 243715"/>
              <a:gd name="connsiteX146" fmla="*/ 960016 w 1467545"/>
              <a:gd name="connsiteY146" fmla="*/ 92887 h 243715"/>
              <a:gd name="connsiteX147" fmla="*/ 910584 w 1467545"/>
              <a:gd name="connsiteY147" fmla="*/ 97776 h 243715"/>
              <a:gd name="connsiteX148" fmla="*/ 910584 w 1467545"/>
              <a:gd name="connsiteY148" fmla="*/ 131455 h 243715"/>
              <a:gd name="connsiteX149" fmla="*/ 1111749 w 1467545"/>
              <a:gd name="connsiteY149" fmla="*/ 26617 h 243715"/>
              <a:gd name="connsiteX150" fmla="*/ 1128589 w 1467545"/>
              <a:gd name="connsiteY150" fmla="*/ 49431 h 243715"/>
              <a:gd name="connsiteX151" fmla="*/ 1157378 w 1467545"/>
              <a:gd name="connsiteY151" fmla="*/ 19736 h 243715"/>
              <a:gd name="connsiteX152" fmla="*/ 1174217 w 1467545"/>
              <a:gd name="connsiteY152" fmla="*/ 32592 h 243715"/>
              <a:gd name="connsiteX153" fmla="*/ 1170234 w 1467545"/>
              <a:gd name="connsiteY153" fmla="*/ 35489 h 243715"/>
              <a:gd name="connsiteX154" fmla="*/ 1139453 w 1467545"/>
              <a:gd name="connsiteY154" fmla="*/ 62287 h 243715"/>
              <a:gd name="connsiteX155" fmla="*/ 1148325 w 1467545"/>
              <a:gd name="connsiteY155" fmla="*/ 71159 h 243715"/>
              <a:gd name="connsiteX156" fmla="*/ 1182909 w 1467545"/>
              <a:gd name="connsiteY156" fmla="*/ 41464 h 243715"/>
              <a:gd name="connsiteX157" fmla="*/ 1198842 w 1467545"/>
              <a:gd name="connsiteY157" fmla="*/ 54320 h 243715"/>
              <a:gd name="connsiteX158" fmla="*/ 1194859 w 1467545"/>
              <a:gd name="connsiteY158" fmla="*/ 57217 h 243715"/>
              <a:gd name="connsiteX159" fmla="*/ 1160276 w 1467545"/>
              <a:gd name="connsiteY159" fmla="*/ 80937 h 243715"/>
              <a:gd name="connsiteX160" fmla="*/ 1213690 w 1467545"/>
              <a:gd name="connsiteY160" fmla="*/ 108640 h 243715"/>
              <a:gd name="connsiteX161" fmla="*/ 1205723 w 1467545"/>
              <a:gd name="connsiteY161" fmla="*/ 131455 h 243715"/>
              <a:gd name="connsiteX162" fmla="*/ 1141444 w 1467545"/>
              <a:gd name="connsiteY162" fmla="*/ 90896 h 243715"/>
              <a:gd name="connsiteX163" fmla="*/ 1141444 w 1467545"/>
              <a:gd name="connsiteY163" fmla="*/ 104838 h 243715"/>
              <a:gd name="connsiteX164" fmla="*/ 1061232 w 1467545"/>
              <a:gd name="connsiteY164" fmla="*/ 104838 h 243715"/>
              <a:gd name="connsiteX165" fmla="*/ 1061232 w 1467545"/>
              <a:gd name="connsiteY165" fmla="*/ 92887 h 243715"/>
              <a:gd name="connsiteX166" fmla="*/ 996953 w 1467545"/>
              <a:gd name="connsiteY166" fmla="*/ 134532 h 243715"/>
              <a:gd name="connsiteX167" fmla="*/ 986089 w 1467545"/>
              <a:gd name="connsiteY167" fmla="*/ 113710 h 243715"/>
              <a:gd name="connsiteX168" fmla="*/ 1041496 w 1467545"/>
              <a:gd name="connsiteY168" fmla="*/ 82929 h 243715"/>
              <a:gd name="connsiteX169" fmla="*/ 1011801 w 1467545"/>
              <a:gd name="connsiteY169" fmla="*/ 63193 h 243715"/>
              <a:gd name="connsiteX170" fmla="*/ 1026649 w 1467545"/>
              <a:gd name="connsiteY170" fmla="*/ 44362 h 243715"/>
              <a:gd name="connsiteX171" fmla="*/ 1058335 w 1467545"/>
              <a:gd name="connsiteY171" fmla="*/ 68081 h 243715"/>
              <a:gd name="connsiteX172" fmla="*/ 1086038 w 1467545"/>
              <a:gd name="connsiteY172" fmla="*/ 34403 h 243715"/>
              <a:gd name="connsiteX173" fmla="*/ 1027554 w 1467545"/>
              <a:gd name="connsiteY173" fmla="*/ 34403 h 243715"/>
              <a:gd name="connsiteX174" fmla="*/ 1027554 w 1467545"/>
              <a:gd name="connsiteY174" fmla="*/ 15572 h 243715"/>
              <a:gd name="connsiteX175" fmla="*/ 1095816 w 1467545"/>
              <a:gd name="connsiteY175" fmla="*/ 15572 h 243715"/>
              <a:gd name="connsiteX176" fmla="*/ 1099799 w 1467545"/>
              <a:gd name="connsiteY176" fmla="*/ 7605 h 243715"/>
              <a:gd name="connsiteX177" fmla="*/ 1116638 w 1467545"/>
              <a:gd name="connsiteY177" fmla="*/ 18469 h 243715"/>
              <a:gd name="connsiteX178" fmla="*/ 1113742 w 1467545"/>
              <a:gd name="connsiteY178" fmla="*/ 23358 h 243715"/>
              <a:gd name="connsiteX179" fmla="*/ 1111749 w 1467545"/>
              <a:gd name="connsiteY179" fmla="*/ 26255 h 243715"/>
              <a:gd name="connsiteX180" fmla="*/ 1167155 w 1467545"/>
              <a:gd name="connsiteY180" fmla="*/ 120772 h 243715"/>
              <a:gd name="connsiteX181" fmla="*/ 1167155 w 1467545"/>
              <a:gd name="connsiteY181" fmla="*/ 181248 h 243715"/>
              <a:gd name="connsiteX182" fmla="*/ 1147420 w 1467545"/>
              <a:gd name="connsiteY182" fmla="*/ 181248 h 243715"/>
              <a:gd name="connsiteX183" fmla="*/ 1136556 w 1467545"/>
              <a:gd name="connsiteY183" fmla="*/ 210038 h 243715"/>
              <a:gd name="connsiteX184" fmla="*/ 1201921 w 1467545"/>
              <a:gd name="connsiteY184" fmla="*/ 210038 h 243715"/>
              <a:gd name="connsiteX185" fmla="*/ 1201921 w 1467545"/>
              <a:gd name="connsiteY185" fmla="*/ 228869 h 243715"/>
              <a:gd name="connsiteX186" fmla="*/ 999850 w 1467545"/>
              <a:gd name="connsiteY186" fmla="*/ 228869 h 243715"/>
              <a:gd name="connsiteX187" fmla="*/ 999850 w 1467545"/>
              <a:gd name="connsiteY187" fmla="*/ 210038 h 243715"/>
              <a:gd name="connsiteX188" fmla="*/ 1063223 w 1467545"/>
              <a:gd name="connsiteY188" fmla="*/ 210038 h 243715"/>
              <a:gd name="connsiteX189" fmla="*/ 1054351 w 1467545"/>
              <a:gd name="connsiteY189" fmla="*/ 181248 h 243715"/>
              <a:gd name="connsiteX190" fmla="*/ 1035521 w 1467545"/>
              <a:gd name="connsiteY190" fmla="*/ 181248 h 243715"/>
              <a:gd name="connsiteX191" fmla="*/ 1035521 w 1467545"/>
              <a:gd name="connsiteY191" fmla="*/ 120772 h 243715"/>
              <a:gd name="connsiteX192" fmla="*/ 1167155 w 1467545"/>
              <a:gd name="connsiteY192" fmla="*/ 120772 h 243715"/>
              <a:gd name="connsiteX193" fmla="*/ 1147420 w 1467545"/>
              <a:gd name="connsiteY193" fmla="*/ 165314 h 243715"/>
              <a:gd name="connsiteX194" fmla="*/ 1147420 w 1467545"/>
              <a:gd name="connsiteY194" fmla="*/ 136524 h 243715"/>
              <a:gd name="connsiteX195" fmla="*/ 1055256 w 1467545"/>
              <a:gd name="connsiteY195" fmla="*/ 136524 h 243715"/>
              <a:gd name="connsiteX196" fmla="*/ 1055256 w 1467545"/>
              <a:gd name="connsiteY196" fmla="*/ 165314 h 243715"/>
              <a:gd name="connsiteX197" fmla="*/ 1147420 w 1467545"/>
              <a:gd name="connsiteY197" fmla="*/ 165314 h 243715"/>
              <a:gd name="connsiteX198" fmla="*/ 1136556 w 1467545"/>
              <a:gd name="connsiteY198" fmla="*/ 86007 h 243715"/>
              <a:gd name="connsiteX199" fmla="*/ 1102877 w 1467545"/>
              <a:gd name="connsiteY199" fmla="*/ 43456 h 243715"/>
              <a:gd name="connsiteX200" fmla="*/ 1068294 w 1467545"/>
              <a:gd name="connsiteY200" fmla="*/ 86007 h 243715"/>
              <a:gd name="connsiteX201" fmla="*/ 1136556 w 1467545"/>
              <a:gd name="connsiteY201" fmla="*/ 86007 h 243715"/>
              <a:gd name="connsiteX202" fmla="*/ 1125692 w 1467545"/>
              <a:gd name="connsiteY202" fmla="*/ 181067 h 243715"/>
              <a:gd name="connsiteX203" fmla="*/ 1075174 w 1467545"/>
              <a:gd name="connsiteY203" fmla="*/ 181067 h 243715"/>
              <a:gd name="connsiteX204" fmla="*/ 1083141 w 1467545"/>
              <a:gd name="connsiteY204" fmla="*/ 209856 h 243715"/>
              <a:gd name="connsiteX205" fmla="*/ 1116819 w 1467545"/>
              <a:gd name="connsiteY205" fmla="*/ 209856 h 243715"/>
              <a:gd name="connsiteX206" fmla="*/ 1125692 w 1467545"/>
              <a:gd name="connsiteY206" fmla="*/ 181067 h 243715"/>
              <a:gd name="connsiteX207" fmla="*/ 1296076 w 1467545"/>
              <a:gd name="connsiteY207" fmla="*/ 234482 h 243715"/>
              <a:gd name="connsiteX208" fmla="*/ 1276339 w 1467545"/>
              <a:gd name="connsiteY208" fmla="*/ 234482 h 243715"/>
              <a:gd name="connsiteX209" fmla="*/ 1276339 w 1467545"/>
              <a:gd name="connsiteY209" fmla="*/ 126566 h 243715"/>
              <a:gd name="connsiteX210" fmla="*/ 1249542 w 1467545"/>
              <a:gd name="connsiteY210" fmla="*/ 173100 h 243715"/>
              <a:gd name="connsiteX211" fmla="*/ 1235599 w 1467545"/>
              <a:gd name="connsiteY211" fmla="*/ 155356 h 243715"/>
              <a:gd name="connsiteX212" fmla="*/ 1275253 w 1467545"/>
              <a:gd name="connsiteY212" fmla="*/ 74237 h 243715"/>
              <a:gd name="connsiteX213" fmla="*/ 1240670 w 1467545"/>
              <a:gd name="connsiteY213" fmla="*/ 74237 h 243715"/>
              <a:gd name="connsiteX214" fmla="*/ 1240670 w 1467545"/>
              <a:gd name="connsiteY214" fmla="*/ 55406 h 243715"/>
              <a:gd name="connsiteX215" fmla="*/ 1276339 w 1467545"/>
              <a:gd name="connsiteY215" fmla="*/ 55406 h 243715"/>
              <a:gd name="connsiteX216" fmla="*/ 1276339 w 1467545"/>
              <a:gd name="connsiteY216" fmla="*/ 6881 h 243715"/>
              <a:gd name="connsiteX217" fmla="*/ 1295170 w 1467545"/>
              <a:gd name="connsiteY217" fmla="*/ 6881 h 243715"/>
              <a:gd name="connsiteX218" fmla="*/ 1296076 w 1467545"/>
              <a:gd name="connsiteY218" fmla="*/ 12856 h 243715"/>
              <a:gd name="connsiteX219" fmla="*/ 1296076 w 1467545"/>
              <a:gd name="connsiteY219" fmla="*/ 55406 h 243715"/>
              <a:gd name="connsiteX220" fmla="*/ 1321787 w 1467545"/>
              <a:gd name="connsiteY220" fmla="*/ 55406 h 243715"/>
              <a:gd name="connsiteX221" fmla="*/ 1321787 w 1467545"/>
              <a:gd name="connsiteY221" fmla="*/ 74237 h 243715"/>
              <a:gd name="connsiteX222" fmla="*/ 1296076 w 1467545"/>
              <a:gd name="connsiteY222" fmla="*/ 74237 h 243715"/>
              <a:gd name="connsiteX223" fmla="*/ 1296076 w 1467545"/>
              <a:gd name="connsiteY223" fmla="*/ 108821 h 243715"/>
              <a:gd name="connsiteX224" fmla="*/ 1330659 w 1467545"/>
              <a:gd name="connsiteY224" fmla="*/ 139602 h 243715"/>
              <a:gd name="connsiteX225" fmla="*/ 1316717 w 1467545"/>
              <a:gd name="connsiteY225" fmla="*/ 158433 h 243715"/>
              <a:gd name="connsiteX226" fmla="*/ 1295895 w 1467545"/>
              <a:gd name="connsiteY226" fmla="*/ 132722 h 243715"/>
              <a:gd name="connsiteX227" fmla="*/ 1295895 w 1467545"/>
              <a:gd name="connsiteY227" fmla="*/ 234662 h 243715"/>
              <a:gd name="connsiteX228" fmla="*/ 1393127 w 1467545"/>
              <a:gd name="connsiteY228" fmla="*/ 190844 h 243715"/>
              <a:gd name="connsiteX229" fmla="*/ 1323779 w 1467545"/>
              <a:gd name="connsiteY229" fmla="*/ 235387 h 243715"/>
              <a:gd name="connsiteX230" fmla="*/ 1314907 w 1467545"/>
              <a:gd name="connsiteY230" fmla="*/ 213659 h 243715"/>
              <a:gd name="connsiteX231" fmla="*/ 1379185 w 1467545"/>
              <a:gd name="connsiteY231" fmla="*/ 175997 h 243715"/>
              <a:gd name="connsiteX232" fmla="*/ 1353474 w 1467545"/>
              <a:gd name="connsiteY232" fmla="*/ 136343 h 243715"/>
              <a:gd name="connsiteX233" fmla="*/ 1369408 w 1467545"/>
              <a:gd name="connsiteY233" fmla="*/ 125479 h 243715"/>
              <a:gd name="connsiteX234" fmla="*/ 1391136 w 1467545"/>
              <a:gd name="connsiteY234" fmla="*/ 159158 h 243715"/>
              <a:gd name="connsiteX235" fmla="*/ 1409967 w 1467545"/>
              <a:gd name="connsiteY235" fmla="*/ 117513 h 243715"/>
              <a:gd name="connsiteX236" fmla="*/ 1430790 w 1467545"/>
              <a:gd name="connsiteY236" fmla="*/ 128376 h 243715"/>
              <a:gd name="connsiteX237" fmla="*/ 1426806 w 1467545"/>
              <a:gd name="connsiteY237" fmla="*/ 134352 h 243715"/>
              <a:gd name="connsiteX238" fmla="*/ 1405077 w 1467545"/>
              <a:gd name="connsiteY238" fmla="*/ 174005 h 243715"/>
              <a:gd name="connsiteX239" fmla="*/ 1467546 w 1467545"/>
              <a:gd name="connsiteY239" fmla="*/ 207684 h 243715"/>
              <a:gd name="connsiteX240" fmla="*/ 1455596 w 1467545"/>
              <a:gd name="connsiteY240" fmla="*/ 229412 h 243715"/>
              <a:gd name="connsiteX241" fmla="*/ 1393127 w 1467545"/>
              <a:gd name="connsiteY241" fmla="*/ 190844 h 243715"/>
              <a:gd name="connsiteX242" fmla="*/ 1393127 w 1467545"/>
              <a:gd name="connsiteY242" fmla="*/ 190844 h 243715"/>
              <a:gd name="connsiteX243" fmla="*/ 1382263 w 1467545"/>
              <a:gd name="connsiteY243" fmla="*/ 93792 h 243715"/>
              <a:gd name="connsiteX244" fmla="*/ 1378280 w 1467545"/>
              <a:gd name="connsiteY244" fmla="*/ 98682 h 243715"/>
              <a:gd name="connsiteX245" fmla="*/ 1334642 w 1467545"/>
              <a:gd name="connsiteY245" fmla="*/ 131273 h 243715"/>
              <a:gd name="connsiteX246" fmla="*/ 1321787 w 1467545"/>
              <a:gd name="connsiteY246" fmla="*/ 112442 h 243715"/>
              <a:gd name="connsiteX247" fmla="*/ 1367416 w 1467545"/>
              <a:gd name="connsiteY247" fmla="*/ 78764 h 243715"/>
              <a:gd name="connsiteX248" fmla="*/ 1382263 w 1467545"/>
              <a:gd name="connsiteY248" fmla="*/ 93612 h 243715"/>
              <a:gd name="connsiteX249" fmla="*/ 1335730 w 1467545"/>
              <a:gd name="connsiteY249" fmla="*/ 66995 h 243715"/>
              <a:gd name="connsiteX250" fmla="*/ 1335730 w 1467545"/>
              <a:gd name="connsiteY250" fmla="*/ 48164 h 243715"/>
              <a:gd name="connsiteX251" fmla="*/ 1383169 w 1467545"/>
              <a:gd name="connsiteY251" fmla="*/ 48164 h 243715"/>
              <a:gd name="connsiteX252" fmla="*/ 1383169 w 1467545"/>
              <a:gd name="connsiteY252" fmla="*/ 6519 h 243715"/>
              <a:gd name="connsiteX253" fmla="*/ 1402000 w 1467545"/>
              <a:gd name="connsiteY253" fmla="*/ 6519 h 243715"/>
              <a:gd name="connsiteX254" fmla="*/ 1402905 w 1467545"/>
              <a:gd name="connsiteY254" fmla="*/ 12494 h 243715"/>
              <a:gd name="connsiteX255" fmla="*/ 1402905 w 1467545"/>
              <a:gd name="connsiteY255" fmla="*/ 48164 h 243715"/>
              <a:gd name="connsiteX256" fmla="*/ 1459397 w 1467545"/>
              <a:gd name="connsiteY256" fmla="*/ 48164 h 243715"/>
              <a:gd name="connsiteX257" fmla="*/ 1459397 w 1467545"/>
              <a:gd name="connsiteY257" fmla="*/ 66995 h 243715"/>
              <a:gd name="connsiteX258" fmla="*/ 1335548 w 1467545"/>
              <a:gd name="connsiteY258" fmla="*/ 66995 h 243715"/>
              <a:gd name="connsiteX259" fmla="*/ 1416847 w 1467545"/>
              <a:gd name="connsiteY259" fmla="*/ 76953 h 243715"/>
              <a:gd name="connsiteX260" fmla="*/ 1463381 w 1467545"/>
              <a:gd name="connsiteY260" fmla="*/ 108640 h 243715"/>
              <a:gd name="connsiteX261" fmla="*/ 1449439 w 1467545"/>
              <a:gd name="connsiteY261" fmla="*/ 126385 h 243715"/>
              <a:gd name="connsiteX262" fmla="*/ 1405802 w 1467545"/>
              <a:gd name="connsiteY262" fmla="*/ 94698 h 243715"/>
              <a:gd name="connsiteX263" fmla="*/ 1416666 w 1467545"/>
              <a:gd name="connsiteY263" fmla="*/ 76953 h 24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467545" h="243715">
                <a:moveTo>
                  <a:pt x="208045" y="35670"/>
                </a:moveTo>
                <a:cubicBezTo>
                  <a:pt x="231765" y="59390"/>
                  <a:pt x="243715" y="88179"/>
                  <a:pt x="243715" y="121858"/>
                </a:cubicBezTo>
                <a:cubicBezTo>
                  <a:pt x="243715" y="155536"/>
                  <a:pt x="231765" y="184326"/>
                  <a:pt x="208045" y="208046"/>
                </a:cubicBezTo>
                <a:cubicBezTo>
                  <a:pt x="184326" y="231766"/>
                  <a:pt x="155536" y="243716"/>
                  <a:pt x="121858" y="243716"/>
                </a:cubicBezTo>
                <a:cubicBezTo>
                  <a:pt x="88179" y="243716"/>
                  <a:pt x="59389" y="231766"/>
                  <a:pt x="35670" y="208046"/>
                </a:cubicBezTo>
                <a:cubicBezTo>
                  <a:pt x="11950" y="184326"/>
                  <a:pt x="0" y="155536"/>
                  <a:pt x="0" y="121858"/>
                </a:cubicBezTo>
                <a:cubicBezTo>
                  <a:pt x="0" y="88179"/>
                  <a:pt x="11950" y="59390"/>
                  <a:pt x="35670" y="35670"/>
                </a:cubicBezTo>
                <a:cubicBezTo>
                  <a:pt x="59389" y="11950"/>
                  <a:pt x="88179" y="0"/>
                  <a:pt x="121858" y="0"/>
                </a:cubicBezTo>
                <a:cubicBezTo>
                  <a:pt x="155536" y="0"/>
                  <a:pt x="184326" y="11950"/>
                  <a:pt x="208045" y="35670"/>
                </a:cubicBezTo>
                <a:lnTo>
                  <a:pt x="208045" y="35670"/>
                </a:lnTo>
                <a:close/>
                <a:moveTo>
                  <a:pt x="201165" y="200984"/>
                </a:moveTo>
                <a:cubicBezTo>
                  <a:pt x="222893" y="179256"/>
                  <a:pt x="233757" y="152820"/>
                  <a:pt x="233757" y="121677"/>
                </a:cubicBezTo>
                <a:cubicBezTo>
                  <a:pt x="233757" y="90533"/>
                  <a:pt x="222893" y="64279"/>
                  <a:pt x="201165" y="42370"/>
                </a:cubicBezTo>
                <a:cubicBezTo>
                  <a:pt x="179437" y="20461"/>
                  <a:pt x="153002" y="9778"/>
                  <a:pt x="121858" y="9778"/>
                </a:cubicBezTo>
                <a:cubicBezTo>
                  <a:pt x="90715" y="9778"/>
                  <a:pt x="64460" y="20642"/>
                  <a:pt x="42550" y="42370"/>
                </a:cubicBezTo>
                <a:cubicBezTo>
                  <a:pt x="20642" y="64098"/>
                  <a:pt x="9958" y="90533"/>
                  <a:pt x="9958" y="121677"/>
                </a:cubicBezTo>
                <a:cubicBezTo>
                  <a:pt x="9958" y="152820"/>
                  <a:pt x="20822" y="179075"/>
                  <a:pt x="42550" y="200984"/>
                </a:cubicBezTo>
                <a:cubicBezTo>
                  <a:pt x="64278" y="222893"/>
                  <a:pt x="90715" y="233576"/>
                  <a:pt x="121858" y="233576"/>
                </a:cubicBezTo>
                <a:cubicBezTo>
                  <a:pt x="153002" y="233576"/>
                  <a:pt x="179255" y="222712"/>
                  <a:pt x="201165" y="200984"/>
                </a:cubicBezTo>
                <a:lnTo>
                  <a:pt x="201165" y="200984"/>
                </a:lnTo>
                <a:close/>
                <a:moveTo>
                  <a:pt x="65546" y="127652"/>
                </a:moveTo>
                <a:lnTo>
                  <a:pt x="73513" y="38567"/>
                </a:lnTo>
                <a:lnTo>
                  <a:pt x="171470" y="38567"/>
                </a:lnTo>
                <a:lnTo>
                  <a:pt x="171470" y="60296"/>
                </a:lnTo>
                <a:lnTo>
                  <a:pt x="92162" y="60296"/>
                </a:lnTo>
                <a:lnTo>
                  <a:pt x="88179" y="105924"/>
                </a:lnTo>
                <a:cubicBezTo>
                  <a:pt x="99405" y="97957"/>
                  <a:pt x="111355" y="93974"/>
                  <a:pt x="123849" y="93974"/>
                </a:cubicBezTo>
                <a:cubicBezTo>
                  <a:pt x="138335" y="93974"/>
                  <a:pt x="150648" y="98862"/>
                  <a:pt x="160425" y="108821"/>
                </a:cubicBezTo>
                <a:cubicBezTo>
                  <a:pt x="170202" y="118780"/>
                  <a:pt x="175272" y="132179"/>
                  <a:pt x="175272" y="149380"/>
                </a:cubicBezTo>
                <a:cubicBezTo>
                  <a:pt x="175272" y="167849"/>
                  <a:pt x="170565" y="181791"/>
                  <a:pt x="161330" y="191026"/>
                </a:cubicBezTo>
                <a:cubicBezTo>
                  <a:pt x="150829" y="201527"/>
                  <a:pt x="136886" y="206959"/>
                  <a:pt x="119685" y="206959"/>
                </a:cubicBezTo>
                <a:cubicBezTo>
                  <a:pt x="101216" y="206959"/>
                  <a:pt x="87093" y="202071"/>
                  <a:pt x="77135" y="192112"/>
                </a:cubicBezTo>
                <a:cubicBezTo>
                  <a:pt x="69891" y="184869"/>
                  <a:pt x="65546" y="176178"/>
                  <a:pt x="64278" y="166400"/>
                </a:cubicBezTo>
                <a:lnTo>
                  <a:pt x="91982" y="166400"/>
                </a:lnTo>
                <a:cubicBezTo>
                  <a:pt x="93249" y="172376"/>
                  <a:pt x="95603" y="176903"/>
                  <a:pt x="98862" y="180342"/>
                </a:cubicBezTo>
                <a:cubicBezTo>
                  <a:pt x="102846" y="184326"/>
                  <a:pt x="109726" y="186318"/>
                  <a:pt x="119685" y="186318"/>
                </a:cubicBezTo>
                <a:cubicBezTo>
                  <a:pt x="130187" y="186318"/>
                  <a:pt x="138515" y="183421"/>
                  <a:pt x="144491" y="177446"/>
                </a:cubicBezTo>
                <a:cubicBezTo>
                  <a:pt x="149743" y="172195"/>
                  <a:pt x="152458" y="162960"/>
                  <a:pt x="152458" y="149743"/>
                </a:cubicBezTo>
                <a:cubicBezTo>
                  <a:pt x="152458" y="137792"/>
                  <a:pt x="149561" y="128919"/>
                  <a:pt x="143586" y="122944"/>
                </a:cubicBezTo>
                <a:cubicBezTo>
                  <a:pt x="137068" y="116426"/>
                  <a:pt x="128738" y="112986"/>
                  <a:pt x="118780" y="112986"/>
                </a:cubicBezTo>
                <a:cubicBezTo>
                  <a:pt x="108821" y="112986"/>
                  <a:pt x="99224" y="117875"/>
                  <a:pt x="89990" y="127833"/>
                </a:cubicBezTo>
                <a:lnTo>
                  <a:pt x="65184" y="127833"/>
                </a:lnTo>
                <a:close/>
                <a:moveTo>
                  <a:pt x="294233" y="117693"/>
                </a:moveTo>
                <a:lnTo>
                  <a:pt x="265443" y="117693"/>
                </a:lnTo>
                <a:lnTo>
                  <a:pt x="265443" y="98862"/>
                </a:lnTo>
                <a:lnTo>
                  <a:pt x="294233" y="98862"/>
                </a:lnTo>
                <a:lnTo>
                  <a:pt x="294233" y="44362"/>
                </a:lnTo>
                <a:lnTo>
                  <a:pt x="274497" y="44362"/>
                </a:lnTo>
                <a:lnTo>
                  <a:pt x="274497" y="25530"/>
                </a:lnTo>
                <a:lnTo>
                  <a:pt x="379515" y="25530"/>
                </a:lnTo>
                <a:lnTo>
                  <a:pt x="379515" y="44362"/>
                </a:lnTo>
                <a:lnTo>
                  <a:pt x="360685" y="44362"/>
                </a:lnTo>
                <a:lnTo>
                  <a:pt x="360685" y="98862"/>
                </a:lnTo>
                <a:lnTo>
                  <a:pt x="389475" y="98862"/>
                </a:lnTo>
                <a:lnTo>
                  <a:pt x="389475" y="117693"/>
                </a:lnTo>
                <a:lnTo>
                  <a:pt x="360685" y="117693"/>
                </a:lnTo>
                <a:lnTo>
                  <a:pt x="360685" y="229592"/>
                </a:lnTo>
                <a:lnTo>
                  <a:pt x="340949" y="229592"/>
                </a:lnTo>
                <a:lnTo>
                  <a:pt x="340949" y="117693"/>
                </a:lnTo>
                <a:lnTo>
                  <a:pt x="314150" y="117693"/>
                </a:lnTo>
                <a:lnTo>
                  <a:pt x="314150" y="134532"/>
                </a:lnTo>
                <a:cubicBezTo>
                  <a:pt x="314150" y="176721"/>
                  <a:pt x="305641" y="208408"/>
                  <a:pt x="288439" y="229592"/>
                </a:cubicBezTo>
                <a:lnTo>
                  <a:pt x="269609" y="214745"/>
                </a:lnTo>
                <a:cubicBezTo>
                  <a:pt x="286085" y="198268"/>
                  <a:pt x="294415" y="171470"/>
                  <a:pt x="294415" y="134532"/>
                </a:cubicBezTo>
                <a:lnTo>
                  <a:pt x="294415" y="117693"/>
                </a:lnTo>
                <a:close/>
                <a:moveTo>
                  <a:pt x="340768" y="44362"/>
                </a:moveTo>
                <a:lnTo>
                  <a:pt x="313969" y="44362"/>
                </a:lnTo>
                <a:lnTo>
                  <a:pt x="313969" y="98862"/>
                </a:lnTo>
                <a:lnTo>
                  <a:pt x="340768" y="98862"/>
                </a:lnTo>
                <a:lnTo>
                  <a:pt x="340768" y="44362"/>
                </a:lnTo>
                <a:close/>
                <a:moveTo>
                  <a:pt x="488336" y="149380"/>
                </a:moveTo>
                <a:cubicBezTo>
                  <a:pt x="491595" y="150648"/>
                  <a:pt x="489967" y="152277"/>
                  <a:pt x="483448" y="154269"/>
                </a:cubicBezTo>
                <a:cubicBezTo>
                  <a:pt x="461720" y="186680"/>
                  <a:pt x="430215" y="210762"/>
                  <a:pt x="389293" y="226515"/>
                </a:cubicBezTo>
                <a:lnTo>
                  <a:pt x="377342" y="204786"/>
                </a:lnTo>
                <a:cubicBezTo>
                  <a:pt x="419531" y="188852"/>
                  <a:pt x="449950" y="165133"/>
                  <a:pt x="468420" y="133446"/>
                </a:cubicBezTo>
                <a:lnTo>
                  <a:pt x="488155" y="149380"/>
                </a:lnTo>
                <a:close/>
                <a:moveTo>
                  <a:pt x="383318" y="139422"/>
                </a:moveTo>
                <a:cubicBezTo>
                  <a:pt x="420980" y="122944"/>
                  <a:pt x="445424" y="103208"/>
                  <a:pt x="456650" y="80032"/>
                </a:cubicBezTo>
                <a:lnTo>
                  <a:pt x="476387" y="95966"/>
                </a:lnTo>
                <a:cubicBezTo>
                  <a:pt x="478378" y="97233"/>
                  <a:pt x="476749" y="98682"/>
                  <a:pt x="471497" y="99949"/>
                </a:cubicBezTo>
                <a:cubicBezTo>
                  <a:pt x="453029" y="125660"/>
                  <a:pt x="428222" y="146121"/>
                  <a:pt x="397260" y="161331"/>
                </a:cubicBezTo>
                <a:lnTo>
                  <a:pt x="383318" y="139602"/>
                </a:lnTo>
                <a:close/>
                <a:moveTo>
                  <a:pt x="384223" y="78040"/>
                </a:moveTo>
                <a:cubicBezTo>
                  <a:pt x="416635" y="60839"/>
                  <a:pt x="438000" y="42370"/>
                  <a:pt x="448503" y="22633"/>
                </a:cubicBezTo>
                <a:lnTo>
                  <a:pt x="468238" y="37481"/>
                </a:lnTo>
                <a:cubicBezTo>
                  <a:pt x="470230" y="38749"/>
                  <a:pt x="468601" y="40197"/>
                  <a:pt x="463349" y="41464"/>
                </a:cubicBezTo>
                <a:cubicBezTo>
                  <a:pt x="452123" y="60657"/>
                  <a:pt x="430033" y="79489"/>
                  <a:pt x="397079" y="97957"/>
                </a:cubicBezTo>
                <a:lnTo>
                  <a:pt x="384223" y="78221"/>
                </a:lnTo>
                <a:close/>
                <a:moveTo>
                  <a:pt x="629750" y="76048"/>
                </a:moveTo>
                <a:cubicBezTo>
                  <a:pt x="612549" y="79307"/>
                  <a:pt x="596434" y="82023"/>
                  <a:pt x="581224" y="84015"/>
                </a:cubicBezTo>
                <a:cubicBezTo>
                  <a:pt x="571265" y="142862"/>
                  <a:pt x="559134" y="189396"/>
                  <a:pt x="544649" y="223618"/>
                </a:cubicBezTo>
                <a:lnTo>
                  <a:pt x="522921" y="216737"/>
                </a:lnTo>
                <a:cubicBezTo>
                  <a:pt x="540665" y="175092"/>
                  <a:pt x="553340" y="131636"/>
                  <a:pt x="560582" y="86007"/>
                </a:cubicBezTo>
                <a:cubicBezTo>
                  <a:pt x="544105" y="87274"/>
                  <a:pt x="529801" y="87999"/>
                  <a:pt x="518032" y="87999"/>
                </a:cubicBezTo>
                <a:lnTo>
                  <a:pt x="514049" y="68263"/>
                </a:lnTo>
                <a:cubicBezTo>
                  <a:pt x="532517" y="68263"/>
                  <a:pt x="548994" y="67538"/>
                  <a:pt x="563480" y="66270"/>
                </a:cubicBezTo>
                <a:cubicBezTo>
                  <a:pt x="566196" y="45810"/>
                  <a:pt x="568369" y="28066"/>
                  <a:pt x="570360" y="12856"/>
                </a:cubicBezTo>
                <a:lnTo>
                  <a:pt x="590096" y="16839"/>
                </a:lnTo>
                <a:cubicBezTo>
                  <a:pt x="597339" y="18831"/>
                  <a:pt x="598063" y="21547"/>
                  <a:pt x="592088" y="24806"/>
                </a:cubicBezTo>
                <a:cubicBezTo>
                  <a:pt x="590096" y="32773"/>
                  <a:pt x="587381" y="45991"/>
                  <a:pt x="584121" y="64460"/>
                </a:cubicBezTo>
                <a:cubicBezTo>
                  <a:pt x="599330" y="62468"/>
                  <a:pt x="613092" y="59933"/>
                  <a:pt x="625767" y="56493"/>
                </a:cubicBezTo>
                <a:lnTo>
                  <a:pt x="629750" y="76229"/>
                </a:lnTo>
                <a:close/>
                <a:moveTo>
                  <a:pt x="717929" y="199898"/>
                </a:moveTo>
                <a:lnTo>
                  <a:pt x="717929" y="221626"/>
                </a:lnTo>
                <a:lnTo>
                  <a:pt x="674292" y="221626"/>
                </a:lnTo>
                <a:cubicBezTo>
                  <a:pt x="649124" y="221626"/>
                  <a:pt x="625404" y="215651"/>
                  <a:pt x="602952" y="203881"/>
                </a:cubicBezTo>
                <a:lnTo>
                  <a:pt x="611824" y="186137"/>
                </a:lnTo>
                <a:cubicBezTo>
                  <a:pt x="629026" y="195371"/>
                  <a:pt x="649849" y="200079"/>
                  <a:pt x="674292" y="200079"/>
                </a:cubicBezTo>
                <a:lnTo>
                  <a:pt x="717929" y="200079"/>
                </a:lnTo>
                <a:close/>
                <a:moveTo>
                  <a:pt x="713041" y="117693"/>
                </a:moveTo>
                <a:cubicBezTo>
                  <a:pt x="674836" y="118961"/>
                  <a:pt x="644778" y="124212"/>
                  <a:pt x="622869" y="133627"/>
                </a:cubicBezTo>
                <a:lnTo>
                  <a:pt x="616894" y="113891"/>
                </a:lnTo>
                <a:cubicBezTo>
                  <a:pt x="645322" y="102665"/>
                  <a:pt x="675922" y="97052"/>
                  <a:pt x="709057" y="97052"/>
                </a:cubicBezTo>
                <a:lnTo>
                  <a:pt x="713041" y="117875"/>
                </a:lnTo>
                <a:close/>
                <a:moveTo>
                  <a:pt x="669403" y="28609"/>
                </a:moveTo>
                <a:cubicBezTo>
                  <a:pt x="681354" y="35851"/>
                  <a:pt x="694209" y="44542"/>
                  <a:pt x="707970" y="54320"/>
                </a:cubicBezTo>
                <a:lnTo>
                  <a:pt x="699098" y="68263"/>
                </a:lnTo>
                <a:cubicBezTo>
                  <a:pt x="684613" y="58304"/>
                  <a:pt x="671757" y="49793"/>
                  <a:pt x="660531" y="42551"/>
                </a:cubicBezTo>
                <a:lnTo>
                  <a:pt x="669403" y="28609"/>
                </a:lnTo>
                <a:close/>
                <a:moveTo>
                  <a:pt x="689140" y="8873"/>
                </a:moveTo>
                <a:cubicBezTo>
                  <a:pt x="699642" y="14848"/>
                  <a:pt x="712497" y="23358"/>
                  <a:pt x="727707" y="34584"/>
                </a:cubicBezTo>
                <a:lnTo>
                  <a:pt x="718835" y="48526"/>
                </a:lnTo>
                <a:cubicBezTo>
                  <a:pt x="704349" y="38024"/>
                  <a:pt x="691494" y="29333"/>
                  <a:pt x="680268" y="22815"/>
                </a:cubicBezTo>
                <a:lnTo>
                  <a:pt x="689140" y="8873"/>
                </a:lnTo>
                <a:close/>
                <a:moveTo>
                  <a:pt x="763196" y="128739"/>
                </a:moveTo>
                <a:cubicBezTo>
                  <a:pt x="763196" y="90533"/>
                  <a:pt x="766456" y="57036"/>
                  <a:pt x="773155" y="28790"/>
                </a:cubicBezTo>
                <a:lnTo>
                  <a:pt x="791986" y="33679"/>
                </a:lnTo>
                <a:cubicBezTo>
                  <a:pt x="800495" y="35670"/>
                  <a:pt x="800858" y="38567"/>
                  <a:pt x="792891" y="42551"/>
                </a:cubicBezTo>
                <a:cubicBezTo>
                  <a:pt x="786915" y="70978"/>
                  <a:pt x="784019" y="99587"/>
                  <a:pt x="784019" y="128739"/>
                </a:cubicBezTo>
                <a:cubicBezTo>
                  <a:pt x="784019" y="152458"/>
                  <a:pt x="786735" y="177626"/>
                  <a:pt x="791986" y="204063"/>
                </a:cubicBezTo>
                <a:lnTo>
                  <a:pt x="770257" y="208046"/>
                </a:lnTo>
                <a:cubicBezTo>
                  <a:pt x="765550" y="184326"/>
                  <a:pt x="763377" y="157890"/>
                  <a:pt x="763377" y="128739"/>
                </a:cubicBezTo>
                <a:lnTo>
                  <a:pt x="763377" y="128739"/>
                </a:lnTo>
                <a:close/>
                <a:moveTo>
                  <a:pt x="910765" y="131636"/>
                </a:moveTo>
                <a:cubicBezTo>
                  <a:pt x="910765" y="169841"/>
                  <a:pt x="899539" y="202976"/>
                  <a:pt x="877087" y="230679"/>
                </a:cubicBezTo>
                <a:lnTo>
                  <a:pt x="856264" y="218729"/>
                </a:lnTo>
                <a:cubicBezTo>
                  <a:pt x="879441" y="192293"/>
                  <a:pt x="890849" y="161874"/>
                  <a:pt x="890849" y="127652"/>
                </a:cubicBezTo>
                <a:lnTo>
                  <a:pt x="890849" y="99949"/>
                </a:lnTo>
                <a:cubicBezTo>
                  <a:pt x="865680" y="101941"/>
                  <a:pt x="841960" y="102846"/>
                  <a:pt x="819508" y="102846"/>
                </a:cubicBezTo>
                <a:lnTo>
                  <a:pt x="819508" y="81118"/>
                </a:lnTo>
                <a:cubicBezTo>
                  <a:pt x="841960" y="81843"/>
                  <a:pt x="865680" y="81118"/>
                  <a:pt x="890849" y="79126"/>
                </a:cubicBezTo>
                <a:lnTo>
                  <a:pt x="890849" y="18650"/>
                </a:lnTo>
                <a:lnTo>
                  <a:pt x="908593" y="18650"/>
                </a:lnTo>
                <a:cubicBezTo>
                  <a:pt x="914568" y="19917"/>
                  <a:pt x="915111" y="22633"/>
                  <a:pt x="910584" y="26617"/>
                </a:cubicBezTo>
                <a:lnTo>
                  <a:pt x="910584" y="78040"/>
                </a:lnTo>
                <a:cubicBezTo>
                  <a:pt x="927062" y="76773"/>
                  <a:pt x="942633" y="74781"/>
                  <a:pt x="957118" y="72065"/>
                </a:cubicBezTo>
                <a:lnTo>
                  <a:pt x="960016" y="92887"/>
                </a:lnTo>
                <a:cubicBezTo>
                  <a:pt x="942815" y="94879"/>
                  <a:pt x="926337" y="96509"/>
                  <a:pt x="910584" y="97776"/>
                </a:cubicBezTo>
                <a:lnTo>
                  <a:pt x="910584" y="131455"/>
                </a:lnTo>
                <a:close/>
                <a:moveTo>
                  <a:pt x="1111749" y="26617"/>
                </a:moveTo>
                <a:cubicBezTo>
                  <a:pt x="1115733" y="33859"/>
                  <a:pt x="1121346" y="41464"/>
                  <a:pt x="1128589" y="49431"/>
                </a:cubicBezTo>
                <a:lnTo>
                  <a:pt x="1157378" y="19736"/>
                </a:lnTo>
                <a:lnTo>
                  <a:pt x="1174217" y="32592"/>
                </a:lnTo>
                <a:cubicBezTo>
                  <a:pt x="1176209" y="35851"/>
                  <a:pt x="1174942" y="36938"/>
                  <a:pt x="1170234" y="35489"/>
                </a:cubicBezTo>
                <a:lnTo>
                  <a:pt x="1139453" y="62287"/>
                </a:lnTo>
                <a:lnTo>
                  <a:pt x="1148325" y="71159"/>
                </a:lnTo>
                <a:lnTo>
                  <a:pt x="1182909" y="41464"/>
                </a:lnTo>
                <a:lnTo>
                  <a:pt x="1198842" y="54320"/>
                </a:lnTo>
                <a:cubicBezTo>
                  <a:pt x="1201559" y="57579"/>
                  <a:pt x="1200110" y="58666"/>
                  <a:pt x="1194859" y="57217"/>
                </a:cubicBezTo>
                <a:lnTo>
                  <a:pt x="1160276" y="80937"/>
                </a:lnTo>
                <a:cubicBezTo>
                  <a:pt x="1174761" y="93430"/>
                  <a:pt x="1192686" y="102665"/>
                  <a:pt x="1213690" y="108640"/>
                </a:cubicBezTo>
                <a:lnTo>
                  <a:pt x="1205723" y="131455"/>
                </a:lnTo>
                <a:cubicBezTo>
                  <a:pt x="1182003" y="122944"/>
                  <a:pt x="1160456" y="109364"/>
                  <a:pt x="1141444" y="90896"/>
                </a:cubicBezTo>
                <a:lnTo>
                  <a:pt x="1141444" y="104838"/>
                </a:lnTo>
                <a:lnTo>
                  <a:pt x="1061232" y="104838"/>
                </a:lnTo>
                <a:lnTo>
                  <a:pt x="1061232" y="92887"/>
                </a:lnTo>
                <a:cubicBezTo>
                  <a:pt x="1042763" y="110632"/>
                  <a:pt x="1021216" y="124574"/>
                  <a:pt x="996953" y="134532"/>
                </a:cubicBezTo>
                <a:lnTo>
                  <a:pt x="986089" y="113710"/>
                </a:lnTo>
                <a:cubicBezTo>
                  <a:pt x="1008542" y="106467"/>
                  <a:pt x="1027010" y="96146"/>
                  <a:pt x="1041496" y="82929"/>
                </a:cubicBezTo>
                <a:cubicBezTo>
                  <a:pt x="1032262" y="75686"/>
                  <a:pt x="1022302" y="68986"/>
                  <a:pt x="1011801" y="63193"/>
                </a:cubicBezTo>
                <a:lnTo>
                  <a:pt x="1026649" y="44362"/>
                </a:lnTo>
                <a:cubicBezTo>
                  <a:pt x="1037875" y="51604"/>
                  <a:pt x="1048376" y="59571"/>
                  <a:pt x="1058335" y="68081"/>
                </a:cubicBezTo>
                <a:cubicBezTo>
                  <a:pt x="1068294" y="58847"/>
                  <a:pt x="1077528" y="47621"/>
                  <a:pt x="1086038" y="34403"/>
                </a:cubicBezTo>
                <a:lnTo>
                  <a:pt x="1027554" y="34403"/>
                </a:lnTo>
                <a:lnTo>
                  <a:pt x="1027554" y="15572"/>
                </a:lnTo>
                <a:lnTo>
                  <a:pt x="1095816" y="15572"/>
                </a:lnTo>
                <a:lnTo>
                  <a:pt x="1099799" y="7605"/>
                </a:lnTo>
                <a:lnTo>
                  <a:pt x="1116638" y="18469"/>
                </a:lnTo>
                <a:cubicBezTo>
                  <a:pt x="1120622" y="21185"/>
                  <a:pt x="1119536" y="22815"/>
                  <a:pt x="1113742" y="23358"/>
                </a:cubicBezTo>
                <a:lnTo>
                  <a:pt x="1111749" y="26255"/>
                </a:lnTo>
                <a:close/>
                <a:moveTo>
                  <a:pt x="1167155" y="120772"/>
                </a:moveTo>
                <a:lnTo>
                  <a:pt x="1167155" y="181248"/>
                </a:lnTo>
                <a:lnTo>
                  <a:pt x="1147420" y="181248"/>
                </a:lnTo>
                <a:lnTo>
                  <a:pt x="1136556" y="210038"/>
                </a:lnTo>
                <a:lnTo>
                  <a:pt x="1201921" y="210038"/>
                </a:lnTo>
                <a:lnTo>
                  <a:pt x="1201921" y="228869"/>
                </a:lnTo>
                <a:lnTo>
                  <a:pt x="999850" y="228869"/>
                </a:lnTo>
                <a:lnTo>
                  <a:pt x="999850" y="210038"/>
                </a:lnTo>
                <a:lnTo>
                  <a:pt x="1063223" y="210038"/>
                </a:lnTo>
                <a:lnTo>
                  <a:pt x="1054351" y="181248"/>
                </a:lnTo>
                <a:lnTo>
                  <a:pt x="1035521" y="181248"/>
                </a:lnTo>
                <a:lnTo>
                  <a:pt x="1035521" y="120772"/>
                </a:lnTo>
                <a:lnTo>
                  <a:pt x="1167155" y="120772"/>
                </a:lnTo>
                <a:close/>
                <a:moveTo>
                  <a:pt x="1147420" y="165314"/>
                </a:moveTo>
                <a:lnTo>
                  <a:pt x="1147420" y="136524"/>
                </a:lnTo>
                <a:lnTo>
                  <a:pt x="1055256" y="136524"/>
                </a:lnTo>
                <a:lnTo>
                  <a:pt x="1055256" y="165314"/>
                </a:lnTo>
                <a:lnTo>
                  <a:pt x="1147420" y="165314"/>
                </a:lnTo>
                <a:close/>
                <a:moveTo>
                  <a:pt x="1136556" y="86007"/>
                </a:moveTo>
                <a:cubicBezTo>
                  <a:pt x="1125329" y="75505"/>
                  <a:pt x="1114103" y="61201"/>
                  <a:pt x="1102877" y="43456"/>
                </a:cubicBezTo>
                <a:cubicBezTo>
                  <a:pt x="1094910" y="59390"/>
                  <a:pt x="1083323" y="73513"/>
                  <a:pt x="1068294" y="86007"/>
                </a:cubicBezTo>
                <a:lnTo>
                  <a:pt x="1136556" y="86007"/>
                </a:lnTo>
                <a:close/>
                <a:moveTo>
                  <a:pt x="1125692" y="181067"/>
                </a:moveTo>
                <a:lnTo>
                  <a:pt x="1075174" y="181067"/>
                </a:lnTo>
                <a:lnTo>
                  <a:pt x="1083141" y="209856"/>
                </a:lnTo>
                <a:lnTo>
                  <a:pt x="1116819" y="209856"/>
                </a:lnTo>
                <a:lnTo>
                  <a:pt x="1125692" y="181067"/>
                </a:lnTo>
                <a:close/>
                <a:moveTo>
                  <a:pt x="1296076" y="234482"/>
                </a:moveTo>
                <a:lnTo>
                  <a:pt x="1276339" y="234482"/>
                </a:lnTo>
                <a:lnTo>
                  <a:pt x="1276339" y="126566"/>
                </a:lnTo>
                <a:cubicBezTo>
                  <a:pt x="1270364" y="141776"/>
                  <a:pt x="1261492" y="157347"/>
                  <a:pt x="1249542" y="173100"/>
                </a:cubicBezTo>
                <a:lnTo>
                  <a:pt x="1235599" y="155356"/>
                </a:lnTo>
                <a:cubicBezTo>
                  <a:pt x="1256784" y="128919"/>
                  <a:pt x="1270002" y="101941"/>
                  <a:pt x="1275253" y="74237"/>
                </a:cubicBezTo>
                <a:lnTo>
                  <a:pt x="1240670" y="74237"/>
                </a:lnTo>
                <a:lnTo>
                  <a:pt x="1240670" y="55406"/>
                </a:lnTo>
                <a:lnTo>
                  <a:pt x="1276339" y="55406"/>
                </a:lnTo>
                <a:lnTo>
                  <a:pt x="1276339" y="6881"/>
                </a:lnTo>
                <a:lnTo>
                  <a:pt x="1295170" y="6881"/>
                </a:lnTo>
                <a:cubicBezTo>
                  <a:pt x="1300421" y="7605"/>
                  <a:pt x="1300783" y="9597"/>
                  <a:pt x="1296076" y="12856"/>
                </a:cubicBezTo>
                <a:lnTo>
                  <a:pt x="1296076" y="55406"/>
                </a:lnTo>
                <a:lnTo>
                  <a:pt x="1321787" y="55406"/>
                </a:lnTo>
                <a:lnTo>
                  <a:pt x="1321787" y="74237"/>
                </a:lnTo>
                <a:lnTo>
                  <a:pt x="1296076" y="74237"/>
                </a:lnTo>
                <a:lnTo>
                  <a:pt x="1296076" y="108821"/>
                </a:lnTo>
                <a:cubicBezTo>
                  <a:pt x="1312009" y="120047"/>
                  <a:pt x="1323416" y="130368"/>
                  <a:pt x="1330659" y="139602"/>
                </a:cubicBezTo>
                <a:lnTo>
                  <a:pt x="1316717" y="158433"/>
                </a:lnTo>
                <a:cubicBezTo>
                  <a:pt x="1310199" y="149199"/>
                  <a:pt x="1303137" y="140689"/>
                  <a:pt x="1295895" y="132722"/>
                </a:cubicBezTo>
                <a:lnTo>
                  <a:pt x="1295895" y="234662"/>
                </a:lnTo>
                <a:close/>
                <a:moveTo>
                  <a:pt x="1393127" y="190844"/>
                </a:moveTo>
                <a:cubicBezTo>
                  <a:pt x="1381176" y="204786"/>
                  <a:pt x="1358182" y="219634"/>
                  <a:pt x="1323779" y="235387"/>
                </a:cubicBezTo>
                <a:lnTo>
                  <a:pt x="1314907" y="213659"/>
                </a:lnTo>
                <a:cubicBezTo>
                  <a:pt x="1343334" y="203157"/>
                  <a:pt x="1364700" y="190483"/>
                  <a:pt x="1379185" y="175997"/>
                </a:cubicBezTo>
                <a:cubicBezTo>
                  <a:pt x="1370675" y="164771"/>
                  <a:pt x="1361983" y="151553"/>
                  <a:pt x="1353474" y="136343"/>
                </a:cubicBezTo>
                <a:lnTo>
                  <a:pt x="1369408" y="125479"/>
                </a:lnTo>
                <a:cubicBezTo>
                  <a:pt x="1377917" y="140689"/>
                  <a:pt x="1385342" y="151915"/>
                  <a:pt x="1391136" y="159158"/>
                </a:cubicBezTo>
                <a:cubicBezTo>
                  <a:pt x="1395119" y="154631"/>
                  <a:pt x="1401276" y="140689"/>
                  <a:pt x="1409967" y="117513"/>
                </a:cubicBezTo>
                <a:lnTo>
                  <a:pt x="1430790" y="128376"/>
                </a:lnTo>
                <a:cubicBezTo>
                  <a:pt x="1434773" y="130368"/>
                  <a:pt x="1433505" y="132360"/>
                  <a:pt x="1426806" y="134352"/>
                </a:cubicBezTo>
                <a:cubicBezTo>
                  <a:pt x="1420830" y="148837"/>
                  <a:pt x="1413588" y="162055"/>
                  <a:pt x="1405077" y="174005"/>
                </a:cubicBezTo>
                <a:cubicBezTo>
                  <a:pt x="1419020" y="185231"/>
                  <a:pt x="1439662" y="196458"/>
                  <a:pt x="1467546" y="207684"/>
                </a:cubicBezTo>
                <a:lnTo>
                  <a:pt x="1455596" y="229412"/>
                </a:lnTo>
                <a:cubicBezTo>
                  <a:pt x="1425176" y="215469"/>
                  <a:pt x="1404354" y="202614"/>
                  <a:pt x="1393127" y="190844"/>
                </a:cubicBezTo>
                <a:lnTo>
                  <a:pt x="1393127" y="190844"/>
                </a:lnTo>
                <a:close/>
                <a:moveTo>
                  <a:pt x="1382263" y="93792"/>
                </a:moveTo>
                <a:cubicBezTo>
                  <a:pt x="1387514" y="97776"/>
                  <a:pt x="1386247" y="99406"/>
                  <a:pt x="1378280" y="98682"/>
                </a:cubicBezTo>
                <a:cubicBezTo>
                  <a:pt x="1367778" y="109183"/>
                  <a:pt x="1353111" y="120229"/>
                  <a:pt x="1334642" y="131273"/>
                </a:cubicBezTo>
                <a:lnTo>
                  <a:pt x="1321787" y="112442"/>
                </a:lnTo>
                <a:cubicBezTo>
                  <a:pt x="1338989" y="104476"/>
                  <a:pt x="1354198" y="93249"/>
                  <a:pt x="1367416" y="78764"/>
                </a:cubicBezTo>
                <a:lnTo>
                  <a:pt x="1382263" y="93612"/>
                </a:lnTo>
                <a:close/>
                <a:moveTo>
                  <a:pt x="1335730" y="66995"/>
                </a:moveTo>
                <a:lnTo>
                  <a:pt x="1335730" y="48164"/>
                </a:lnTo>
                <a:lnTo>
                  <a:pt x="1383169" y="48164"/>
                </a:lnTo>
                <a:lnTo>
                  <a:pt x="1383169" y="6519"/>
                </a:lnTo>
                <a:lnTo>
                  <a:pt x="1402000" y="6519"/>
                </a:lnTo>
                <a:cubicBezTo>
                  <a:pt x="1407250" y="7243"/>
                  <a:pt x="1407613" y="9235"/>
                  <a:pt x="1402905" y="12494"/>
                </a:cubicBezTo>
                <a:lnTo>
                  <a:pt x="1402905" y="48164"/>
                </a:lnTo>
                <a:lnTo>
                  <a:pt x="1459397" y="48164"/>
                </a:lnTo>
                <a:lnTo>
                  <a:pt x="1459397" y="66995"/>
                </a:lnTo>
                <a:lnTo>
                  <a:pt x="1335548" y="66995"/>
                </a:lnTo>
                <a:close/>
                <a:moveTo>
                  <a:pt x="1416847" y="76953"/>
                </a:moveTo>
                <a:cubicBezTo>
                  <a:pt x="1438032" y="88904"/>
                  <a:pt x="1453423" y="99406"/>
                  <a:pt x="1463381" y="108640"/>
                </a:cubicBezTo>
                <a:lnTo>
                  <a:pt x="1449439" y="126385"/>
                </a:lnTo>
                <a:cubicBezTo>
                  <a:pt x="1438937" y="116426"/>
                  <a:pt x="1424270" y="105924"/>
                  <a:pt x="1405802" y="94698"/>
                </a:cubicBezTo>
                <a:lnTo>
                  <a:pt x="1416666" y="76953"/>
                </a:lnTo>
                <a:close/>
              </a:path>
            </a:pathLst>
          </a:custGeom>
          <a:solidFill>
            <a:srgbClr val="040000"/>
          </a:solidFill>
          <a:ln w="18102" cap="flat">
            <a:noFill/>
            <a:prstDash val="solid"/>
            <a:miter/>
          </a:ln>
        </p:spPr>
        <p:txBody>
          <a:bodyPr rtlCol="0" anchor="ctr"/>
          <a:lstStyle/>
          <a:p>
            <a:endParaRPr lang="ja-JP" altLang="en-US" sz="1200"/>
          </a:p>
        </p:txBody>
      </p:sp>
      <p:grpSp>
        <p:nvGrpSpPr>
          <p:cNvPr id="1080" name="グラフィックス 8">
            <a:extLst>
              <a:ext uri="{FF2B5EF4-FFF2-40B4-BE49-F238E27FC236}">
                <a16:creationId xmlns:a16="http://schemas.microsoft.com/office/drawing/2014/main" id="{2A360ED4-8EC9-1A48-49D0-1336D84626A1}"/>
              </a:ext>
            </a:extLst>
          </p:cNvPr>
          <p:cNvGrpSpPr/>
          <p:nvPr/>
        </p:nvGrpSpPr>
        <p:grpSpPr>
          <a:xfrm>
            <a:off x="9870718" y="4926222"/>
            <a:ext cx="561427" cy="145336"/>
            <a:chOff x="14728997" y="6829042"/>
            <a:chExt cx="842141" cy="218004"/>
          </a:xfrm>
          <a:solidFill>
            <a:srgbClr val="040000"/>
          </a:solidFill>
        </p:grpSpPr>
        <p:sp>
          <p:nvSpPr>
            <p:cNvPr id="1081" name="フリーフォーム: 図形 1080">
              <a:extLst>
                <a:ext uri="{FF2B5EF4-FFF2-40B4-BE49-F238E27FC236}">
                  <a16:creationId xmlns:a16="http://schemas.microsoft.com/office/drawing/2014/main" id="{BB5DC6D1-CF6D-4363-D51B-AFCF34589DBB}"/>
                </a:ext>
              </a:extLst>
            </p:cNvPr>
            <p:cNvSpPr/>
            <p:nvPr/>
          </p:nvSpPr>
          <p:spPr>
            <a:xfrm>
              <a:off x="14728997" y="6829042"/>
              <a:ext cx="66813" cy="182153"/>
            </a:xfrm>
            <a:custGeom>
              <a:avLst/>
              <a:gdLst>
                <a:gd name="connsiteX0" fmla="*/ 66814 w 66813"/>
                <a:gd name="connsiteY0" fmla="*/ 182153 h 182153"/>
                <a:gd name="connsiteX1" fmla="*/ 44543 w 66813"/>
                <a:gd name="connsiteY1" fmla="*/ 182153 h 182153"/>
                <a:gd name="connsiteX2" fmla="*/ 44543 w 66813"/>
                <a:gd name="connsiteY2" fmla="*/ 40197 h 182153"/>
                <a:gd name="connsiteX3" fmla="*/ 23358 w 66813"/>
                <a:gd name="connsiteY3" fmla="*/ 55588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3"/>
                  </a:moveTo>
                  <a:lnTo>
                    <a:pt x="44543" y="182153"/>
                  </a:lnTo>
                  <a:lnTo>
                    <a:pt x="44543" y="40197"/>
                  </a:lnTo>
                  <a:cubicBezTo>
                    <a:pt x="39111" y="45267"/>
                    <a:pt x="32049" y="50518"/>
                    <a:pt x="23358" y="55588"/>
                  </a:cubicBezTo>
                  <a:cubicBezTo>
                    <a:pt x="14666" y="60657"/>
                    <a:pt x="6881" y="64460"/>
                    <a:pt x="0" y="67176"/>
                  </a:cubicBezTo>
                  <a:lnTo>
                    <a:pt x="0" y="45629"/>
                  </a:lnTo>
                  <a:cubicBezTo>
                    <a:pt x="12494" y="39834"/>
                    <a:pt x="23358" y="32592"/>
                    <a:pt x="32592" y="24263"/>
                  </a:cubicBezTo>
                  <a:cubicBezTo>
                    <a:pt x="41826" y="15934"/>
                    <a:pt x="48526" y="7786"/>
                    <a:pt x="52329" y="0"/>
                  </a:cubicBezTo>
                  <a:lnTo>
                    <a:pt x="66632" y="0"/>
                  </a:lnTo>
                  <a:lnTo>
                    <a:pt x="66632" y="182153"/>
                  </a:lnTo>
                  <a:close/>
                </a:path>
              </a:pathLst>
            </a:custGeom>
            <a:solidFill>
              <a:srgbClr val="040000"/>
            </a:solidFill>
            <a:ln w="18102" cap="flat">
              <a:noFill/>
              <a:prstDash val="solid"/>
              <a:miter/>
            </a:ln>
          </p:spPr>
          <p:txBody>
            <a:bodyPr rtlCol="0" anchor="ctr"/>
            <a:lstStyle/>
            <a:p>
              <a:endParaRPr lang="ja-JP" altLang="en-US" sz="1200"/>
            </a:p>
          </p:txBody>
        </p:sp>
        <p:sp>
          <p:nvSpPr>
            <p:cNvPr id="1082" name="フリーフォーム: 図形 1081">
              <a:extLst>
                <a:ext uri="{FF2B5EF4-FFF2-40B4-BE49-F238E27FC236}">
                  <a16:creationId xmlns:a16="http://schemas.microsoft.com/office/drawing/2014/main" id="{595A294B-2245-3D26-DBC7-E9FCD44E9B95}"/>
                </a:ext>
              </a:extLst>
            </p:cNvPr>
            <p:cNvSpPr/>
            <p:nvPr/>
          </p:nvSpPr>
          <p:spPr>
            <a:xfrm>
              <a:off x="14845423" y="6829766"/>
              <a:ext cx="125298" cy="181428"/>
            </a:xfrm>
            <a:custGeom>
              <a:avLst/>
              <a:gdLst>
                <a:gd name="connsiteX0" fmla="*/ 78765 w 125298"/>
                <a:gd name="connsiteY0" fmla="*/ 181429 h 181428"/>
                <a:gd name="connsiteX1" fmla="*/ 78765 w 125298"/>
                <a:gd name="connsiteY1" fmla="*/ 137973 h 181428"/>
                <a:gd name="connsiteX2" fmla="*/ 0 w 125298"/>
                <a:gd name="connsiteY2" fmla="*/ 137973 h 181428"/>
                <a:gd name="connsiteX3" fmla="*/ 0 w 125298"/>
                <a:gd name="connsiteY3" fmla="*/ 117512 h 181428"/>
                <a:gd name="connsiteX4" fmla="*/ 82748 w 125298"/>
                <a:gd name="connsiteY4" fmla="*/ 0 h 181428"/>
                <a:gd name="connsiteX5" fmla="*/ 100854 w 125298"/>
                <a:gd name="connsiteY5" fmla="*/ 0 h 181428"/>
                <a:gd name="connsiteX6" fmla="*/ 100854 w 125298"/>
                <a:gd name="connsiteY6" fmla="*/ 117512 h 181428"/>
                <a:gd name="connsiteX7" fmla="*/ 125299 w 125298"/>
                <a:gd name="connsiteY7" fmla="*/ 117512 h 181428"/>
                <a:gd name="connsiteX8" fmla="*/ 125299 w 125298"/>
                <a:gd name="connsiteY8" fmla="*/ 137973 h 181428"/>
                <a:gd name="connsiteX9" fmla="*/ 100854 w 125298"/>
                <a:gd name="connsiteY9" fmla="*/ 137973 h 181428"/>
                <a:gd name="connsiteX10" fmla="*/ 100854 w 125298"/>
                <a:gd name="connsiteY10" fmla="*/ 181429 h 181428"/>
                <a:gd name="connsiteX11" fmla="*/ 78583 w 125298"/>
                <a:gd name="connsiteY11" fmla="*/ 181429 h 181428"/>
                <a:gd name="connsiteX12" fmla="*/ 78765 w 125298"/>
                <a:gd name="connsiteY12" fmla="*/ 117512 h 181428"/>
                <a:gd name="connsiteX13" fmla="*/ 78765 w 125298"/>
                <a:gd name="connsiteY13" fmla="*/ 35670 h 181428"/>
                <a:gd name="connsiteX14" fmla="*/ 21909 w 125298"/>
                <a:gd name="connsiteY14" fmla="*/ 117512 h 181428"/>
                <a:gd name="connsiteX15" fmla="*/ 78765 w 125298"/>
                <a:gd name="connsiteY15" fmla="*/ 117512 h 1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298" h="181428">
                  <a:moveTo>
                    <a:pt x="78765" y="181429"/>
                  </a:moveTo>
                  <a:lnTo>
                    <a:pt x="78765" y="137973"/>
                  </a:lnTo>
                  <a:lnTo>
                    <a:pt x="0" y="137973"/>
                  </a:lnTo>
                  <a:lnTo>
                    <a:pt x="0" y="117512"/>
                  </a:lnTo>
                  <a:lnTo>
                    <a:pt x="82748" y="0"/>
                  </a:lnTo>
                  <a:lnTo>
                    <a:pt x="100854" y="0"/>
                  </a:lnTo>
                  <a:lnTo>
                    <a:pt x="100854" y="117512"/>
                  </a:lnTo>
                  <a:lnTo>
                    <a:pt x="125299" y="117512"/>
                  </a:lnTo>
                  <a:lnTo>
                    <a:pt x="125299" y="137973"/>
                  </a:lnTo>
                  <a:lnTo>
                    <a:pt x="100854" y="137973"/>
                  </a:lnTo>
                  <a:lnTo>
                    <a:pt x="100854" y="181429"/>
                  </a:lnTo>
                  <a:lnTo>
                    <a:pt x="78583" y="181429"/>
                  </a:lnTo>
                  <a:close/>
                  <a:moveTo>
                    <a:pt x="78765" y="117512"/>
                  </a:moveTo>
                  <a:lnTo>
                    <a:pt x="78765" y="35670"/>
                  </a:lnTo>
                  <a:lnTo>
                    <a:pt x="21909" y="117512"/>
                  </a:lnTo>
                  <a:lnTo>
                    <a:pt x="78765" y="117512"/>
                  </a:lnTo>
                  <a:close/>
                </a:path>
              </a:pathLst>
            </a:custGeom>
            <a:solidFill>
              <a:srgbClr val="040000"/>
            </a:solidFill>
            <a:ln w="18102" cap="flat">
              <a:noFill/>
              <a:prstDash val="solid"/>
              <a:miter/>
            </a:ln>
          </p:spPr>
          <p:txBody>
            <a:bodyPr rtlCol="0" anchor="ctr"/>
            <a:lstStyle/>
            <a:p>
              <a:endParaRPr lang="ja-JP" altLang="en-US" sz="1200"/>
            </a:p>
          </p:txBody>
        </p:sp>
        <p:sp>
          <p:nvSpPr>
            <p:cNvPr id="1083" name="フリーフォーム: 図形 1082">
              <a:extLst>
                <a:ext uri="{FF2B5EF4-FFF2-40B4-BE49-F238E27FC236}">
                  <a16:creationId xmlns:a16="http://schemas.microsoft.com/office/drawing/2014/main" id="{C236865C-D109-9660-D778-612210C83AD8}"/>
                </a:ext>
              </a:extLst>
            </p:cNvPr>
            <p:cNvSpPr/>
            <p:nvPr/>
          </p:nvSpPr>
          <p:spPr>
            <a:xfrm>
              <a:off x="14991001" y="6829222"/>
              <a:ext cx="120047" cy="181972"/>
            </a:xfrm>
            <a:custGeom>
              <a:avLst/>
              <a:gdLst>
                <a:gd name="connsiteX0" fmla="*/ 119866 w 120047"/>
                <a:gd name="connsiteY0" fmla="*/ 160607 h 181972"/>
                <a:gd name="connsiteX1" fmla="*/ 119866 w 120047"/>
                <a:gd name="connsiteY1" fmla="*/ 181972 h 181972"/>
                <a:gd name="connsiteX2" fmla="*/ 0 w 120047"/>
                <a:gd name="connsiteY2" fmla="*/ 181972 h 181972"/>
                <a:gd name="connsiteX3" fmla="*/ 2534 w 120047"/>
                <a:gd name="connsiteY3" fmla="*/ 166582 h 181972"/>
                <a:gd name="connsiteX4" fmla="*/ 17200 w 120047"/>
                <a:gd name="connsiteY4" fmla="*/ 142500 h 181972"/>
                <a:gd name="connsiteX5" fmla="*/ 46353 w 120047"/>
                <a:gd name="connsiteY5" fmla="*/ 114977 h 181972"/>
                <a:gd name="connsiteX6" fmla="*/ 86368 w 120047"/>
                <a:gd name="connsiteY6" fmla="*/ 76591 h 181972"/>
                <a:gd name="connsiteX7" fmla="*/ 96689 w 120047"/>
                <a:gd name="connsiteY7" fmla="*/ 49793 h 181972"/>
                <a:gd name="connsiteX8" fmla="*/ 87274 w 120047"/>
                <a:gd name="connsiteY8" fmla="*/ 27522 h 181972"/>
                <a:gd name="connsiteX9" fmla="*/ 62648 w 120047"/>
                <a:gd name="connsiteY9" fmla="*/ 18469 h 181972"/>
                <a:gd name="connsiteX10" fmla="*/ 36937 w 120047"/>
                <a:gd name="connsiteY10" fmla="*/ 28066 h 181972"/>
                <a:gd name="connsiteX11" fmla="*/ 27160 w 120047"/>
                <a:gd name="connsiteY11" fmla="*/ 54864 h 181972"/>
                <a:gd name="connsiteX12" fmla="*/ 4345 w 120047"/>
                <a:gd name="connsiteY12" fmla="*/ 52510 h 181972"/>
                <a:gd name="connsiteX13" fmla="*/ 22090 w 120047"/>
                <a:gd name="connsiteY13" fmla="*/ 13399 h 181972"/>
                <a:gd name="connsiteX14" fmla="*/ 63373 w 120047"/>
                <a:gd name="connsiteY14" fmla="*/ 0 h 181972"/>
                <a:gd name="connsiteX15" fmla="*/ 104656 w 120047"/>
                <a:gd name="connsiteY15" fmla="*/ 14486 h 181972"/>
                <a:gd name="connsiteX16" fmla="*/ 119866 w 120047"/>
                <a:gd name="connsiteY16" fmla="*/ 50337 h 181972"/>
                <a:gd name="connsiteX17" fmla="*/ 115339 w 120047"/>
                <a:gd name="connsiteY17" fmla="*/ 71703 h 181972"/>
                <a:gd name="connsiteX18" fmla="*/ 100492 w 120047"/>
                <a:gd name="connsiteY18" fmla="*/ 93793 h 181972"/>
                <a:gd name="connsiteX19" fmla="*/ 66089 w 120047"/>
                <a:gd name="connsiteY19" fmla="*/ 125660 h 181972"/>
                <a:gd name="connsiteX20" fmla="*/ 40378 w 120047"/>
                <a:gd name="connsiteY20" fmla="*/ 148475 h 181972"/>
                <a:gd name="connsiteX21" fmla="*/ 30962 w 120047"/>
                <a:gd name="connsiteY21" fmla="*/ 160607 h 181972"/>
                <a:gd name="connsiteX22" fmla="*/ 120047 w 120047"/>
                <a:gd name="connsiteY22" fmla="*/ 160607 h 18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047" h="181972">
                  <a:moveTo>
                    <a:pt x="119866" y="160607"/>
                  </a:moveTo>
                  <a:lnTo>
                    <a:pt x="119866" y="181972"/>
                  </a:lnTo>
                  <a:lnTo>
                    <a:pt x="0" y="181972"/>
                  </a:lnTo>
                  <a:cubicBezTo>
                    <a:pt x="0" y="176540"/>
                    <a:pt x="724" y="171470"/>
                    <a:pt x="2534" y="166582"/>
                  </a:cubicBezTo>
                  <a:cubicBezTo>
                    <a:pt x="5613" y="158433"/>
                    <a:pt x="10501" y="150286"/>
                    <a:pt x="17200" y="142500"/>
                  </a:cubicBezTo>
                  <a:cubicBezTo>
                    <a:pt x="23901" y="134533"/>
                    <a:pt x="33678" y="125480"/>
                    <a:pt x="46353" y="114977"/>
                  </a:cubicBezTo>
                  <a:cubicBezTo>
                    <a:pt x="66089" y="98863"/>
                    <a:pt x="79487" y="86007"/>
                    <a:pt x="86368" y="76591"/>
                  </a:cubicBezTo>
                  <a:cubicBezTo>
                    <a:pt x="93249" y="67176"/>
                    <a:pt x="96689" y="58304"/>
                    <a:pt x="96689" y="49793"/>
                  </a:cubicBezTo>
                  <a:cubicBezTo>
                    <a:pt x="96689" y="41284"/>
                    <a:pt x="93611" y="33497"/>
                    <a:pt x="87274" y="27522"/>
                  </a:cubicBezTo>
                  <a:cubicBezTo>
                    <a:pt x="80936" y="21366"/>
                    <a:pt x="72788" y="18469"/>
                    <a:pt x="62648" y="18469"/>
                  </a:cubicBezTo>
                  <a:cubicBezTo>
                    <a:pt x="51966" y="18469"/>
                    <a:pt x="43274" y="21728"/>
                    <a:pt x="36937" y="28066"/>
                  </a:cubicBezTo>
                  <a:cubicBezTo>
                    <a:pt x="30600" y="34403"/>
                    <a:pt x="27160" y="43456"/>
                    <a:pt x="27160" y="54864"/>
                  </a:cubicBezTo>
                  <a:lnTo>
                    <a:pt x="4345" y="52510"/>
                  </a:lnTo>
                  <a:cubicBezTo>
                    <a:pt x="5974" y="35489"/>
                    <a:pt x="11769" y="22453"/>
                    <a:pt x="22090" y="13399"/>
                  </a:cubicBezTo>
                  <a:cubicBezTo>
                    <a:pt x="32229" y="4346"/>
                    <a:pt x="45991" y="0"/>
                    <a:pt x="63373" y="0"/>
                  </a:cubicBezTo>
                  <a:cubicBezTo>
                    <a:pt x="80755" y="0"/>
                    <a:pt x="94516" y="4889"/>
                    <a:pt x="104656" y="14486"/>
                  </a:cubicBezTo>
                  <a:cubicBezTo>
                    <a:pt x="114796" y="24082"/>
                    <a:pt x="119866" y="36033"/>
                    <a:pt x="119866" y="50337"/>
                  </a:cubicBezTo>
                  <a:cubicBezTo>
                    <a:pt x="119866" y="57580"/>
                    <a:pt x="118417" y="64641"/>
                    <a:pt x="115339" y="71703"/>
                  </a:cubicBezTo>
                  <a:cubicBezTo>
                    <a:pt x="112260" y="78764"/>
                    <a:pt x="107372" y="86007"/>
                    <a:pt x="100492" y="93793"/>
                  </a:cubicBezTo>
                  <a:cubicBezTo>
                    <a:pt x="93611" y="101579"/>
                    <a:pt x="82204" y="112262"/>
                    <a:pt x="66089" y="125660"/>
                  </a:cubicBezTo>
                  <a:cubicBezTo>
                    <a:pt x="52690" y="136887"/>
                    <a:pt x="44180" y="144491"/>
                    <a:pt x="40378" y="148475"/>
                  </a:cubicBezTo>
                  <a:cubicBezTo>
                    <a:pt x="36575" y="152458"/>
                    <a:pt x="33497" y="156442"/>
                    <a:pt x="30962" y="160607"/>
                  </a:cubicBezTo>
                  <a:lnTo>
                    <a:pt x="120047" y="160607"/>
                  </a:lnTo>
                  <a:close/>
                </a:path>
              </a:pathLst>
            </a:custGeom>
            <a:solidFill>
              <a:srgbClr val="040000"/>
            </a:solidFill>
            <a:ln w="18102" cap="flat">
              <a:noFill/>
              <a:prstDash val="solid"/>
              <a:miter/>
            </a:ln>
          </p:spPr>
          <p:txBody>
            <a:bodyPr rtlCol="0" anchor="ctr"/>
            <a:lstStyle/>
            <a:p>
              <a:endParaRPr lang="ja-JP" altLang="en-US" sz="1200"/>
            </a:p>
          </p:txBody>
        </p:sp>
        <p:sp>
          <p:nvSpPr>
            <p:cNvPr id="1084" name="フリーフォーム: 図形 1083">
              <a:extLst>
                <a:ext uri="{FF2B5EF4-FFF2-40B4-BE49-F238E27FC236}">
                  <a16:creationId xmlns:a16="http://schemas.microsoft.com/office/drawing/2014/main" id="{A23BABE0-C113-EDFA-5D43-7E4E7070AD99}"/>
                </a:ext>
              </a:extLst>
            </p:cNvPr>
            <p:cNvSpPr/>
            <p:nvPr/>
          </p:nvSpPr>
          <p:spPr>
            <a:xfrm>
              <a:off x="15145269" y="6985845"/>
              <a:ext cx="26798" cy="61200"/>
            </a:xfrm>
            <a:custGeom>
              <a:avLst/>
              <a:gdLst>
                <a:gd name="connsiteX0" fmla="*/ 1449 w 26798"/>
                <a:gd name="connsiteY0" fmla="*/ 25349 h 61200"/>
                <a:gd name="connsiteX1" fmla="*/ 1449 w 26798"/>
                <a:gd name="connsiteY1" fmla="*/ 0 h 61200"/>
                <a:gd name="connsiteX2" fmla="*/ 26799 w 26798"/>
                <a:gd name="connsiteY2" fmla="*/ 0 h 61200"/>
                <a:gd name="connsiteX3" fmla="*/ 26799 w 26798"/>
                <a:gd name="connsiteY3" fmla="*/ 25349 h 61200"/>
                <a:gd name="connsiteX4" fmla="*/ 21909 w 26798"/>
                <a:gd name="connsiteY4" fmla="*/ 47983 h 61200"/>
                <a:gd name="connsiteX5" fmla="*/ 6157 w 26798"/>
                <a:gd name="connsiteY5" fmla="*/ 61201 h 61200"/>
                <a:gd name="connsiteX6" fmla="*/ 0 w 26798"/>
                <a:gd name="connsiteY6" fmla="*/ 51604 h 61200"/>
                <a:gd name="connsiteX7" fmla="*/ 10321 w 26798"/>
                <a:gd name="connsiteY7" fmla="*/ 42550 h 61200"/>
                <a:gd name="connsiteX8" fmla="*/ 14124 w 26798"/>
                <a:gd name="connsiteY8" fmla="*/ 25349 h 61200"/>
                <a:gd name="connsiteX9" fmla="*/ 1449 w 26798"/>
                <a:gd name="connsiteY9" fmla="*/ 25349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8" h="61200">
                  <a:moveTo>
                    <a:pt x="1449" y="25349"/>
                  </a:moveTo>
                  <a:lnTo>
                    <a:pt x="1449" y="0"/>
                  </a:lnTo>
                  <a:lnTo>
                    <a:pt x="26799" y="0"/>
                  </a:lnTo>
                  <a:lnTo>
                    <a:pt x="26799" y="25349"/>
                  </a:lnTo>
                  <a:cubicBezTo>
                    <a:pt x="26799" y="34584"/>
                    <a:pt x="25169" y="42188"/>
                    <a:pt x="21909" y="47983"/>
                  </a:cubicBezTo>
                  <a:cubicBezTo>
                    <a:pt x="18650" y="53777"/>
                    <a:pt x="13400" y="58122"/>
                    <a:pt x="6157" y="61201"/>
                  </a:cubicBezTo>
                  <a:lnTo>
                    <a:pt x="0" y="51604"/>
                  </a:lnTo>
                  <a:cubicBezTo>
                    <a:pt x="4708" y="49612"/>
                    <a:pt x="8148" y="46534"/>
                    <a:pt x="10321" y="42550"/>
                  </a:cubicBezTo>
                  <a:cubicBezTo>
                    <a:pt x="12494" y="38567"/>
                    <a:pt x="13761" y="32773"/>
                    <a:pt x="14124" y="25349"/>
                  </a:cubicBezTo>
                  <a:lnTo>
                    <a:pt x="1449" y="25349"/>
                  </a:lnTo>
                  <a:close/>
                </a:path>
              </a:pathLst>
            </a:custGeom>
            <a:solidFill>
              <a:srgbClr val="040000"/>
            </a:solidFill>
            <a:ln w="18102" cap="flat">
              <a:noFill/>
              <a:prstDash val="solid"/>
              <a:miter/>
            </a:ln>
          </p:spPr>
          <p:txBody>
            <a:bodyPr rtlCol="0" anchor="ctr"/>
            <a:lstStyle/>
            <a:p>
              <a:endParaRPr lang="ja-JP" altLang="en-US" sz="1200"/>
            </a:p>
          </p:txBody>
        </p:sp>
        <p:sp>
          <p:nvSpPr>
            <p:cNvPr id="1085" name="フリーフォーム: 図形 1084">
              <a:extLst>
                <a:ext uri="{FF2B5EF4-FFF2-40B4-BE49-F238E27FC236}">
                  <a16:creationId xmlns:a16="http://schemas.microsoft.com/office/drawing/2014/main" id="{444EAE53-8BE1-B097-9B94-7CE2D1E00637}"/>
                </a:ext>
              </a:extLst>
            </p:cNvPr>
            <p:cNvSpPr/>
            <p:nvPr/>
          </p:nvSpPr>
          <p:spPr>
            <a:xfrm>
              <a:off x="15222223" y="6829042"/>
              <a:ext cx="66813" cy="182153"/>
            </a:xfrm>
            <a:custGeom>
              <a:avLst/>
              <a:gdLst>
                <a:gd name="connsiteX0" fmla="*/ 66814 w 66813"/>
                <a:gd name="connsiteY0" fmla="*/ 182153 h 182153"/>
                <a:gd name="connsiteX1" fmla="*/ 44543 w 66813"/>
                <a:gd name="connsiteY1" fmla="*/ 182153 h 182153"/>
                <a:gd name="connsiteX2" fmla="*/ 44543 w 66813"/>
                <a:gd name="connsiteY2" fmla="*/ 40197 h 182153"/>
                <a:gd name="connsiteX3" fmla="*/ 23358 w 66813"/>
                <a:gd name="connsiteY3" fmla="*/ 55588 h 182153"/>
                <a:gd name="connsiteX4" fmla="*/ 0 w 66813"/>
                <a:gd name="connsiteY4" fmla="*/ 67176 h 182153"/>
                <a:gd name="connsiteX5" fmla="*/ 0 w 66813"/>
                <a:gd name="connsiteY5" fmla="*/ 45629 h 182153"/>
                <a:gd name="connsiteX6" fmla="*/ 32593 w 66813"/>
                <a:gd name="connsiteY6" fmla="*/ 24263 h 182153"/>
                <a:gd name="connsiteX7" fmla="*/ 52329 w 66813"/>
                <a:gd name="connsiteY7" fmla="*/ 0 h 182153"/>
                <a:gd name="connsiteX8" fmla="*/ 66632 w 66813"/>
                <a:gd name="connsiteY8" fmla="*/ 0 h 182153"/>
                <a:gd name="connsiteX9" fmla="*/ 66632 w 66813"/>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3"/>
                  </a:moveTo>
                  <a:lnTo>
                    <a:pt x="44543" y="182153"/>
                  </a:lnTo>
                  <a:lnTo>
                    <a:pt x="44543" y="40197"/>
                  </a:lnTo>
                  <a:cubicBezTo>
                    <a:pt x="39111" y="45267"/>
                    <a:pt x="32049" y="50518"/>
                    <a:pt x="23358" y="55588"/>
                  </a:cubicBezTo>
                  <a:cubicBezTo>
                    <a:pt x="14666" y="60657"/>
                    <a:pt x="6881" y="64460"/>
                    <a:pt x="0" y="67176"/>
                  </a:cubicBezTo>
                  <a:lnTo>
                    <a:pt x="0" y="45629"/>
                  </a:lnTo>
                  <a:cubicBezTo>
                    <a:pt x="12494" y="39834"/>
                    <a:pt x="23358" y="32592"/>
                    <a:pt x="32593" y="24263"/>
                  </a:cubicBezTo>
                  <a:cubicBezTo>
                    <a:pt x="41826" y="15934"/>
                    <a:pt x="48526" y="7786"/>
                    <a:pt x="52329" y="0"/>
                  </a:cubicBezTo>
                  <a:lnTo>
                    <a:pt x="66632" y="0"/>
                  </a:lnTo>
                  <a:lnTo>
                    <a:pt x="66632" y="182153"/>
                  </a:lnTo>
                  <a:close/>
                </a:path>
              </a:pathLst>
            </a:custGeom>
            <a:solidFill>
              <a:srgbClr val="040000"/>
            </a:solidFill>
            <a:ln w="18102" cap="flat">
              <a:noFill/>
              <a:prstDash val="solid"/>
              <a:miter/>
            </a:ln>
          </p:spPr>
          <p:txBody>
            <a:bodyPr rtlCol="0" anchor="ctr"/>
            <a:lstStyle/>
            <a:p>
              <a:endParaRPr lang="ja-JP" altLang="en-US" sz="1200"/>
            </a:p>
          </p:txBody>
        </p:sp>
        <p:sp>
          <p:nvSpPr>
            <p:cNvPr id="1086" name="フリーフォーム: 図形 1085">
              <a:extLst>
                <a:ext uri="{FF2B5EF4-FFF2-40B4-BE49-F238E27FC236}">
                  <a16:creationId xmlns:a16="http://schemas.microsoft.com/office/drawing/2014/main" id="{0FAD590E-D04C-E3AB-06DD-1FEF1D5F6F76}"/>
                </a:ext>
              </a:extLst>
            </p:cNvPr>
            <p:cNvSpPr/>
            <p:nvPr/>
          </p:nvSpPr>
          <p:spPr>
            <a:xfrm>
              <a:off x="15345349" y="6829222"/>
              <a:ext cx="119866" cy="185231"/>
            </a:xfrm>
            <a:custGeom>
              <a:avLst/>
              <a:gdLst>
                <a:gd name="connsiteX0" fmla="*/ 116426 w 119866"/>
                <a:gd name="connsiteY0" fmla="*/ 44905 h 185231"/>
                <a:gd name="connsiteX1" fmla="*/ 94335 w 119866"/>
                <a:gd name="connsiteY1" fmla="*/ 46716 h 185231"/>
                <a:gd name="connsiteX2" fmla="*/ 86007 w 119866"/>
                <a:gd name="connsiteY2" fmla="*/ 27704 h 185231"/>
                <a:gd name="connsiteX3" fmla="*/ 63735 w 119866"/>
                <a:gd name="connsiteY3" fmla="*/ 18107 h 185231"/>
                <a:gd name="connsiteX4" fmla="*/ 45085 w 119866"/>
                <a:gd name="connsiteY4" fmla="*/ 24082 h 185231"/>
                <a:gd name="connsiteX5" fmla="*/ 28427 w 119866"/>
                <a:gd name="connsiteY5" fmla="*/ 46534 h 185231"/>
                <a:gd name="connsiteX6" fmla="*/ 22090 w 119866"/>
                <a:gd name="connsiteY6" fmla="*/ 88542 h 185231"/>
                <a:gd name="connsiteX7" fmla="*/ 41826 w 119866"/>
                <a:gd name="connsiteY7" fmla="*/ 70435 h 185231"/>
                <a:gd name="connsiteX8" fmla="*/ 66270 w 119866"/>
                <a:gd name="connsiteY8" fmla="*/ 64460 h 185231"/>
                <a:gd name="connsiteX9" fmla="*/ 104113 w 119866"/>
                <a:gd name="connsiteY9" fmla="*/ 80937 h 185231"/>
                <a:gd name="connsiteX10" fmla="*/ 119866 w 119866"/>
                <a:gd name="connsiteY10" fmla="*/ 123307 h 185231"/>
                <a:gd name="connsiteX11" fmla="*/ 112442 w 119866"/>
                <a:gd name="connsiteY11" fmla="*/ 154994 h 185231"/>
                <a:gd name="connsiteX12" fmla="*/ 92162 w 119866"/>
                <a:gd name="connsiteY12" fmla="*/ 177446 h 185231"/>
                <a:gd name="connsiteX13" fmla="*/ 63011 w 119866"/>
                <a:gd name="connsiteY13" fmla="*/ 185231 h 185231"/>
                <a:gd name="connsiteX14" fmla="*/ 17563 w 119866"/>
                <a:gd name="connsiteY14" fmla="*/ 164771 h 185231"/>
                <a:gd name="connsiteX15" fmla="*/ 0 w 119866"/>
                <a:gd name="connsiteY15" fmla="*/ 97233 h 185231"/>
                <a:gd name="connsiteX16" fmla="*/ 19373 w 119866"/>
                <a:gd name="connsiteY16" fmla="*/ 20823 h 185231"/>
                <a:gd name="connsiteX17" fmla="*/ 65002 w 119866"/>
                <a:gd name="connsiteY17" fmla="*/ 0 h 185231"/>
                <a:gd name="connsiteX18" fmla="*/ 100129 w 119866"/>
                <a:gd name="connsiteY18" fmla="*/ 11950 h 185231"/>
                <a:gd name="connsiteX19" fmla="*/ 116607 w 119866"/>
                <a:gd name="connsiteY19" fmla="*/ 45086 h 185231"/>
                <a:gd name="connsiteX20" fmla="*/ 25530 w 119866"/>
                <a:gd name="connsiteY20" fmla="*/ 123126 h 185231"/>
                <a:gd name="connsiteX21" fmla="*/ 30419 w 119866"/>
                <a:gd name="connsiteY21" fmla="*/ 145216 h 185231"/>
                <a:gd name="connsiteX22" fmla="*/ 44180 w 119866"/>
                <a:gd name="connsiteY22" fmla="*/ 161331 h 185231"/>
                <a:gd name="connsiteX23" fmla="*/ 62648 w 119866"/>
                <a:gd name="connsiteY23" fmla="*/ 166763 h 185231"/>
                <a:gd name="connsiteX24" fmla="*/ 86912 w 119866"/>
                <a:gd name="connsiteY24" fmla="*/ 155356 h 185231"/>
                <a:gd name="connsiteX25" fmla="*/ 97052 w 119866"/>
                <a:gd name="connsiteY25" fmla="*/ 124393 h 185231"/>
                <a:gd name="connsiteX26" fmla="*/ 87093 w 119866"/>
                <a:gd name="connsiteY26" fmla="*/ 94698 h 185231"/>
                <a:gd name="connsiteX27" fmla="*/ 61925 w 119866"/>
                <a:gd name="connsiteY27" fmla="*/ 83834 h 185231"/>
                <a:gd name="connsiteX28" fmla="*/ 36213 w 119866"/>
                <a:gd name="connsiteY28" fmla="*/ 94698 h 185231"/>
                <a:gd name="connsiteX29" fmla="*/ 25711 w 119866"/>
                <a:gd name="connsiteY29" fmla="*/ 123126 h 18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866" h="185231">
                  <a:moveTo>
                    <a:pt x="116426" y="44905"/>
                  </a:moveTo>
                  <a:lnTo>
                    <a:pt x="94335" y="46716"/>
                  </a:lnTo>
                  <a:cubicBezTo>
                    <a:pt x="92344" y="38024"/>
                    <a:pt x="89627" y="31687"/>
                    <a:pt x="86007" y="27704"/>
                  </a:cubicBezTo>
                  <a:cubicBezTo>
                    <a:pt x="80031" y="21366"/>
                    <a:pt x="72607" y="18107"/>
                    <a:pt x="63735" y="18107"/>
                  </a:cubicBezTo>
                  <a:cubicBezTo>
                    <a:pt x="56673" y="18107"/>
                    <a:pt x="50336" y="20099"/>
                    <a:pt x="45085" y="24082"/>
                  </a:cubicBezTo>
                  <a:cubicBezTo>
                    <a:pt x="38024" y="29152"/>
                    <a:pt x="32592" y="36757"/>
                    <a:pt x="28427" y="46534"/>
                  </a:cubicBezTo>
                  <a:cubicBezTo>
                    <a:pt x="24444" y="56312"/>
                    <a:pt x="22271" y="70254"/>
                    <a:pt x="22090" y="88542"/>
                  </a:cubicBezTo>
                  <a:cubicBezTo>
                    <a:pt x="27521" y="80394"/>
                    <a:pt x="34040" y="74237"/>
                    <a:pt x="41826" y="70435"/>
                  </a:cubicBezTo>
                  <a:cubicBezTo>
                    <a:pt x="49612" y="66452"/>
                    <a:pt x="57760" y="64460"/>
                    <a:pt x="66270" y="64460"/>
                  </a:cubicBezTo>
                  <a:cubicBezTo>
                    <a:pt x="81118" y="64460"/>
                    <a:pt x="93792" y="69892"/>
                    <a:pt x="104113" y="80937"/>
                  </a:cubicBezTo>
                  <a:cubicBezTo>
                    <a:pt x="114614" y="91801"/>
                    <a:pt x="119866" y="105924"/>
                    <a:pt x="119866" y="123307"/>
                  </a:cubicBezTo>
                  <a:cubicBezTo>
                    <a:pt x="119866" y="134714"/>
                    <a:pt x="117331" y="145216"/>
                    <a:pt x="112442" y="154994"/>
                  </a:cubicBezTo>
                  <a:cubicBezTo>
                    <a:pt x="107554" y="164771"/>
                    <a:pt x="100853" y="172195"/>
                    <a:pt x="92162" y="177446"/>
                  </a:cubicBezTo>
                  <a:cubicBezTo>
                    <a:pt x="83653" y="182697"/>
                    <a:pt x="73874" y="185231"/>
                    <a:pt x="63011" y="185231"/>
                  </a:cubicBezTo>
                  <a:cubicBezTo>
                    <a:pt x="44360" y="185231"/>
                    <a:pt x="29333" y="178351"/>
                    <a:pt x="17563" y="164771"/>
                  </a:cubicBezTo>
                  <a:cubicBezTo>
                    <a:pt x="5793" y="151191"/>
                    <a:pt x="0" y="128557"/>
                    <a:pt x="0" y="97233"/>
                  </a:cubicBezTo>
                  <a:cubicBezTo>
                    <a:pt x="0" y="62106"/>
                    <a:pt x="6518" y="36757"/>
                    <a:pt x="19373" y="20823"/>
                  </a:cubicBezTo>
                  <a:cubicBezTo>
                    <a:pt x="30600" y="6881"/>
                    <a:pt x="45809" y="0"/>
                    <a:pt x="65002" y="0"/>
                  </a:cubicBezTo>
                  <a:cubicBezTo>
                    <a:pt x="79306" y="0"/>
                    <a:pt x="90895" y="3983"/>
                    <a:pt x="100129" y="11950"/>
                  </a:cubicBezTo>
                  <a:cubicBezTo>
                    <a:pt x="109183" y="19917"/>
                    <a:pt x="114796" y="30963"/>
                    <a:pt x="116607" y="45086"/>
                  </a:cubicBezTo>
                  <a:close/>
                  <a:moveTo>
                    <a:pt x="25530" y="123126"/>
                  </a:moveTo>
                  <a:cubicBezTo>
                    <a:pt x="25530" y="130730"/>
                    <a:pt x="27160" y="138154"/>
                    <a:pt x="30419" y="145216"/>
                  </a:cubicBezTo>
                  <a:cubicBezTo>
                    <a:pt x="33678" y="152277"/>
                    <a:pt x="38205" y="157528"/>
                    <a:pt x="44180" y="161331"/>
                  </a:cubicBezTo>
                  <a:cubicBezTo>
                    <a:pt x="49973" y="164952"/>
                    <a:pt x="56130" y="166763"/>
                    <a:pt x="62648" y="166763"/>
                  </a:cubicBezTo>
                  <a:cubicBezTo>
                    <a:pt x="72064" y="166763"/>
                    <a:pt x="80212" y="162960"/>
                    <a:pt x="86912" y="155356"/>
                  </a:cubicBezTo>
                  <a:cubicBezTo>
                    <a:pt x="93611" y="147751"/>
                    <a:pt x="97052" y="137430"/>
                    <a:pt x="97052" y="124393"/>
                  </a:cubicBezTo>
                  <a:cubicBezTo>
                    <a:pt x="97052" y="111356"/>
                    <a:pt x="93792" y="101941"/>
                    <a:pt x="87093" y="94698"/>
                  </a:cubicBezTo>
                  <a:cubicBezTo>
                    <a:pt x="80394" y="87456"/>
                    <a:pt x="72064" y="83834"/>
                    <a:pt x="61925" y="83834"/>
                  </a:cubicBezTo>
                  <a:cubicBezTo>
                    <a:pt x="51785" y="83834"/>
                    <a:pt x="43274" y="87456"/>
                    <a:pt x="36213" y="94698"/>
                  </a:cubicBezTo>
                  <a:cubicBezTo>
                    <a:pt x="29151" y="101941"/>
                    <a:pt x="25711" y="111356"/>
                    <a:pt x="25711" y="123126"/>
                  </a:cubicBezTo>
                  <a:close/>
                </a:path>
              </a:pathLst>
            </a:custGeom>
            <a:solidFill>
              <a:srgbClr val="040000"/>
            </a:solidFill>
            <a:ln w="18102" cap="flat">
              <a:noFill/>
              <a:prstDash val="solid"/>
              <a:miter/>
            </a:ln>
          </p:spPr>
          <p:txBody>
            <a:bodyPr rtlCol="0" anchor="ctr"/>
            <a:lstStyle/>
            <a:p>
              <a:endParaRPr lang="ja-JP" altLang="en-US" sz="1200"/>
            </a:p>
          </p:txBody>
        </p:sp>
        <p:sp>
          <p:nvSpPr>
            <p:cNvPr id="1087" name="フリーフォーム: 図形 1086">
              <a:extLst>
                <a:ext uri="{FF2B5EF4-FFF2-40B4-BE49-F238E27FC236}">
                  <a16:creationId xmlns:a16="http://schemas.microsoft.com/office/drawing/2014/main" id="{E84B7089-D056-9CAE-C2D4-4BE1EFA46F39}"/>
                </a:ext>
              </a:extLst>
            </p:cNvPr>
            <p:cNvSpPr/>
            <p:nvPr/>
          </p:nvSpPr>
          <p:spPr>
            <a:xfrm>
              <a:off x="15504325" y="6829042"/>
              <a:ext cx="66813" cy="182153"/>
            </a:xfrm>
            <a:custGeom>
              <a:avLst/>
              <a:gdLst>
                <a:gd name="connsiteX0" fmla="*/ 66814 w 66813"/>
                <a:gd name="connsiteY0" fmla="*/ 182153 h 182153"/>
                <a:gd name="connsiteX1" fmla="*/ 44543 w 66813"/>
                <a:gd name="connsiteY1" fmla="*/ 182153 h 182153"/>
                <a:gd name="connsiteX2" fmla="*/ 44543 w 66813"/>
                <a:gd name="connsiteY2" fmla="*/ 40197 h 182153"/>
                <a:gd name="connsiteX3" fmla="*/ 23357 w 66813"/>
                <a:gd name="connsiteY3" fmla="*/ 55588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3"/>
                  </a:moveTo>
                  <a:lnTo>
                    <a:pt x="44543" y="182153"/>
                  </a:lnTo>
                  <a:lnTo>
                    <a:pt x="44543" y="40197"/>
                  </a:lnTo>
                  <a:cubicBezTo>
                    <a:pt x="39111" y="45267"/>
                    <a:pt x="32049" y="50518"/>
                    <a:pt x="23357" y="55588"/>
                  </a:cubicBezTo>
                  <a:cubicBezTo>
                    <a:pt x="14666" y="60657"/>
                    <a:pt x="6881" y="64460"/>
                    <a:pt x="0" y="67176"/>
                  </a:cubicBezTo>
                  <a:lnTo>
                    <a:pt x="0" y="45629"/>
                  </a:lnTo>
                  <a:cubicBezTo>
                    <a:pt x="12494" y="39834"/>
                    <a:pt x="23357" y="32592"/>
                    <a:pt x="32592" y="24263"/>
                  </a:cubicBezTo>
                  <a:cubicBezTo>
                    <a:pt x="41826" y="15934"/>
                    <a:pt x="48526" y="7786"/>
                    <a:pt x="52329" y="0"/>
                  </a:cubicBezTo>
                  <a:lnTo>
                    <a:pt x="66632" y="0"/>
                  </a:lnTo>
                  <a:lnTo>
                    <a:pt x="66632" y="182153"/>
                  </a:lnTo>
                  <a:close/>
                </a:path>
              </a:pathLst>
            </a:custGeom>
            <a:solidFill>
              <a:srgbClr val="040000"/>
            </a:solidFill>
            <a:ln w="18102" cap="flat">
              <a:noFill/>
              <a:prstDash val="solid"/>
              <a:miter/>
            </a:ln>
          </p:spPr>
          <p:txBody>
            <a:bodyPr rtlCol="0" anchor="ctr"/>
            <a:lstStyle/>
            <a:p>
              <a:endParaRPr lang="ja-JP" altLang="en-US" sz="1200"/>
            </a:p>
          </p:txBody>
        </p:sp>
      </p:grpSp>
      <p:grpSp>
        <p:nvGrpSpPr>
          <p:cNvPr id="1088" name="グラフィックス 8">
            <a:extLst>
              <a:ext uri="{FF2B5EF4-FFF2-40B4-BE49-F238E27FC236}">
                <a16:creationId xmlns:a16="http://schemas.microsoft.com/office/drawing/2014/main" id="{544F4EB1-15F3-D018-73A5-650DD2BED771}"/>
              </a:ext>
            </a:extLst>
          </p:cNvPr>
          <p:cNvGrpSpPr/>
          <p:nvPr/>
        </p:nvGrpSpPr>
        <p:grpSpPr>
          <a:xfrm>
            <a:off x="10602710" y="4926101"/>
            <a:ext cx="585569" cy="145457"/>
            <a:chOff x="15826986" y="6828860"/>
            <a:chExt cx="878354" cy="218185"/>
          </a:xfrm>
          <a:solidFill>
            <a:srgbClr val="040000"/>
          </a:solidFill>
        </p:grpSpPr>
        <p:sp>
          <p:nvSpPr>
            <p:cNvPr id="1089" name="フリーフォーム: 図形 1088">
              <a:extLst>
                <a:ext uri="{FF2B5EF4-FFF2-40B4-BE49-F238E27FC236}">
                  <a16:creationId xmlns:a16="http://schemas.microsoft.com/office/drawing/2014/main" id="{11A2E1A9-B5BD-A565-598F-581EFC9A0A8C}"/>
                </a:ext>
              </a:extLst>
            </p:cNvPr>
            <p:cNvSpPr/>
            <p:nvPr/>
          </p:nvSpPr>
          <p:spPr>
            <a:xfrm>
              <a:off x="15826986" y="6829042"/>
              <a:ext cx="66813" cy="182153"/>
            </a:xfrm>
            <a:custGeom>
              <a:avLst/>
              <a:gdLst>
                <a:gd name="connsiteX0" fmla="*/ 66814 w 66813"/>
                <a:gd name="connsiteY0" fmla="*/ 182153 h 182153"/>
                <a:gd name="connsiteX1" fmla="*/ 44543 w 66813"/>
                <a:gd name="connsiteY1" fmla="*/ 182153 h 182153"/>
                <a:gd name="connsiteX2" fmla="*/ 44543 w 66813"/>
                <a:gd name="connsiteY2" fmla="*/ 40197 h 182153"/>
                <a:gd name="connsiteX3" fmla="*/ 23357 w 66813"/>
                <a:gd name="connsiteY3" fmla="*/ 55588 h 182153"/>
                <a:gd name="connsiteX4" fmla="*/ 0 w 66813"/>
                <a:gd name="connsiteY4" fmla="*/ 67176 h 182153"/>
                <a:gd name="connsiteX5" fmla="*/ 0 w 66813"/>
                <a:gd name="connsiteY5" fmla="*/ 45629 h 182153"/>
                <a:gd name="connsiteX6" fmla="*/ 32592 w 66813"/>
                <a:gd name="connsiteY6" fmla="*/ 24263 h 182153"/>
                <a:gd name="connsiteX7" fmla="*/ 52329 w 66813"/>
                <a:gd name="connsiteY7" fmla="*/ 0 h 182153"/>
                <a:gd name="connsiteX8" fmla="*/ 66632 w 66813"/>
                <a:gd name="connsiteY8" fmla="*/ 0 h 182153"/>
                <a:gd name="connsiteX9" fmla="*/ 66632 w 66813"/>
                <a:gd name="connsiteY9"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13" h="182153">
                  <a:moveTo>
                    <a:pt x="66814" y="182153"/>
                  </a:moveTo>
                  <a:lnTo>
                    <a:pt x="44543" y="182153"/>
                  </a:lnTo>
                  <a:lnTo>
                    <a:pt x="44543" y="40197"/>
                  </a:lnTo>
                  <a:cubicBezTo>
                    <a:pt x="39110" y="45267"/>
                    <a:pt x="32229" y="50518"/>
                    <a:pt x="23357" y="55588"/>
                  </a:cubicBezTo>
                  <a:cubicBezTo>
                    <a:pt x="14666" y="60657"/>
                    <a:pt x="6881" y="64460"/>
                    <a:pt x="0" y="67176"/>
                  </a:cubicBezTo>
                  <a:lnTo>
                    <a:pt x="0" y="45629"/>
                  </a:lnTo>
                  <a:cubicBezTo>
                    <a:pt x="12494" y="39834"/>
                    <a:pt x="23357" y="32592"/>
                    <a:pt x="32592" y="24263"/>
                  </a:cubicBezTo>
                  <a:cubicBezTo>
                    <a:pt x="41826" y="15934"/>
                    <a:pt x="48526" y="7786"/>
                    <a:pt x="52329" y="0"/>
                  </a:cubicBezTo>
                  <a:lnTo>
                    <a:pt x="66632" y="0"/>
                  </a:lnTo>
                  <a:lnTo>
                    <a:pt x="66632" y="182153"/>
                  </a:lnTo>
                  <a:close/>
                </a:path>
              </a:pathLst>
            </a:custGeom>
            <a:solidFill>
              <a:srgbClr val="040000"/>
            </a:solidFill>
            <a:ln w="18102" cap="flat">
              <a:noFill/>
              <a:prstDash val="solid"/>
              <a:miter/>
            </a:ln>
          </p:spPr>
          <p:txBody>
            <a:bodyPr rtlCol="0" anchor="ctr"/>
            <a:lstStyle/>
            <a:p>
              <a:endParaRPr lang="ja-JP" altLang="en-US" sz="1200"/>
            </a:p>
          </p:txBody>
        </p:sp>
        <p:sp>
          <p:nvSpPr>
            <p:cNvPr id="1090" name="フリーフォーム: 図形 1089">
              <a:extLst>
                <a:ext uri="{FF2B5EF4-FFF2-40B4-BE49-F238E27FC236}">
                  <a16:creationId xmlns:a16="http://schemas.microsoft.com/office/drawing/2014/main" id="{732DC97B-66E7-3FF4-5EDB-3F9309C52252}"/>
                </a:ext>
              </a:extLst>
            </p:cNvPr>
            <p:cNvSpPr/>
            <p:nvPr/>
          </p:nvSpPr>
          <p:spPr>
            <a:xfrm>
              <a:off x="15951016" y="6829042"/>
              <a:ext cx="119142" cy="185412"/>
            </a:xfrm>
            <a:custGeom>
              <a:avLst/>
              <a:gdLst>
                <a:gd name="connsiteX0" fmla="*/ 0 w 119142"/>
                <a:gd name="connsiteY0" fmla="*/ 134171 h 185412"/>
                <a:gd name="connsiteX1" fmla="*/ 22272 w 119142"/>
                <a:gd name="connsiteY1" fmla="*/ 131273 h 185412"/>
                <a:gd name="connsiteX2" fmla="*/ 35308 w 119142"/>
                <a:gd name="connsiteY2" fmla="*/ 158614 h 185412"/>
                <a:gd name="connsiteX3" fmla="*/ 57760 w 119142"/>
                <a:gd name="connsiteY3" fmla="*/ 166944 h 185412"/>
                <a:gd name="connsiteX4" fmla="*/ 84378 w 119142"/>
                <a:gd name="connsiteY4" fmla="*/ 156079 h 185412"/>
                <a:gd name="connsiteX5" fmla="*/ 95241 w 119142"/>
                <a:gd name="connsiteY5" fmla="*/ 129101 h 185412"/>
                <a:gd name="connsiteX6" fmla="*/ 85283 w 119142"/>
                <a:gd name="connsiteY6" fmla="*/ 103751 h 185412"/>
                <a:gd name="connsiteX7" fmla="*/ 59753 w 119142"/>
                <a:gd name="connsiteY7" fmla="*/ 93792 h 185412"/>
                <a:gd name="connsiteX8" fmla="*/ 43999 w 119142"/>
                <a:gd name="connsiteY8" fmla="*/ 96328 h 185412"/>
                <a:gd name="connsiteX9" fmla="*/ 46534 w 119142"/>
                <a:gd name="connsiteY9" fmla="*/ 76772 h 185412"/>
                <a:gd name="connsiteX10" fmla="*/ 50156 w 119142"/>
                <a:gd name="connsiteY10" fmla="*/ 76953 h 185412"/>
                <a:gd name="connsiteX11" fmla="*/ 75867 w 119142"/>
                <a:gd name="connsiteY11" fmla="*/ 69530 h 185412"/>
                <a:gd name="connsiteX12" fmla="*/ 87274 w 119142"/>
                <a:gd name="connsiteY12" fmla="*/ 46715 h 185412"/>
                <a:gd name="connsiteX13" fmla="*/ 78946 w 119142"/>
                <a:gd name="connsiteY13" fmla="*/ 26436 h 185412"/>
                <a:gd name="connsiteX14" fmla="*/ 57579 w 119142"/>
                <a:gd name="connsiteY14" fmla="*/ 18469 h 185412"/>
                <a:gd name="connsiteX15" fmla="*/ 35852 w 119142"/>
                <a:gd name="connsiteY15" fmla="*/ 26617 h 185412"/>
                <a:gd name="connsiteX16" fmla="*/ 24626 w 119142"/>
                <a:gd name="connsiteY16" fmla="*/ 51061 h 185412"/>
                <a:gd name="connsiteX17" fmla="*/ 2354 w 119142"/>
                <a:gd name="connsiteY17" fmla="*/ 47077 h 185412"/>
                <a:gd name="connsiteX18" fmla="*/ 21004 w 119142"/>
                <a:gd name="connsiteY18" fmla="*/ 12312 h 185412"/>
                <a:gd name="connsiteX19" fmla="*/ 57036 w 119142"/>
                <a:gd name="connsiteY19" fmla="*/ 0 h 185412"/>
                <a:gd name="connsiteX20" fmla="*/ 84378 w 119142"/>
                <a:gd name="connsiteY20" fmla="*/ 6337 h 185412"/>
                <a:gd name="connsiteX21" fmla="*/ 103571 w 119142"/>
                <a:gd name="connsiteY21" fmla="*/ 23720 h 185412"/>
                <a:gd name="connsiteX22" fmla="*/ 110270 w 119142"/>
                <a:gd name="connsiteY22" fmla="*/ 47077 h 185412"/>
                <a:gd name="connsiteX23" fmla="*/ 103933 w 119142"/>
                <a:gd name="connsiteY23" fmla="*/ 68443 h 185412"/>
                <a:gd name="connsiteX24" fmla="*/ 85283 w 119142"/>
                <a:gd name="connsiteY24" fmla="*/ 83834 h 185412"/>
                <a:gd name="connsiteX25" fmla="*/ 110270 w 119142"/>
                <a:gd name="connsiteY25" fmla="*/ 99224 h 185412"/>
                <a:gd name="connsiteX26" fmla="*/ 119142 w 119142"/>
                <a:gd name="connsiteY26" fmla="*/ 128557 h 185412"/>
                <a:gd name="connsiteX27" fmla="*/ 101759 w 119142"/>
                <a:gd name="connsiteY27" fmla="*/ 168935 h 185412"/>
                <a:gd name="connsiteX28" fmla="*/ 57942 w 119142"/>
                <a:gd name="connsiteY28" fmla="*/ 185412 h 185412"/>
                <a:gd name="connsiteX29" fmla="*/ 18288 w 119142"/>
                <a:gd name="connsiteY29" fmla="*/ 171108 h 185412"/>
                <a:gd name="connsiteX30" fmla="*/ 362 w 119142"/>
                <a:gd name="connsiteY30" fmla="*/ 1341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9142" h="185412">
                  <a:moveTo>
                    <a:pt x="0" y="134171"/>
                  </a:moveTo>
                  <a:lnTo>
                    <a:pt x="22272" y="131273"/>
                  </a:lnTo>
                  <a:cubicBezTo>
                    <a:pt x="24806" y="143948"/>
                    <a:pt x="29153" y="153001"/>
                    <a:pt x="35308" y="158614"/>
                  </a:cubicBezTo>
                  <a:cubicBezTo>
                    <a:pt x="41465" y="164228"/>
                    <a:pt x="48888" y="166944"/>
                    <a:pt x="57760" y="166944"/>
                  </a:cubicBezTo>
                  <a:cubicBezTo>
                    <a:pt x="68263" y="166944"/>
                    <a:pt x="77135" y="163322"/>
                    <a:pt x="84378" y="156079"/>
                  </a:cubicBezTo>
                  <a:cubicBezTo>
                    <a:pt x="91620" y="148837"/>
                    <a:pt x="95241" y="139784"/>
                    <a:pt x="95241" y="129101"/>
                  </a:cubicBezTo>
                  <a:cubicBezTo>
                    <a:pt x="95241" y="118418"/>
                    <a:pt x="91982" y="110451"/>
                    <a:pt x="85283" y="103751"/>
                  </a:cubicBezTo>
                  <a:cubicBezTo>
                    <a:pt x="78583" y="97052"/>
                    <a:pt x="70073" y="93792"/>
                    <a:pt x="59753" y="93792"/>
                  </a:cubicBezTo>
                  <a:cubicBezTo>
                    <a:pt x="55588" y="93792"/>
                    <a:pt x="50337" y="94698"/>
                    <a:pt x="43999" y="96328"/>
                  </a:cubicBezTo>
                  <a:lnTo>
                    <a:pt x="46534" y="76772"/>
                  </a:lnTo>
                  <a:cubicBezTo>
                    <a:pt x="47983" y="76772"/>
                    <a:pt x="49251" y="76953"/>
                    <a:pt x="50156" y="76953"/>
                  </a:cubicBezTo>
                  <a:cubicBezTo>
                    <a:pt x="59572" y="76953"/>
                    <a:pt x="68263" y="74418"/>
                    <a:pt x="75867" y="69530"/>
                  </a:cubicBezTo>
                  <a:cubicBezTo>
                    <a:pt x="83473" y="64641"/>
                    <a:pt x="87274" y="56855"/>
                    <a:pt x="87274" y="46715"/>
                  </a:cubicBezTo>
                  <a:cubicBezTo>
                    <a:pt x="87274" y="38567"/>
                    <a:pt x="84559" y="31687"/>
                    <a:pt x="78946" y="26436"/>
                  </a:cubicBezTo>
                  <a:cubicBezTo>
                    <a:pt x="73333" y="21184"/>
                    <a:pt x="66271" y="18469"/>
                    <a:pt x="57579" y="18469"/>
                  </a:cubicBezTo>
                  <a:cubicBezTo>
                    <a:pt x="48888" y="18469"/>
                    <a:pt x="41646" y="21184"/>
                    <a:pt x="35852" y="26617"/>
                  </a:cubicBezTo>
                  <a:cubicBezTo>
                    <a:pt x="30058" y="32049"/>
                    <a:pt x="26436" y="40197"/>
                    <a:pt x="24626" y="51061"/>
                  </a:cubicBezTo>
                  <a:lnTo>
                    <a:pt x="2354" y="47077"/>
                  </a:lnTo>
                  <a:cubicBezTo>
                    <a:pt x="5070" y="32049"/>
                    <a:pt x="11226" y="20641"/>
                    <a:pt x="21004" y="12312"/>
                  </a:cubicBezTo>
                  <a:cubicBezTo>
                    <a:pt x="30600" y="4164"/>
                    <a:pt x="42733" y="0"/>
                    <a:pt x="57036" y="0"/>
                  </a:cubicBezTo>
                  <a:cubicBezTo>
                    <a:pt x="66995" y="0"/>
                    <a:pt x="76048" y="2173"/>
                    <a:pt x="84378" y="6337"/>
                  </a:cubicBezTo>
                  <a:cubicBezTo>
                    <a:pt x="92706" y="10683"/>
                    <a:pt x="99044" y="16477"/>
                    <a:pt x="103571" y="23720"/>
                  </a:cubicBezTo>
                  <a:cubicBezTo>
                    <a:pt x="107916" y="31143"/>
                    <a:pt x="110270" y="38929"/>
                    <a:pt x="110270" y="47077"/>
                  </a:cubicBezTo>
                  <a:cubicBezTo>
                    <a:pt x="110270" y="54863"/>
                    <a:pt x="108097" y="62106"/>
                    <a:pt x="103933" y="68443"/>
                  </a:cubicBezTo>
                  <a:cubicBezTo>
                    <a:pt x="99768" y="74781"/>
                    <a:pt x="93431" y="80031"/>
                    <a:pt x="85283" y="83834"/>
                  </a:cubicBezTo>
                  <a:cubicBezTo>
                    <a:pt x="95966" y="86369"/>
                    <a:pt x="104295" y="91438"/>
                    <a:pt x="110270" y="99224"/>
                  </a:cubicBezTo>
                  <a:cubicBezTo>
                    <a:pt x="116246" y="107011"/>
                    <a:pt x="119142" y="116788"/>
                    <a:pt x="119142" y="128557"/>
                  </a:cubicBezTo>
                  <a:cubicBezTo>
                    <a:pt x="119142" y="144491"/>
                    <a:pt x="113348" y="157890"/>
                    <a:pt x="101759" y="168935"/>
                  </a:cubicBezTo>
                  <a:cubicBezTo>
                    <a:pt x="90172" y="179980"/>
                    <a:pt x="75686" y="185412"/>
                    <a:pt x="57942" y="185412"/>
                  </a:cubicBezTo>
                  <a:cubicBezTo>
                    <a:pt x="42008" y="185412"/>
                    <a:pt x="28790" y="180704"/>
                    <a:pt x="18288" y="171108"/>
                  </a:cubicBezTo>
                  <a:cubicBezTo>
                    <a:pt x="7786" y="161511"/>
                    <a:pt x="1811" y="149380"/>
                    <a:pt x="362" y="134171"/>
                  </a:cubicBezTo>
                  <a:close/>
                </a:path>
              </a:pathLst>
            </a:custGeom>
            <a:solidFill>
              <a:srgbClr val="040000"/>
            </a:solidFill>
            <a:ln w="18102" cap="flat">
              <a:noFill/>
              <a:prstDash val="solid"/>
              <a:miter/>
            </a:ln>
          </p:spPr>
          <p:txBody>
            <a:bodyPr rtlCol="0" anchor="ctr"/>
            <a:lstStyle/>
            <a:p>
              <a:endParaRPr lang="ja-JP" altLang="en-US" sz="1200"/>
            </a:p>
          </p:txBody>
        </p:sp>
        <p:sp>
          <p:nvSpPr>
            <p:cNvPr id="1091" name="フリーフォーム: 図形 1090">
              <a:extLst>
                <a:ext uri="{FF2B5EF4-FFF2-40B4-BE49-F238E27FC236}">
                  <a16:creationId xmlns:a16="http://schemas.microsoft.com/office/drawing/2014/main" id="{74A4BB21-7CC4-CF01-BDAB-AC0E3E216A20}"/>
                </a:ext>
              </a:extLst>
            </p:cNvPr>
            <p:cNvSpPr/>
            <p:nvPr/>
          </p:nvSpPr>
          <p:spPr>
            <a:xfrm>
              <a:off x="16091524" y="6828860"/>
              <a:ext cx="119504" cy="185412"/>
            </a:xfrm>
            <a:custGeom>
              <a:avLst/>
              <a:gdLst>
                <a:gd name="connsiteX0" fmla="*/ 34584 w 119504"/>
                <a:gd name="connsiteY0" fmla="*/ 83834 h 185412"/>
                <a:gd name="connsiteX1" fmla="*/ 14124 w 119504"/>
                <a:gd name="connsiteY1" fmla="*/ 69349 h 185412"/>
                <a:gd name="connsiteX2" fmla="*/ 7424 w 119504"/>
                <a:gd name="connsiteY2" fmla="*/ 46896 h 185412"/>
                <a:gd name="connsiteX3" fmla="*/ 21728 w 119504"/>
                <a:gd name="connsiteY3" fmla="*/ 13580 h 185412"/>
                <a:gd name="connsiteX4" fmla="*/ 59572 w 119504"/>
                <a:gd name="connsiteY4" fmla="*/ 0 h 185412"/>
                <a:gd name="connsiteX5" fmla="*/ 97776 w 119504"/>
                <a:gd name="connsiteY5" fmla="*/ 13761 h 185412"/>
                <a:gd name="connsiteX6" fmla="*/ 112262 w 119504"/>
                <a:gd name="connsiteY6" fmla="*/ 47439 h 185412"/>
                <a:gd name="connsiteX7" fmla="*/ 105562 w 119504"/>
                <a:gd name="connsiteY7" fmla="*/ 69349 h 185412"/>
                <a:gd name="connsiteX8" fmla="*/ 85464 w 119504"/>
                <a:gd name="connsiteY8" fmla="*/ 83834 h 185412"/>
                <a:gd name="connsiteX9" fmla="*/ 110813 w 119504"/>
                <a:gd name="connsiteY9" fmla="*/ 101397 h 185412"/>
                <a:gd name="connsiteX10" fmla="*/ 119505 w 119504"/>
                <a:gd name="connsiteY10" fmla="*/ 130368 h 185412"/>
                <a:gd name="connsiteX11" fmla="*/ 103027 w 119504"/>
                <a:gd name="connsiteY11" fmla="*/ 169479 h 185412"/>
                <a:gd name="connsiteX12" fmla="*/ 59752 w 119504"/>
                <a:gd name="connsiteY12" fmla="*/ 185412 h 185412"/>
                <a:gd name="connsiteX13" fmla="*/ 16478 w 119504"/>
                <a:gd name="connsiteY13" fmla="*/ 169479 h 185412"/>
                <a:gd name="connsiteX14" fmla="*/ 0 w 119504"/>
                <a:gd name="connsiteY14" fmla="*/ 129825 h 185412"/>
                <a:gd name="connsiteX15" fmla="*/ 9053 w 119504"/>
                <a:gd name="connsiteY15" fmla="*/ 100130 h 185412"/>
                <a:gd name="connsiteX16" fmla="*/ 34584 w 119504"/>
                <a:gd name="connsiteY16" fmla="*/ 83834 h 185412"/>
                <a:gd name="connsiteX17" fmla="*/ 22996 w 119504"/>
                <a:gd name="connsiteY17" fmla="*/ 129825 h 185412"/>
                <a:gd name="connsiteX18" fmla="*/ 27522 w 119504"/>
                <a:gd name="connsiteY18" fmla="*/ 148294 h 185412"/>
                <a:gd name="connsiteX19" fmla="*/ 40921 w 119504"/>
                <a:gd name="connsiteY19" fmla="*/ 162055 h 185412"/>
                <a:gd name="connsiteX20" fmla="*/ 60114 w 119504"/>
                <a:gd name="connsiteY20" fmla="*/ 166944 h 185412"/>
                <a:gd name="connsiteX21" fmla="*/ 86550 w 119504"/>
                <a:gd name="connsiteY21" fmla="*/ 156623 h 185412"/>
                <a:gd name="connsiteX22" fmla="*/ 96871 w 119504"/>
                <a:gd name="connsiteY22" fmla="*/ 130549 h 185412"/>
                <a:gd name="connsiteX23" fmla="*/ 86188 w 119504"/>
                <a:gd name="connsiteY23" fmla="*/ 103932 h 185412"/>
                <a:gd name="connsiteX24" fmla="*/ 59390 w 119504"/>
                <a:gd name="connsiteY24" fmla="*/ 93430 h 185412"/>
                <a:gd name="connsiteX25" fmla="*/ 33317 w 119504"/>
                <a:gd name="connsiteY25" fmla="*/ 103751 h 185412"/>
                <a:gd name="connsiteX26" fmla="*/ 22996 w 119504"/>
                <a:gd name="connsiteY26" fmla="*/ 129825 h 185412"/>
                <a:gd name="connsiteX27" fmla="*/ 30238 w 119504"/>
                <a:gd name="connsiteY27" fmla="*/ 45991 h 185412"/>
                <a:gd name="connsiteX28" fmla="*/ 38567 w 119504"/>
                <a:gd name="connsiteY28" fmla="*/ 66995 h 185412"/>
                <a:gd name="connsiteX29" fmla="*/ 60114 w 119504"/>
                <a:gd name="connsiteY29" fmla="*/ 75143 h 185412"/>
                <a:gd name="connsiteX30" fmla="*/ 81299 w 119504"/>
                <a:gd name="connsiteY30" fmla="*/ 66995 h 185412"/>
                <a:gd name="connsiteX31" fmla="*/ 89628 w 119504"/>
                <a:gd name="connsiteY31" fmla="*/ 47077 h 185412"/>
                <a:gd name="connsiteX32" fmla="*/ 81119 w 119504"/>
                <a:gd name="connsiteY32" fmla="*/ 26436 h 185412"/>
                <a:gd name="connsiteX33" fmla="*/ 59933 w 119504"/>
                <a:gd name="connsiteY33" fmla="*/ 18107 h 185412"/>
                <a:gd name="connsiteX34" fmla="*/ 38749 w 119504"/>
                <a:gd name="connsiteY34" fmla="*/ 26255 h 185412"/>
                <a:gd name="connsiteX35" fmla="*/ 30419 w 119504"/>
                <a:gd name="connsiteY35" fmla="*/ 4581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04" h="185412">
                  <a:moveTo>
                    <a:pt x="34584" y="83834"/>
                  </a:moveTo>
                  <a:cubicBezTo>
                    <a:pt x="25350" y="80394"/>
                    <a:pt x="18469" y="75686"/>
                    <a:pt x="14124" y="69349"/>
                  </a:cubicBezTo>
                  <a:cubicBezTo>
                    <a:pt x="9778" y="63011"/>
                    <a:pt x="7424" y="55588"/>
                    <a:pt x="7424" y="46896"/>
                  </a:cubicBezTo>
                  <a:cubicBezTo>
                    <a:pt x="7424" y="33679"/>
                    <a:pt x="12131" y="22633"/>
                    <a:pt x="21728" y="13580"/>
                  </a:cubicBezTo>
                  <a:cubicBezTo>
                    <a:pt x="31325" y="4527"/>
                    <a:pt x="43818" y="0"/>
                    <a:pt x="59572" y="0"/>
                  </a:cubicBezTo>
                  <a:cubicBezTo>
                    <a:pt x="75324" y="0"/>
                    <a:pt x="88179" y="4527"/>
                    <a:pt x="97776" y="13761"/>
                  </a:cubicBezTo>
                  <a:cubicBezTo>
                    <a:pt x="107372" y="22995"/>
                    <a:pt x="112262" y="34222"/>
                    <a:pt x="112262" y="47439"/>
                  </a:cubicBezTo>
                  <a:cubicBezTo>
                    <a:pt x="112262" y="55769"/>
                    <a:pt x="110089" y="63192"/>
                    <a:pt x="105562" y="69349"/>
                  </a:cubicBezTo>
                  <a:cubicBezTo>
                    <a:pt x="101217" y="75505"/>
                    <a:pt x="94517" y="80394"/>
                    <a:pt x="85464" y="83834"/>
                  </a:cubicBezTo>
                  <a:cubicBezTo>
                    <a:pt x="96690" y="87456"/>
                    <a:pt x="105018" y="93249"/>
                    <a:pt x="110813" y="101397"/>
                  </a:cubicBezTo>
                  <a:cubicBezTo>
                    <a:pt x="116607" y="109546"/>
                    <a:pt x="119505" y="119142"/>
                    <a:pt x="119505" y="130368"/>
                  </a:cubicBezTo>
                  <a:cubicBezTo>
                    <a:pt x="119505" y="145940"/>
                    <a:pt x="114072" y="158977"/>
                    <a:pt x="103027" y="169479"/>
                  </a:cubicBezTo>
                  <a:cubicBezTo>
                    <a:pt x="91982" y="179980"/>
                    <a:pt x="77678" y="185412"/>
                    <a:pt x="59752" y="185412"/>
                  </a:cubicBezTo>
                  <a:cubicBezTo>
                    <a:pt x="41826" y="185412"/>
                    <a:pt x="27341" y="180162"/>
                    <a:pt x="16478" y="169479"/>
                  </a:cubicBezTo>
                  <a:cubicBezTo>
                    <a:pt x="5432" y="158795"/>
                    <a:pt x="0" y="145578"/>
                    <a:pt x="0" y="129825"/>
                  </a:cubicBezTo>
                  <a:cubicBezTo>
                    <a:pt x="0" y="118055"/>
                    <a:pt x="3078" y="108097"/>
                    <a:pt x="9053" y="100130"/>
                  </a:cubicBezTo>
                  <a:cubicBezTo>
                    <a:pt x="15029" y="92163"/>
                    <a:pt x="23538" y="86731"/>
                    <a:pt x="34584" y="83834"/>
                  </a:cubicBezTo>
                  <a:close/>
                  <a:moveTo>
                    <a:pt x="22996" y="129825"/>
                  </a:moveTo>
                  <a:cubicBezTo>
                    <a:pt x="22996" y="136162"/>
                    <a:pt x="24445" y="142319"/>
                    <a:pt x="27522" y="148294"/>
                  </a:cubicBezTo>
                  <a:cubicBezTo>
                    <a:pt x="30600" y="154269"/>
                    <a:pt x="34946" y="158795"/>
                    <a:pt x="40921" y="162055"/>
                  </a:cubicBezTo>
                  <a:cubicBezTo>
                    <a:pt x="46897" y="165314"/>
                    <a:pt x="53234" y="166944"/>
                    <a:pt x="60114" y="166944"/>
                  </a:cubicBezTo>
                  <a:cubicBezTo>
                    <a:pt x="70798" y="166944"/>
                    <a:pt x="79489" y="163503"/>
                    <a:pt x="86550" y="156623"/>
                  </a:cubicBezTo>
                  <a:cubicBezTo>
                    <a:pt x="93611" y="149742"/>
                    <a:pt x="96871" y="141051"/>
                    <a:pt x="96871" y="130549"/>
                  </a:cubicBezTo>
                  <a:cubicBezTo>
                    <a:pt x="96871" y="120047"/>
                    <a:pt x="93250" y="110994"/>
                    <a:pt x="86188" y="103932"/>
                  </a:cubicBezTo>
                  <a:cubicBezTo>
                    <a:pt x="79126" y="96871"/>
                    <a:pt x="70073" y="93430"/>
                    <a:pt x="59390" y="93430"/>
                  </a:cubicBezTo>
                  <a:cubicBezTo>
                    <a:pt x="48707" y="93430"/>
                    <a:pt x="40197" y="96871"/>
                    <a:pt x="33317" y="103751"/>
                  </a:cubicBezTo>
                  <a:cubicBezTo>
                    <a:pt x="26436" y="110632"/>
                    <a:pt x="22996" y="119323"/>
                    <a:pt x="22996" y="129825"/>
                  </a:cubicBezTo>
                  <a:close/>
                  <a:moveTo>
                    <a:pt x="30238" y="45991"/>
                  </a:moveTo>
                  <a:cubicBezTo>
                    <a:pt x="30238" y="54501"/>
                    <a:pt x="32954" y="61563"/>
                    <a:pt x="38567" y="66995"/>
                  </a:cubicBezTo>
                  <a:cubicBezTo>
                    <a:pt x="44180" y="72427"/>
                    <a:pt x="51242" y="75143"/>
                    <a:pt x="60114" y="75143"/>
                  </a:cubicBezTo>
                  <a:cubicBezTo>
                    <a:pt x="68986" y="75143"/>
                    <a:pt x="75686" y="72427"/>
                    <a:pt x="81299" y="66995"/>
                  </a:cubicBezTo>
                  <a:cubicBezTo>
                    <a:pt x="86732" y="61563"/>
                    <a:pt x="89628" y="54863"/>
                    <a:pt x="89628" y="47077"/>
                  </a:cubicBezTo>
                  <a:cubicBezTo>
                    <a:pt x="89628" y="39292"/>
                    <a:pt x="86732" y="32049"/>
                    <a:pt x="81119" y="26436"/>
                  </a:cubicBezTo>
                  <a:cubicBezTo>
                    <a:pt x="75505" y="20823"/>
                    <a:pt x="68444" y="18107"/>
                    <a:pt x="59933" y="18107"/>
                  </a:cubicBezTo>
                  <a:cubicBezTo>
                    <a:pt x="51423" y="18107"/>
                    <a:pt x="44362" y="20823"/>
                    <a:pt x="38749" y="26255"/>
                  </a:cubicBezTo>
                  <a:cubicBezTo>
                    <a:pt x="33136" y="31687"/>
                    <a:pt x="30419" y="38205"/>
                    <a:pt x="30419" y="45810"/>
                  </a:cubicBezTo>
                  <a:close/>
                </a:path>
              </a:pathLst>
            </a:custGeom>
            <a:solidFill>
              <a:srgbClr val="040000"/>
            </a:solidFill>
            <a:ln w="18102" cap="flat">
              <a:noFill/>
              <a:prstDash val="solid"/>
              <a:miter/>
            </a:ln>
          </p:spPr>
          <p:txBody>
            <a:bodyPr rtlCol="0" anchor="ctr"/>
            <a:lstStyle/>
            <a:p>
              <a:endParaRPr lang="ja-JP" altLang="en-US" sz="1200"/>
            </a:p>
          </p:txBody>
        </p:sp>
        <p:sp>
          <p:nvSpPr>
            <p:cNvPr id="1092" name="フリーフォーム: 図形 1091">
              <a:extLst>
                <a:ext uri="{FF2B5EF4-FFF2-40B4-BE49-F238E27FC236}">
                  <a16:creationId xmlns:a16="http://schemas.microsoft.com/office/drawing/2014/main" id="{E43F8019-1660-295B-6D7B-356688D15BB2}"/>
                </a:ext>
              </a:extLst>
            </p:cNvPr>
            <p:cNvSpPr/>
            <p:nvPr/>
          </p:nvSpPr>
          <p:spPr>
            <a:xfrm>
              <a:off x="16243440" y="6985845"/>
              <a:ext cx="26797" cy="61200"/>
            </a:xfrm>
            <a:custGeom>
              <a:avLst/>
              <a:gdLst>
                <a:gd name="connsiteX0" fmla="*/ 1449 w 26797"/>
                <a:gd name="connsiteY0" fmla="*/ 25349 h 61200"/>
                <a:gd name="connsiteX1" fmla="*/ 1449 w 26797"/>
                <a:gd name="connsiteY1" fmla="*/ 0 h 61200"/>
                <a:gd name="connsiteX2" fmla="*/ 26798 w 26797"/>
                <a:gd name="connsiteY2" fmla="*/ 0 h 61200"/>
                <a:gd name="connsiteX3" fmla="*/ 26798 w 26797"/>
                <a:gd name="connsiteY3" fmla="*/ 25349 h 61200"/>
                <a:gd name="connsiteX4" fmla="*/ 21909 w 26797"/>
                <a:gd name="connsiteY4" fmla="*/ 47983 h 61200"/>
                <a:gd name="connsiteX5" fmla="*/ 6157 w 26797"/>
                <a:gd name="connsiteY5" fmla="*/ 61201 h 61200"/>
                <a:gd name="connsiteX6" fmla="*/ 0 w 26797"/>
                <a:gd name="connsiteY6" fmla="*/ 51604 h 61200"/>
                <a:gd name="connsiteX7" fmla="*/ 10321 w 26797"/>
                <a:gd name="connsiteY7" fmla="*/ 42550 h 61200"/>
                <a:gd name="connsiteX8" fmla="*/ 14123 w 26797"/>
                <a:gd name="connsiteY8" fmla="*/ 25349 h 61200"/>
                <a:gd name="connsiteX9" fmla="*/ 1449 w 26797"/>
                <a:gd name="connsiteY9" fmla="*/ 25349 h 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97" h="61200">
                  <a:moveTo>
                    <a:pt x="1449" y="25349"/>
                  </a:moveTo>
                  <a:lnTo>
                    <a:pt x="1449" y="0"/>
                  </a:lnTo>
                  <a:lnTo>
                    <a:pt x="26798" y="0"/>
                  </a:lnTo>
                  <a:lnTo>
                    <a:pt x="26798" y="25349"/>
                  </a:lnTo>
                  <a:cubicBezTo>
                    <a:pt x="26798" y="34584"/>
                    <a:pt x="25169" y="42188"/>
                    <a:pt x="21909" y="47983"/>
                  </a:cubicBezTo>
                  <a:cubicBezTo>
                    <a:pt x="18649" y="53777"/>
                    <a:pt x="13399" y="58122"/>
                    <a:pt x="6157" y="61201"/>
                  </a:cubicBezTo>
                  <a:lnTo>
                    <a:pt x="0" y="51604"/>
                  </a:lnTo>
                  <a:cubicBezTo>
                    <a:pt x="4708" y="49612"/>
                    <a:pt x="8148" y="46534"/>
                    <a:pt x="10321" y="42550"/>
                  </a:cubicBezTo>
                  <a:cubicBezTo>
                    <a:pt x="12494" y="38567"/>
                    <a:pt x="13761" y="32773"/>
                    <a:pt x="14123" y="25349"/>
                  </a:cubicBezTo>
                  <a:lnTo>
                    <a:pt x="1449" y="25349"/>
                  </a:lnTo>
                  <a:close/>
                </a:path>
              </a:pathLst>
            </a:custGeom>
            <a:solidFill>
              <a:srgbClr val="040000"/>
            </a:solidFill>
            <a:ln w="18102" cap="flat">
              <a:noFill/>
              <a:prstDash val="solid"/>
              <a:miter/>
            </a:ln>
          </p:spPr>
          <p:txBody>
            <a:bodyPr rtlCol="0" anchor="ctr"/>
            <a:lstStyle/>
            <a:p>
              <a:endParaRPr lang="ja-JP" altLang="en-US" sz="1200"/>
            </a:p>
          </p:txBody>
        </p:sp>
        <p:sp>
          <p:nvSpPr>
            <p:cNvPr id="1093" name="フリーフォーム: 図形 1092">
              <a:extLst>
                <a:ext uri="{FF2B5EF4-FFF2-40B4-BE49-F238E27FC236}">
                  <a16:creationId xmlns:a16="http://schemas.microsoft.com/office/drawing/2014/main" id="{6BCBDBBA-ACBE-FC90-A804-78C11793BEE8}"/>
                </a:ext>
              </a:extLst>
            </p:cNvPr>
            <p:cNvSpPr/>
            <p:nvPr/>
          </p:nvSpPr>
          <p:spPr>
            <a:xfrm>
              <a:off x="16302467" y="6829222"/>
              <a:ext cx="119866" cy="185231"/>
            </a:xfrm>
            <a:custGeom>
              <a:avLst/>
              <a:gdLst>
                <a:gd name="connsiteX0" fmla="*/ 116426 w 119866"/>
                <a:gd name="connsiteY0" fmla="*/ 44905 h 185231"/>
                <a:gd name="connsiteX1" fmla="*/ 94335 w 119866"/>
                <a:gd name="connsiteY1" fmla="*/ 46716 h 185231"/>
                <a:gd name="connsiteX2" fmla="*/ 86007 w 119866"/>
                <a:gd name="connsiteY2" fmla="*/ 27704 h 185231"/>
                <a:gd name="connsiteX3" fmla="*/ 63735 w 119866"/>
                <a:gd name="connsiteY3" fmla="*/ 18107 h 185231"/>
                <a:gd name="connsiteX4" fmla="*/ 45085 w 119866"/>
                <a:gd name="connsiteY4" fmla="*/ 24082 h 185231"/>
                <a:gd name="connsiteX5" fmla="*/ 28428 w 119866"/>
                <a:gd name="connsiteY5" fmla="*/ 46534 h 185231"/>
                <a:gd name="connsiteX6" fmla="*/ 22090 w 119866"/>
                <a:gd name="connsiteY6" fmla="*/ 88542 h 185231"/>
                <a:gd name="connsiteX7" fmla="*/ 41826 w 119866"/>
                <a:gd name="connsiteY7" fmla="*/ 70435 h 185231"/>
                <a:gd name="connsiteX8" fmla="*/ 66270 w 119866"/>
                <a:gd name="connsiteY8" fmla="*/ 64460 h 185231"/>
                <a:gd name="connsiteX9" fmla="*/ 104113 w 119866"/>
                <a:gd name="connsiteY9" fmla="*/ 80937 h 185231"/>
                <a:gd name="connsiteX10" fmla="*/ 119866 w 119866"/>
                <a:gd name="connsiteY10" fmla="*/ 123307 h 185231"/>
                <a:gd name="connsiteX11" fmla="*/ 112442 w 119866"/>
                <a:gd name="connsiteY11" fmla="*/ 154994 h 185231"/>
                <a:gd name="connsiteX12" fmla="*/ 92162 w 119866"/>
                <a:gd name="connsiteY12" fmla="*/ 177446 h 185231"/>
                <a:gd name="connsiteX13" fmla="*/ 63011 w 119866"/>
                <a:gd name="connsiteY13" fmla="*/ 185231 h 185231"/>
                <a:gd name="connsiteX14" fmla="*/ 17563 w 119866"/>
                <a:gd name="connsiteY14" fmla="*/ 164771 h 185231"/>
                <a:gd name="connsiteX15" fmla="*/ 0 w 119866"/>
                <a:gd name="connsiteY15" fmla="*/ 97233 h 185231"/>
                <a:gd name="connsiteX16" fmla="*/ 19374 w 119866"/>
                <a:gd name="connsiteY16" fmla="*/ 20823 h 185231"/>
                <a:gd name="connsiteX17" fmla="*/ 65002 w 119866"/>
                <a:gd name="connsiteY17" fmla="*/ 0 h 185231"/>
                <a:gd name="connsiteX18" fmla="*/ 100129 w 119866"/>
                <a:gd name="connsiteY18" fmla="*/ 11950 h 185231"/>
                <a:gd name="connsiteX19" fmla="*/ 116607 w 119866"/>
                <a:gd name="connsiteY19" fmla="*/ 45086 h 185231"/>
                <a:gd name="connsiteX20" fmla="*/ 25530 w 119866"/>
                <a:gd name="connsiteY20" fmla="*/ 123126 h 185231"/>
                <a:gd name="connsiteX21" fmla="*/ 30419 w 119866"/>
                <a:gd name="connsiteY21" fmla="*/ 145216 h 185231"/>
                <a:gd name="connsiteX22" fmla="*/ 44180 w 119866"/>
                <a:gd name="connsiteY22" fmla="*/ 161331 h 185231"/>
                <a:gd name="connsiteX23" fmla="*/ 62648 w 119866"/>
                <a:gd name="connsiteY23" fmla="*/ 166763 h 185231"/>
                <a:gd name="connsiteX24" fmla="*/ 86912 w 119866"/>
                <a:gd name="connsiteY24" fmla="*/ 155356 h 185231"/>
                <a:gd name="connsiteX25" fmla="*/ 97052 w 119866"/>
                <a:gd name="connsiteY25" fmla="*/ 124393 h 185231"/>
                <a:gd name="connsiteX26" fmla="*/ 87093 w 119866"/>
                <a:gd name="connsiteY26" fmla="*/ 94698 h 185231"/>
                <a:gd name="connsiteX27" fmla="*/ 61925 w 119866"/>
                <a:gd name="connsiteY27" fmla="*/ 83834 h 185231"/>
                <a:gd name="connsiteX28" fmla="*/ 36213 w 119866"/>
                <a:gd name="connsiteY28" fmla="*/ 94698 h 185231"/>
                <a:gd name="connsiteX29" fmla="*/ 25711 w 119866"/>
                <a:gd name="connsiteY29" fmla="*/ 123126 h 18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866" h="185231">
                  <a:moveTo>
                    <a:pt x="116426" y="44905"/>
                  </a:moveTo>
                  <a:lnTo>
                    <a:pt x="94335" y="46716"/>
                  </a:lnTo>
                  <a:cubicBezTo>
                    <a:pt x="92344" y="38024"/>
                    <a:pt x="89628" y="31687"/>
                    <a:pt x="86007" y="27704"/>
                  </a:cubicBezTo>
                  <a:cubicBezTo>
                    <a:pt x="80031" y="21366"/>
                    <a:pt x="72608" y="18107"/>
                    <a:pt x="63735" y="18107"/>
                  </a:cubicBezTo>
                  <a:cubicBezTo>
                    <a:pt x="56674" y="18107"/>
                    <a:pt x="50336" y="20099"/>
                    <a:pt x="45085" y="24082"/>
                  </a:cubicBezTo>
                  <a:cubicBezTo>
                    <a:pt x="38024" y="29152"/>
                    <a:pt x="32592" y="36757"/>
                    <a:pt x="28428" y="46534"/>
                  </a:cubicBezTo>
                  <a:cubicBezTo>
                    <a:pt x="24262" y="56312"/>
                    <a:pt x="22271" y="70254"/>
                    <a:pt x="22090" y="88542"/>
                  </a:cubicBezTo>
                  <a:cubicBezTo>
                    <a:pt x="27521" y="80394"/>
                    <a:pt x="34041" y="74237"/>
                    <a:pt x="41826" y="70435"/>
                  </a:cubicBezTo>
                  <a:cubicBezTo>
                    <a:pt x="49612" y="66633"/>
                    <a:pt x="57760" y="64460"/>
                    <a:pt x="66270" y="64460"/>
                  </a:cubicBezTo>
                  <a:cubicBezTo>
                    <a:pt x="81118" y="64460"/>
                    <a:pt x="93792" y="69892"/>
                    <a:pt x="104113" y="80937"/>
                  </a:cubicBezTo>
                  <a:cubicBezTo>
                    <a:pt x="114616" y="91801"/>
                    <a:pt x="119866" y="105924"/>
                    <a:pt x="119866" y="123307"/>
                  </a:cubicBezTo>
                  <a:cubicBezTo>
                    <a:pt x="119866" y="134714"/>
                    <a:pt x="117331" y="145216"/>
                    <a:pt x="112442" y="154994"/>
                  </a:cubicBezTo>
                  <a:cubicBezTo>
                    <a:pt x="107554" y="164771"/>
                    <a:pt x="100854" y="172195"/>
                    <a:pt x="92162" y="177446"/>
                  </a:cubicBezTo>
                  <a:cubicBezTo>
                    <a:pt x="83471" y="182697"/>
                    <a:pt x="73876" y="185231"/>
                    <a:pt x="63011" y="185231"/>
                  </a:cubicBezTo>
                  <a:cubicBezTo>
                    <a:pt x="44362" y="185231"/>
                    <a:pt x="29333" y="178351"/>
                    <a:pt x="17563" y="164771"/>
                  </a:cubicBezTo>
                  <a:cubicBezTo>
                    <a:pt x="5794" y="151191"/>
                    <a:pt x="0" y="128557"/>
                    <a:pt x="0" y="97233"/>
                  </a:cubicBezTo>
                  <a:cubicBezTo>
                    <a:pt x="0" y="62106"/>
                    <a:pt x="6518" y="36757"/>
                    <a:pt x="19374" y="20823"/>
                  </a:cubicBezTo>
                  <a:cubicBezTo>
                    <a:pt x="30600" y="6881"/>
                    <a:pt x="45809" y="0"/>
                    <a:pt x="65002" y="0"/>
                  </a:cubicBezTo>
                  <a:cubicBezTo>
                    <a:pt x="79307" y="0"/>
                    <a:pt x="90895" y="3983"/>
                    <a:pt x="100129" y="11950"/>
                  </a:cubicBezTo>
                  <a:cubicBezTo>
                    <a:pt x="109183" y="19917"/>
                    <a:pt x="114796" y="30963"/>
                    <a:pt x="116607" y="45086"/>
                  </a:cubicBezTo>
                  <a:close/>
                  <a:moveTo>
                    <a:pt x="25530" y="123126"/>
                  </a:moveTo>
                  <a:cubicBezTo>
                    <a:pt x="25530" y="130730"/>
                    <a:pt x="27160" y="138154"/>
                    <a:pt x="30419" y="145216"/>
                  </a:cubicBezTo>
                  <a:cubicBezTo>
                    <a:pt x="33678" y="152277"/>
                    <a:pt x="38205" y="157528"/>
                    <a:pt x="44180" y="161331"/>
                  </a:cubicBezTo>
                  <a:cubicBezTo>
                    <a:pt x="49975" y="164952"/>
                    <a:pt x="56130" y="166763"/>
                    <a:pt x="62648" y="166763"/>
                  </a:cubicBezTo>
                  <a:cubicBezTo>
                    <a:pt x="72064" y="166763"/>
                    <a:pt x="80212" y="162960"/>
                    <a:pt x="86912" y="155356"/>
                  </a:cubicBezTo>
                  <a:cubicBezTo>
                    <a:pt x="93611" y="147751"/>
                    <a:pt x="97052" y="137430"/>
                    <a:pt x="97052" y="124393"/>
                  </a:cubicBezTo>
                  <a:cubicBezTo>
                    <a:pt x="97052" y="111356"/>
                    <a:pt x="93792" y="101941"/>
                    <a:pt x="87093" y="94698"/>
                  </a:cubicBezTo>
                  <a:cubicBezTo>
                    <a:pt x="80394" y="87456"/>
                    <a:pt x="72064" y="83834"/>
                    <a:pt x="61925" y="83834"/>
                  </a:cubicBezTo>
                  <a:cubicBezTo>
                    <a:pt x="51785" y="83834"/>
                    <a:pt x="43275" y="87456"/>
                    <a:pt x="36213" y="94698"/>
                  </a:cubicBezTo>
                  <a:cubicBezTo>
                    <a:pt x="29151" y="101941"/>
                    <a:pt x="25711" y="111356"/>
                    <a:pt x="25711" y="123126"/>
                  </a:cubicBezTo>
                  <a:close/>
                </a:path>
              </a:pathLst>
            </a:custGeom>
            <a:solidFill>
              <a:srgbClr val="040000"/>
            </a:solidFill>
            <a:ln w="18102" cap="flat">
              <a:noFill/>
              <a:prstDash val="solid"/>
              <a:miter/>
            </a:ln>
          </p:spPr>
          <p:txBody>
            <a:bodyPr rtlCol="0" anchor="ctr"/>
            <a:lstStyle/>
            <a:p>
              <a:endParaRPr lang="ja-JP" altLang="en-US" sz="1200"/>
            </a:p>
          </p:txBody>
        </p:sp>
        <p:sp>
          <p:nvSpPr>
            <p:cNvPr id="1094" name="フリーフォーム: 図形 1093">
              <a:extLst>
                <a:ext uri="{FF2B5EF4-FFF2-40B4-BE49-F238E27FC236}">
                  <a16:creationId xmlns:a16="http://schemas.microsoft.com/office/drawing/2014/main" id="{0DAA2BCA-B584-5542-1828-D806A04898BA}"/>
                </a:ext>
              </a:extLst>
            </p:cNvPr>
            <p:cNvSpPr/>
            <p:nvPr/>
          </p:nvSpPr>
          <p:spPr>
            <a:xfrm>
              <a:off x="16444062" y="6828860"/>
              <a:ext cx="119503" cy="185412"/>
            </a:xfrm>
            <a:custGeom>
              <a:avLst/>
              <a:gdLst>
                <a:gd name="connsiteX0" fmla="*/ 34583 w 119503"/>
                <a:gd name="connsiteY0" fmla="*/ 83834 h 185412"/>
                <a:gd name="connsiteX1" fmla="*/ 14123 w 119503"/>
                <a:gd name="connsiteY1" fmla="*/ 69349 h 185412"/>
                <a:gd name="connsiteX2" fmla="*/ 7423 w 119503"/>
                <a:gd name="connsiteY2" fmla="*/ 46896 h 185412"/>
                <a:gd name="connsiteX3" fmla="*/ 21727 w 119503"/>
                <a:gd name="connsiteY3" fmla="*/ 13580 h 185412"/>
                <a:gd name="connsiteX4" fmla="*/ 59571 w 119503"/>
                <a:gd name="connsiteY4" fmla="*/ 0 h 185412"/>
                <a:gd name="connsiteX5" fmla="*/ 97775 w 119503"/>
                <a:gd name="connsiteY5" fmla="*/ 13761 h 185412"/>
                <a:gd name="connsiteX6" fmla="*/ 112260 w 119503"/>
                <a:gd name="connsiteY6" fmla="*/ 47439 h 185412"/>
                <a:gd name="connsiteX7" fmla="*/ 105561 w 119503"/>
                <a:gd name="connsiteY7" fmla="*/ 69349 h 185412"/>
                <a:gd name="connsiteX8" fmla="*/ 85463 w 119503"/>
                <a:gd name="connsiteY8" fmla="*/ 83834 h 185412"/>
                <a:gd name="connsiteX9" fmla="*/ 110813 w 119503"/>
                <a:gd name="connsiteY9" fmla="*/ 101397 h 185412"/>
                <a:gd name="connsiteX10" fmla="*/ 119504 w 119503"/>
                <a:gd name="connsiteY10" fmla="*/ 130368 h 185412"/>
                <a:gd name="connsiteX11" fmla="*/ 103027 w 119503"/>
                <a:gd name="connsiteY11" fmla="*/ 169479 h 185412"/>
                <a:gd name="connsiteX12" fmla="*/ 59752 w 119503"/>
                <a:gd name="connsiteY12" fmla="*/ 185412 h 185412"/>
                <a:gd name="connsiteX13" fmla="*/ 16477 w 119503"/>
                <a:gd name="connsiteY13" fmla="*/ 169479 h 185412"/>
                <a:gd name="connsiteX14" fmla="*/ 0 w 119503"/>
                <a:gd name="connsiteY14" fmla="*/ 129825 h 185412"/>
                <a:gd name="connsiteX15" fmla="*/ 9053 w 119503"/>
                <a:gd name="connsiteY15" fmla="*/ 100130 h 185412"/>
                <a:gd name="connsiteX16" fmla="*/ 34583 w 119503"/>
                <a:gd name="connsiteY16" fmla="*/ 83834 h 185412"/>
                <a:gd name="connsiteX17" fmla="*/ 22995 w 119503"/>
                <a:gd name="connsiteY17" fmla="*/ 129825 h 185412"/>
                <a:gd name="connsiteX18" fmla="*/ 27521 w 119503"/>
                <a:gd name="connsiteY18" fmla="*/ 148294 h 185412"/>
                <a:gd name="connsiteX19" fmla="*/ 40921 w 119503"/>
                <a:gd name="connsiteY19" fmla="*/ 162055 h 185412"/>
                <a:gd name="connsiteX20" fmla="*/ 60114 w 119503"/>
                <a:gd name="connsiteY20" fmla="*/ 166944 h 185412"/>
                <a:gd name="connsiteX21" fmla="*/ 86549 w 119503"/>
                <a:gd name="connsiteY21" fmla="*/ 156623 h 185412"/>
                <a:gd name="connsiteX22" fmla="*/ 96870 w 119503"/>
                <a:gd name="connsiteY22" fmla="*/ 130549 h 185412"/>
                <a:gd name="connsiteX23" fmla="*/ 86188 w 119503"/>
                <a:gd name="connsiteY23" fmla="*/ 103932 h 185412"/>
                <a:gd name="connsiteX24" fmla="*/ 59389 w 119503"/>
                <a:gd name="connsiteY24" fmla="*/ 93430 h 185412"/>
                <a:gd name="connsiteX25" fmla="*/ 33316 w 119503"/>
                <a:gd name="connsiteY25" fmla="*/ 103751 h 185412"/>
                <a:gd name="connsiteX26" fmla="*/ 22995 w 119503"/>
                <a:gd name="connsiteY26" fmla="*/ 129825 h 185412"/>
                <a:gd name="connsiteX27" fmla="*/ 30238 w 119503"/>
                <a:gd name="connsiteY27" fmla="*/ 45991 h 185412"/>
                <a:gd name="connsiteX28" fmla="*/ 38567 w 119503"/>
                <a:gd name="connsiteY28" fmla="*/ 66995 h 185412"/>
                <a:gd name="connsiteX29" fmla="*/ 60114 w 119503"/>
                <a:gd name="connsiteY29" fmla="*/ 75143 h 185412"/>
                <a:gd name="connsiteX30" fmla="*/ 81299 w 119503"/>
                <a:gd name="connsiteY30" fmla="*/ 66995 h 185412"/>
                <a:gd name="connsiteX31" fmla="*/ 89627 w 119503"/>
                <a:gd name="connsiteY31" fmla="*/ 47077 h 185412"/>
                <a:gd name="connsiteX32" fmla="*/ 81118 w 119503"/>
                <a:gd name="connsiteY32" fmla="*/ 26436 h 185412"/>
                <a:gd name="connsiteX33" fmla="*/ 59933 w 119503"/>
                <a:gd name="connsiteY33" fmla="*/ 18107 h 185412"/>
                <a:gd name="connsiteX34" fmla="*/ 38747 w 119503"/>
                <a:gd name="connsiteY34" fmla="*/ 26255 h 185412"/>
                <a:gd name="connsiteX35" fmla="*/ 30419 w 119503"/>
                <a:gd name="connsiteY35" fmla="*/ 4581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503" h="185412">
                  <a:moveTo>
                    <a:pt x="34583" y="83834"/>
                  </a:moveTo>
                  <a:cubicBezTo>
                    <a:pt x="25349" y="80394"/>
                    <a:pt x="18468" y="75686"/>
                    <a:pt x="14123" y="69349"/>
                  </a:cubicBezTo>
                  <a:cubicBezTo>
                    <a:pt x="9777" y="63011"/>
                    <a:pt x="7423" y="55588"/>
                    <a:pt x="7423" y="46896"/>
                  </a:cubicBezTo>
                  <a:cubicBezTo>
                    <a:pt x="7423" y="33679"/>
                    <a:pt x="12131" y="22633"/>
                    <a:pt x="21727" y="13580"/>
                  </a:cubicBezTo>
                  <a:cubicBezTo>
                    <a:pt x="31324" y="4527"/>
                    <a:pt x="43818" y="0"/>
                    <a:pt x="59571" y="0"/>
                  </a:cubicBezTo>
                  <a:cubicBezTo>
                    <a:pt x="75323" y="0"/>
                    <a:pt x="88179" y="4527"/>
                    <a:pt x="97775" y="13761"/>
                  </a:cubicBezTo>
                  <a:cubicBezTo>
                    <a:pt x="107372" y="22995"/>
                    <a:pt x="112260" y="34222"/>
                    <a:pt x="112260" y="47439"/>
                  </a:cubicBezTo>
                  <a:cubicBezTo>
                    <a:pt x="112260" y="55769"/>
                    <a:pt x="110088" y="63192"/>
                    <a:pt x="105561" y="69349"/>
                  </a:cubicBezTo>
                  <a:cubicBezTo>
                    <a:pt x="101216" y="75505"/>
                    <a:pt x="94516" y="80394"/>
                    <a:pt x="85463" y="83834"/>
                  </a:cubicBezTo>
                  <a:cubicBezTo>
                    <a:pt x="96689" y="87456"/>
                    <a:pt x="105018" y="93249"/>
                    <a:pt x="110813" y="101397"/>
                  </a:cubicBezTo>
                  <a:cubicBezTo>
                    <a:pt x="116607" y="109546"/>
                    <a:pt x="119504" y="119142"/>
                    <a:pt x="119504" y="130368"/>
                  </a:cubicBezTo>
                  <a:cubicBezTo>
                    <a:pt x="119504" y="145940"/>
                    <a:pt x="114072" y="158977"/>
                    <a:pt x="103027" y="169479"/>
                  </a:cubicBezTo>
                  <a:cubicBezTo>
                    <a:pt x="91981" y="179980"/>
                    <a:pt x="77677" y="185412"/>
                    <a:pt x="59752" y="185412"/>
                  </a:cubicBezTo>
                  <a:cubicBezTo>
                    <a:pt x="41826" y="185412"/>
                    <a:pt x="27341" y="180162"/>
                    <a:pt x="16477" y="169479"/>
                  </a:cubicBezTo>
                  <a:cubicBezTo>
                    <a:pt x="5432" y="158795"/>
                    <a:pt x="0" y="145578"/>
                    <a:pt x="0" y="129825"/>
                  </a:cubicBezTo>
                  <a:cubicBezTo>
                    <a:pt x="0" y="118055"/>
                    <a:pt x="3078" y="108097"/>
                    <a:pt x="9053" y="100130"/>
                  </a:cubicBezTo>
                  <a:cubicBezTo>
                    <a:pt x="15028" y="92163"/>
                    <a:pt x="23538" y="86731"/>
                    <a:pt x="34583" y="83834"/>
                  </a:cubicBezTo>
                  <a:close/>
                  <a:moveTo>
                    <a:pt x="22995" y="129825"/>
                  </a:moveTo>
                  <a:cubicBezTo>
                    <a:pt x="22995" y="136162"/>
                    <a:pt x="24444" y="142319"/>
                    <a:pt x="27521" y="148294"/>
                  </a:cubicBezTo>
                  <a:cubicBezTo>
                    <a:pt x="30600" y="154269"/>
                    <a:pt x="34946" y="158795"/>
                    <a:pt x="40921" y="162055"/>
                  </a:cubicBezTo>
                  <a:cubicBezTo>
                    <a:pt x="46896" y="165314"/>
                    <a:pt x="53234" y="166944"/>
                    <a:pt x="60114" y="166944"/>
                  </a:cubicBezTo>
                  <a:cubicBezTo>
                    <a:pt x="70797" y="166944"/>
                    <a:pt x="79487" y="163503"/>
                    <a:pt x="86549" y="156623"/>
                  </a:cubicBezTo>
                  <a:cubicBezTo>
                    <a:pt x="93611" y="149742"/>
                    <a:pt x="96870" y="141051"/>
                    <a:pt x="96870" y="130549"/>
                  </a:cubicBezTo>
                  <a:cubicBezTo>
                    <a:pt x="96870" y="120047"/>
                    <a:pt x="93249" y="110994"/>
                    <a:pt x="86188" y="103932"/>
                  </a:cubicBezTo>
                  <a:cubicBezTo>
                    <a:pt x="79126" y="96871"/>
                    <a:pt x="70073" y="93430"/>
                    <a:pt x="59389" y="93430"/>
                  </a:cubicBezTo>
                  <a:cubicBezTo>
                    <a:pt x="48707" y="93430"/>
                    <a:pt x="40196" y="96871"/>
                    <a:pt x="33316" y="103751"/>
                  </a:cubicBezTo>
                  <a:cubicBezTo>
                    <a:pt x="26435" y="110632"/>
                    <a:pt x="22995" y="119323"/>
                    <a:pt x="22995" y="129825"/>
                  </a:cubicBezTo>
                  <a:close/>
                  <a:moveTo>
                    <a:pt x="30238" y="45991"/>
                  </a:moveTo>
                  <a:cubicBezTo>
                    <a:pt x="30238" y="54501"/>
                    <a:pt x="32954" y="61563"/>
                    <a:pt x="38567" y="66995"/>
                  </a:cubicBezTo>
                  <a:cubicBezTo>
                    <a:pt x="44180" y="72427"/>
                    <a:pt x="51241" y="75143"/>
                    <a:pt x="60114" y="75143"/>
                  </a:cubicBezTo>
                  <a:cubicBezTo>
                    <a:pt x="68986" y="75143"/>
                    <a:pt x="75686" y="72427"/>
                    <a:pt x="81299" y="66995"/>
                  </a:cubicBezTo>
                  <a:cubicBezTo>
                    <a:pt x="86731" y="61563"/>
                    <a:pt x="89627" y="54863"/>
                    <a:pt x="89627" y="47077"/>
                  </a:cubicBezTo>
                  <a:cubicBezTo>
                    <a:pt x="89627" y="39292"/>
                    <a:pt x="86731" y="32049"/>
                    <a:pt x="81118" y="26436"/>
                  </a:cubicBezTo>
                  <a:cubicBezTo>
                    <a:pt x="75505" y="20823"/>
                    <a:pt x="68443" y="18107"/>
                    <a:pt x="59933" y="18107"/>
                  </a:cubicBezTo>
                  <a:cubicBezTo>
                    <a:pt x="51422" y="18107"/>
                    <a:pt x="44360" y="20823"/>
                    <a:pt x="38747" y="26255"/>
                  </a:cubicBezTo>
                  <a:cubicBezTo>
                    <a:pt x="33134" y="31687"/>
                    <a:pt x="30419" y="38205"/>
                    <a:pt x="30419" y="45810"/>
                  </a:cubicBezTo>
                  <a:close/>
                </a:path>
              </a:pathLst>
            </a:custGeom>
            <a:solidFill>
              <a:srgbClr val="040000"/>
            </a:solidFill>
            <a:ln w="18102" cap="flat">
              <a:noFill/>
              <a:prstDash val="solid"/>
              <a:miter/>
            </a:ln>
          </p:spPr>
          <p:txBody>
            <a:bodyPr rtlCol="0" anchor="ctr"/>
            <a:lstStyle/>
            <a:p>
              <a:endParaRPr lang="ja-JP" altLang="en-US" sz="1200"/>
            </a:p>
          </p:txBody>
        </p:sp>
        <p:sp>
          <p:nvSpPr>
            <p:cNvPr id="1095" name="フリーフォーム: 図形 1094">
              <a:extLst>
                <a:ext uri="{FF2B5EF4-FFF2-40B4-BE49-F238E27FC236}">
                  <a16:creationId xmlns:a16="http://schemas.microsoft.com/office/drawing/2014/main" id="{7AFD22BA-8EBC-7D9F-03BF-766791C306B8}"/>
                </a:ext>
              </a:extLst>
            </p:cNvPr>
            <p:cNvSpPr/>
            <p:nvPr/>
          </p:nvSpPr>
          <p:spPr>
            <a:xfrm>
              <a:off x="16585112" y="6832119"/>
              <a:ext cx="120228" cy="182153"/>
            </a:xfrm>
            <a:custGeom>
              <a:avLst/>
              <a:gdLst>
                <a:gd name="connsiteX0" fmla="*/ 181 w 120228"/>
                <a:gd name="connsiteY0" fmla="*/ 131455 h 182153"/>
                <a:gd name="connsiteX1" fmla="*/ 23538 w 120228"/>
                <a:gd name="connsiteY1" fmla="*/ 129463 h 182153"/>
                <a:gd name="connsiteX2" fmla="*/ 35671 w 120228"/>
                <a:gd name="connsiteY2" fmla="*/ 155174 h 182153"/>
                <a:gd name="connsiteX3" fmla="*/ 58484 w 120228"/>
                <a:gd name="connsiteY3" fmla="*/ 163866 h 182153"/>
                <a:gd name="connsiteX4" fmla="*/ 85644 w 120228"/>
                <a:gd name="connsiteY4" fmla="*/ 151734 h 182153"/>
                <a:gd name="connsiteX5" fmla="*/ 96870 w 120228"/>
                <a:gd name="connsiteY5" fmla="*/ 119504 h 182153"/>
                <a:gd name="connsiteX6" fmla="*/ 86188 w 120228"/>
                <a:gd name="connsiteY6" fmla="*/ 89447 h 182153"/>
                <a:gd name="connsiteX7" fmla="*/ 58123 w 120228"/>
                <a:gd name="connsiteY7" fmla="*/ 78402 h 182153"/>
                <a:gd name="connsiteX8" fmla="*/ 38749 w 120228"/>
                <a:gd name="connsiteY8" fmla="*/ 83291 h 182153"/>
                <a:gd name="connsiteX9" fmla="*/ 25169 w 120228"/>
                <a:gd name="connsiteY9" fmla="*/ 95966 h 182153"/>
                <a:gd name="connsiteX10" fmla="*/ 4164 w 120228"/>
                <a:gd name="connsiteY10" fmla="*/ 93250 h 182153"/>
                <a:gd name="connsiteX11" fmla="*/ 21728 w 120228"/>
                <a:gd name="connsiteY11" fmla="*/ 0 h 182153"/>
                <a:gd name="connsiteX12" fmla="*/ 111899 w 120228"/>
                <a:gd name="connsiteY12" fmla="*/ 0 h 182153"/>
                <a:gd name="connsiteX13" fmla="*/ 111899 w 120228"/>
                <a:gd name="connsiteY13" fmla="*/ 21366 h 182153"/>
                <a:gd name="connsiteX14" fmla="*/ 39472 w 120228"/>
                <a:gd name="connsiteY14" fmla="*/ 21366 h 182153"/>
                <a:gd name="connsiteX15" fmla="*/ 29695 w 120228"/>
                <a:gd name="connsiteY15" fmla="*/ 70073 h 182153"/>
                <a:gd name="connsiteX16" fmla="*/ 63917 w 120228"/>
                <a:gd name="connsiteY16" fmla="*/ 58666 h 182153"/>
                <a:gd name="connsiteX17" fmla="*/ 103932 w 120228"/>
                <a:gd name="connsiteY17" fmla="*/ 75143 h 182153"/>
                <a:gd name="connsiteX18" fmla="*/ 120229 w 120228"/>
                <a:gd name="connsiteY18" fmla="*/ 117513 h 182153"/>
                <a:gd name="connsiteX19" fmla="*/ 105924 w 120228"/>
                <a:gd name="connsiteY19" fmla="*/ 160063 h 182153"/>
                <a:gd name="connsiteX20" fmla="*/ 58304 w 120228"/>
                <a:gd name="connsiteY20" fmla="*/ 182153 h 182153"/>
                <a:gd name="connsiteX21" fmla="*/ 17925 w 120228"/>
                <a:gd name="connsiteY21" fmla="*/ 168211 h 182153"/>
                <a:gd name="connsiteX22" fmla="*/ 0 w 120228"/>
                <a:gd name="connsiteY22" fmla="*/ 131455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0228" h="182153">
                  <a:moveTo>
                    <a:pt x="181" y="131455"/>
                  </a:moveTo>
                  <a:lnTo>
                    <a:pt x="23538" y="129463"/>
                  </a:lnTo>
                  <a:cubicBezTo>
                    <a:pt x="25350" y="140870"/>
                    <a:pt x="29333" y="149380"/>
                    <a:pt x="35671" y="155174"/>
                  </a:cubicBezTo>
                  <a:cubicBezTo>
                    <a:pt x="42008" y="160969"/>
                    <a:pt x="49612" y="163866"/>
                    <a:pt x="58484" y="163866"/>
                  </a:cubicBezTo>
                  <a:cubicBezTo>
                    <a:pt x="69168" y="163866"/>
                    <a:pt x="78221" y="159882"/>
                    <a:pt x="85644" y="151734"/>
                  </a:cubicBezTo>
                  <a:cubicBezTo>
                    <a:pt x="93069" y="143586"/>
                    <a:pt x="96870" y="132903"/>
                    <a:pt x="96870" y="119504"/>
                  </a:cubicBezTo>
                  <a:cubicBezTo>
                    <a:pt x="96870" y="106105"/>
                    <a:pt x="93250" y="96690"/>
                    <a:pt x="86188" y="89447"/>
                  </a:cubicBezTo>
                  <a:cubicBezTo>
                    <a:pt x="79126" y="82023"/>
                    <a:pt x="69710" y="78402"/>
                    <a:pt x="58123" y="78402"/>
                  </a:cubicBezTo>
                  <a:cubicBezTo>
                    <a:pt x="50880" y="78402"/>
                    <a:pt x="44543" y="80032"/>
                    <a:pt x="38749" y="83291"/>
                  </a:cubicBezTo>
                  <a:cubicBezTo>
                    <a:pt x="32954" y="86550"/>
                    <a:pt x="28428" y="90715"/>
                    <a:pt x="25169" y="95966"/>
                  </a:cubicBezTo>
                  <a:lnTo>
                    <a:pt x="4164" y="93250"/>
                  </a:lnTo>
                  <a:lnTo>
                    <a:pt x="21728" y="0"/>
                  </a:lnTo>
                  <a:lnTo>
                    <a:pt x="111899" y="0"/>
                  </a:lnTo>
                  <a:lnTo>
                    <a:pt x="111899" y="21366"/>
                  </a:lnTo>
                  <a:lnTo>
                    <a:pt x="39472" y="21366"/>
                  </a:lnTo>
                  <a:lnTo>
                    <a:pt x="29695" y="70073"/>
                  </a:lnTo>
                  <a:cubicBezTo>
                    <a:pt x="40559" y="62468"/>
                    <a:pt x="51966" y="58666"/>
                    <a:pt x="63917" y="58666"/>
                  </a:cubicBezTo>
                  <a:cubicBezTo>
                    <a:pt x="79850" y="58666"/>
                    <a:pt x="93069" y="64098"/>
                    <a:pt x="103932" y="75143"/>
                  </a:cubicBezTo>
                  <a:cubicBezTo>
                    <a:pt x="114797" y="86188"/>
                    <a:pt x="120229" y="100311"/>
                    <a:pt x="120229" y="117513"/>
                  </a:cubicBezTo>
                  <a:cubicBezTo>
                    <a:pt x="120229" y="134714"/>
                    <a:pt x="115521" y="148113"/>
                    <a:pt x="105924" y="160063"/>
                  </a:cubicBezTo>
                  <a:cubicBezTo>
                    <a:pt x="94336" y="174730"/>
                    <a:pt x="78402" y="182153"/>
                    <a:pt x="58304" y="182153"/>
                  </a:cubicBezTo>
                  <a:cubicBezTo>
                    <a:pt x="41826" y="182153"/>
                    <a:pt x="28246" y="177626"/>
                    <a:pt x="17925" y="168211"/>
                  </a:cubicBezTo>
                  <a:cubicBezTo>
                    <a:pt x="7423" y="158977"/>
                    <a:pt x="1449" y="146664"/>
                    <a:pt x="0" y="131455"/>
                  </a:cubicBezTo>
                  <a:close/>
                </a:path>
              </a:pathLst>
            </a:custGeom>
            <a:solidFill>
              <a:srgbClr val="040000"/>
            </a:solidFill>
            <a:ln w="18102" cap="flat">
              <a:noFill/>
              <a:prstDash val="solid"/>
              <a:miter/>
            </a:ln>
          </p:spPr>
          <p:txBody>
            <a:bodyPr rtlCol="0" anchor="ctr"/>
            <a:lstStyle/>
            <a:p>
              <a:endParaRPr lang="ja-JP" altLang="en-US" sz="1200"/>
            </a:p>
          </p:txBody>
        </p:sp>
      </p:grpSp>
      <p:sp>
        <p:nvSpPr>
          <p:cNvPr id="1096" name="フリーフォーム: 図形 1095">
            <a:extLst>
              <a:ext uri="{FF2B5EF4-FFF2-40B4-BE49-F238E27FC236}">
                <a16:creationId xmlns:a16="http://schemas.microsoft.com/office/drawing/2014/main" id="{00E99AAF-475B-EA0C-94B8-962BA3EB447B}"/>
              </a:ext>
            </a:extLst>
          </p:cNvPr>
          <p:cNvSpPr/>
          <p:nvPr/>
        </p:nvSpPr>
        <p:spPr>
          <a:xfrm>
            <a:off x="8156016" y="5451074"/>
            <a:ext cx="147871" cy="148595"/>
          </a:xfrm>
          <a:custGeom>
            <a:avLst/>
            <a:gdLst>
              <a:gd name="connsiteX0" fmla="*/ 119866 w 221806"/>
              <a:gd name="connsiteY0" fmla="*/ 10864 h 222893"/>
              <a:gd name="connsiteX1" fmla="*/ 221807 w 221806"/>
              <a:gd name="connsiteY1" fmla="*/ 79127 h 222893"/>
              <a:gd name="connsiteX2" fmla="*/ 211848 w 221806"/>
              <a:gd name="connsiteY2" fmla="*/ 101941 h 222893"/>
              <a:gd name="connsiteX3" fmla="*/ 105924 w 221806"/>
              <a:gd name="connsiteY3" fmla="*/ 23720 h 222893"/>
              <a:gd name="connsiteX4" fmla="*/ 56493 w 221806"/>
              <a:gd name="connsiteY4" fmla="*/ 82204 h 222893"/>
              <a:gd name="connsiteX5" fmla="*/ 166400 w 221806"/>
              <a:gd name="connsiteY5" fmla="*/ 82204 h 222893"/>
              <a:gd name="connsiteX6" fmla="*/ 166400 w 221806"/>
              <a:gd name="connsiteY6" fmla="*/ 101036 h 222893"/>
              <a:gd name="connsiteX7" fmla="*/ 55588 w 221806"/>
              <a:gd name="connsiteY7" fmla="*/ 101036 h 222893"/>
              <a:gd name="connsiteX8" fmla="*/ 55588 w 221806"/>
              <a:gd name="connsiteY8" fmla="*/ 83291 h 222893"/>
              <a:gd name="connsiteX9" fmla="*/ 13942 w 221806"/>
              <a:gd name="connsiteY9" fmla="*/ 109003 h 222893"/>
              <a:gd name="connsiteX10" fmla="*/ 0 w 221806"/>
              <a:gd name="connsiteY10" fmla="*/ 90171 h 222893"/>
              <a:gd name="connsiteX11" fmla="*/ 95060 w 221806"/>
              <a:gd name="connsiteY11" fmla="*/ 0 h 222893"/>
              <a:gd name="connsiteX12" fmla="*/ 120771 w 221806"/>
              <a:gd name="connsiteY12" fmla="*/ 4889 h 222893"/>
              <a:gd name="connsiteX13" fmla="*/ 119866 w 221806"/>
              <a:gd name="connsiteY13" fmla="*/ 10864 h 222893"/>
              <a:gd name="connsiteX14" fmla="*/ 119866 w 221806"/>
              <a:gd name="connsiteY14" fmla="*/ 10864 h 222893"/>
              <a:gd name="connsiteX15" fmla="*/ 57398 w 221806"/>
              <a:gd name="connsiteY15" fmla="*/ 222712 h 222893"/>
              <a:gd name="connsiteX16" fmla="*/ 37662 w 221806"/>
              <a:gd name="connsiteY16" fmla="*/ 222712 h 222893"/>
              <a:gd name="connsiteX17" fmla="*/ 37662 w 221806"/>
              <a:gd name="connsiteY17" fmla="*/ 124755 h 222893"/>
              <a:gd name="connsiteX18" fmla="*/ 185231 w 221806"/>
              <a:gd name="connsiteY18" fmla="*/ 124755 h 222893"/>
              <a:gd name="connsiteX19" fmla="*/ 185231 w 221806"/>
              <a:gd name="connsiteY19" fmla="*/ 219815 h 222893"/>
              <a:gd name="connsiteX20" fmla="*/ 165495 w 221806"/>
              <a:gd name="connsiteY20" fmla="*/ 219815 h 222893"/>
              <a:gd name="connsiteX21" fmla="*/ 165495 w 221806"/>
              <a:gd name="connsiteY21" fmla="*/ 208951 h 222893"/>
              <a:gd name="connsiteX22" fmla="*/ 57579 w 221806"/>
              <a:gd name="connsiteY22" fmla="*/ 208951 h 222893"/>
              <a:gd name="connsiteX23" fmla="*/ 57579 w 221806"/>
              <a:gd name="connsiteY23" fmla="*/ 222894 h 222893"/>
              <a:gd name="connsiteX24" fmla="*/ 57398 w 221806"/>
              <a:gd name="connsiteY24" fmla="*/ 190120 h 222893"/>
              <a:gd name="connsiteX25" fmla="*/ 165314 w 221806"/>
              <a:gd name="connsiteY25" fmla="*/ 190120 h 222893"/>
              <a:gd name="connsiteX26" fmla="*/ 165314 w 221806"/>
              <a:gd name="connsiteY26" fmla="*/ 143586 h 222893"/>
              <a:gd name="connsiteX27" fmla="*/ 57398 w 221806"/>
              <a:gd name="connsiteY27" fmla="*/ 143586 h 222893"/>
              <a:gd name="connsiteX28" fmla="*/ 57398 w 221806"/>
              <a:gd name="connsiteY28" fmla="*/ 190120 h 22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806" h="222893">
                <a:moveTo>
                  <a:pt x="119866" y="10864"/>
                </a:moveTo>
                <a:cubicBezTo>
                  <a:pt x="145577" y="43275"/>
                  <a:pt x="179618" y="65909"/>
                  <a:pt x="221807" y="79127"/>
                </a:cubicBezTo>
                <a:lnTo>
                  <a:pt x="211848" y="101941"/>
                </a:lnTo>
                <a:cubicBezTo>
                  <a:pt x="166943" y="85464"/>
                  <a:pt x="131636" y="59390"/>
                  <a:pt x="105924" y="23720"/>
                </a:cubicBezTo>
                <a:cubicBezTo>
                  <a:pt x="93974" y="48164"/>
                  <a:pt x="77497" y="67719"/>
                  <a:pt x="56493" y="82204"/>
                </a:cubicBezTo>
                <a:lnTo>
                  <a:pt x="166400" y="82204"/>
                </a:lnTo>
                <a:lnTo>
                  <a:pt x="166400" y="101036"/>
                </a:lnTo>
                <a:lnTo>
                  <a:pt x="55588" y="101036"/>
                </a:lnTo>
                <a:lnTo>
                  <a:pt x="55588" y="83291"/>
                </a:lnTo>
                <a:cubicBezTo>
                  <a:pt x="43637" y="93250"/>
                  <a:pt x="29876" y="101760"/>
                  <a:pt x="13942" y="109003"/>
                </a:cubicBezTo>
                <a:lnTo>
                  <a:pt x="0" y="90171"/>
                </a:lnTo>
                <a:cubicBezTo>
                  <a:pt x="48163" y="67719"/>
                  <a:pt x="79850" y="37662"/>
                  <a:pt x="95060" y="0"/>
                </a:cubicBezTo>
                <a:lnTo>
                  <a:pt x="120771" y="4889"/>
                </a:lnTo>
                <a:cubicBezTo>
                  <a:pt x="125298" y="5614"/>
                  <a:pt x="125117" y="7605"/>
                  <a:pt x="119866" y="10864"/>
                </a:cubicBezTo>
                <a:lnTo>
                  <a:pt x="119866" y="10864"/>
                </a:lnTo>
                <a:close/>
                <a:moveTo>
                  <a:pt x="57398" y="222712"/>
                </a:moveTo>
                <a:lnTo>
                  <a:pt x="37662" y="222712"/>
                </a:lnTo>
                <a:lnTo>
                  <a:pt x="37662" y="124755"/>
                </a:lnTo>
                <a:lnTo>
                  <a:pt x="185231" y="124755"/>
                </a:lnTo>
                <a:lnTo>
                  <a:pt x="185231" y="219815"/>
                </a:lnTo>
                <a:lnTo>
                  <a:pt x="165495" y="219815"/>
                </a:lnTo>
                <a:lnTo>
                  <a:pt x="165495" y="208951"/>
                </a:lnTo>
                <a:lnTo>
                  <a:pt x="57579" y="208951"/>
                </a:lnTo>
                <a:lnTo>
                  <a:pt x="57579" y="222894"/>
                </a:lnTo>
                <a:close/>
                <a:moveTo>
                  <a:pt x="57398" y="190120"/>
                </a:moveTo>
                <a:lnTo>
                  <a:pt x="165314" y="190120"/>
                </a:lnTo>
                <a:lnTo>
                  <a:pt x="165314" y="143586"/>
                </a:lnTo>
                <a:lnTo>
                  <a:pt x="57398" y="143586"/>
                </a:lnTo>
                <a:lnTo>
                  <a:pt x="57398" y="190120"/>
                </a:lnTo>
                <a:close/>
              </a:path>
            </a:pathLst>
          </a:custGeom>
          <a:solidFill>
            <a:srgbClr val="040000"/>
          </a:solidFill>
          <a:ln w="18102" cap="flat">
            <a:noFill/>
            <a:prstDash val="solid"/>
            <a:miter/>
          </a:ln>
        </p:spPr>
        <p:txBody>
          <a:bodyPr rtlCol="0" anchor="ctr"/>
          <a:lstStyle/>
          <a:p>
            <a:endParaRPr lang="ja-JP" altLang="en-US" sz="1200"/>
          </a:p>
        </p:txBody>
      </p:sp>
      <p:sp>
        <p:nvSpPr>
          <p:cNvPr id="1097" name="フリーフォーム: 図形 1096">
            <a:extLst>
              <a:ext uri="{FF2B5EF4-FFF2-40B4-BE49-F238E27FC236}">
                <a16:creationId xmlns:a16="http://schemas.microsoft.com/office/drawing/2014/main" id="{5A95B9EA-2D2B-3BAD-B07E-D0A747629700}"/>
              </a:ext>
            </a:extLst>
          </p:cNvPr>
          <p:cNvSpPr/>
          <p:nvPr/>
        </p:nvSpPr>
        <p:spPr>
          <a:xfrm>
            <a:off x="8156016" y="5451074"/>
            <a:ext cx="147871" cy="148595"/>
          </a:xfrm>
          <a:custGeom>
            <a:avLst/>
            <a:gdLst>
              <a:gd name="connsiteX0" fmla="*/ 119866 w 221806"/>
              <a:gd name="connsiteY0" fmla="*/ 10864 h 222893"/>
              <a:gd name="connsiteX1" fmla="*/ 221807 w 221806"/>
              <a:gd name="connsiteY1" fmla="*/ 79127 h 222893"/>
              <a:gd name="connsiteX2" fmla="*/ 211848 w 221806"/>
              <a:gd name="connsiteY2" fmla="*/ 101941 h 222893"/>
              <a:gd name="connsiteX3" fmla="*/ 105924 w 221806"/>
              <a:gd name="connsiteY3" fmla="*/ 23720 h 222893"/>
              <a:gd name="connsiteX4" fmla="*/ 56493 w 221806"/>
              <a:gd name="connsiteY4" fmla="*/ 82204 h 222893"/>
              <a:gd name="connsiteX5" fmla="*/ 166400 w 221806"/>
              <a:gd name="connsiteY5" fmla="*/ 82204 h 222893"/>
              <a:gd name="connsiteX6" fmla="*/ 166400 w 221806"/>
              <a:gd name="connsiteY6" fmla="*/ 101036 h 222893"/>
              <a:gd name="connsiteX7" fmla="*/ 55588 w 221806"/>
              <a:gd name="connsiteY7" fmla="*/ 101036 h 222893"/>
              <a:gd name="connsiteX8" fmla="*/ 55588 w 221806"/>
              <a:gd name="connsiteY8" fmla="*/ 83291 h 222893"/>
              <a:gd name="connsiteX9" fmla="*/ 13942 w 221806"/>
              <a:gd name="connsiteY9" fmla="*/ 109003 h 222893"/>
              <a:gd name="connsiteX10" fmla="*/ 0 w 221806"/>
              <a:gd name="connsiteY10" fmla="*/ 90171 h 222893"/>
              <a:gd name="connsiteX11" fmla="*/ 95060 w 221806"/>
              <a:gd name="connsiteY11" fmla="*/ 0 h 222893"/>
              <a:gd name="connsiteX12" fmla="*/ 120771 w 221806"/>
              <a:gd name="connsiteY12" fmla="*/ 4889 h 222893"/>
              <a:gd name="connsiteX13" fmla="*/ 119866 w 221806"/>
              <a:gd name="connsiteY13" fmla="*/ 10864 h 222893"/>
              <a:gd name="connsiteX14" fmla="*/ 119866 w 221806"/>
              <a:gd name="connsiteY14" fmla="*/ 10864 h 222893"/>
              <a:gd name="connsiteX15" fmla="*/ 57398 w 221806"/>
              <a:gd name="connsiteY15" fmla="*/ 222712 h 222893"/>
              <a:gd name="connsiteX16" fmla="*/ 37662 w 221806"/>
              <a:gd name="connsiteY16" fmla="*/ 222712 h 222893"/>
              <a:gd name="connsiteX17" fmla="*/ 37662 w 221806"/>
              <a:gd name="connsiteY17" fmla="*/ 124755 h 222893"/>
              <a:gd name="connsiteX18" fmla="*/ 185231 w 221806"/>
              <a:gd name="connsiteY18" fmla="*/ 124755 h 222893"/>
              <a:gd name="connsiteX19" fmla="*/ 185231 w 221806"/>
              <a:gd name="connsiteY19" fmla="*/ 219815 h 222893"/>
              <a:gd name="connsiteX20" fmla="*/ 165495 w 221806"/>
              <a:gd name="connsiteY20" fmla="*/ 219815 h 222893"/>
              <a:gd name="connsiteX21" fmla="*/ 165495 w 221806"/>
              <a:gd name="connsiteY21" fmla="*/ 208951 h 222893"/>
              <a:gd name="connsiteX22" fmla="*/ 57579 w 221806"/>
              <a:gd name="connsiteY22" fmla="*/ 208951 h 222893"/>
              <a:gd name="connsiteX23" fmla="*/ 57579 w 221806"/>
              <a:gd name="connsiteY23" fmla="*/ 222894 h 222893"/>
              <a:gd name="connsiteX24" fmla="*/ 57398 w 221806"/>
              <a:gd name="connsiteY24" fmla="*/ 190120 h 222893"/>
              <a:gd name="connsiteX25" fmla="*/ 165314 w 221806"/>
              <a:gd name="connsiteY25" fmla="*/ 190120 h 222893"/>
              <a:gd name="connsiteX26" fmla="*/ 165314 w 221806"/>
              <a:gd name="connsiteY26" fmla="*/ 143586 h 222893"/>
              <a:gd name="connsiteX27" fmla="*/ 57398 w 221806"/>
              <a:gd name="connsiteY27" fmla="*/ 143586 h 222893"/>
              <a:gd name="connsiteX28" fmla="*/ 57398 w 221806"/>
              <a:gd name="connsiteY28" fmla="*/ 190120 h 22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806" h="222893">
                <a:moveTo>
                  <a:pt x="119866" y="10864"/>
                </a:moveTo>
                <a:cubicBezTo>
                  <a:pt x="145577" y="43275"/>
                  <a:pt x="179618" y="65909"/>
                  <a:pt x="221807" y="79127"/>
                </a:cubicBezTo>
                <a:lnTo>
                  <a:pt x="211848" y="101941"/>
                </a:lnTo>
                <a:cubicBezTo>
                  <a:pt x="166943" y="85464"/>
                  <a:pt x="131636" y="59390"/>
                  <a:pt x="105924" y="23720"/>
                </a:cubicBezTo>
                <a:cubicBezTo>
                  <a:pt x="93974" y="48164"/>
                  <a:pt x="77497" y="67719"/>
                  <a:pt x="56493" y="82204"/>
                </a:cubicBezTo>
                <a:lnTo>
                  <a:pt x="166400" y="82204"/>
                </a:lnTo>
                <a:lnTo>
                  <a:pt x="166400" y="101036"/>
                </a:lnTo>
                <a:lnTo>
                  <a:pt x="55588" y="101036"/>
                </a:lnTo>
                <a:lnTo>
                  <a:pt x="55588" y="83291"/>
                </a:lnTo>
                <a:cubicBezTo>
                  <a:pt x="43637" y="93250"/>
                  <a:pt x="29876" y="101760"/>
                  <a:pt x="13942" y="109003"/>
                </a:cubicBezTo>
                <a:lnTo>
                  <a:pt x="0" y="90171"/>
                </a:lnTo>
                <a:cubicBezTo>
                  <a:pt x="48163" y="67719"/>
                  <a:pt x="79850" y="37662"/>
                  <a:pt x="95060" y="0"/>
                </a:cubicBezTo>
                <a:lnTo>
                  <a:pt x="120771" y="4889"/>
                </a:lnTo>
                <a:cubicBezTo>
                  <a:pt x="125298" y="5614"/>
                  <a:pt x="125117" y="7605"/>
                  <a:pt x="119866" y="10864"/>
                </a:cubicBezTo>
                <a:lnTo>
                  <a:pt x="119866" y="10864"/>
                </a:lnTo>
                <a:close/>
                <a:moveTo>
                  <a:pt x="57398" y="222712"/>
                </a:moveTo>
                <a:lnTo>
                  <a:pt x="37662" y="222712"/>
                </a:lnTo>
                <a:lnTo>
                  <a:pt x="37662" y="124755"/>
                </a:lnTo>
                <a:lnTo>
                  <a:pt x="185231" y="124755"/>
                </a:lnTo>
                <a:lnTo>
                  <a:pt x="185231" y="219815"/>
                </a:lnTo>
                <a:lnTo>
                  <a:pt x="165495" y="219815"/>
                </a:lnTo>
                <a:lnTo>
                  <a:pt x="165495" y="208951"/>
                </a:lnTo>
                <a:lnTo>
                  <a:pt x="57579" y="208951"/>
                </a:lnTo>
                <a:lnTo>
                  <a:pt x="57579" y="222894"/>
                </a:lnTo>
                <a:close/>
                <a:moveTo>
                  <a:pt x="57398" y="190120"/>
                </a:moveTo>
                <a:lnTo>
                  <a:pt x="165314" y="190120"/>
                </a:lnTo>
                <a:lnTo>
                  <a:pt x="165314" y="143586"/>
                </a:lnTo>
                <a:lnTo>
                  <a:pt x="57398" y="143586"/>
                </a:lnTo>
                <a:lnTo>
                  <a:pt x="57398" y="190120"/>
                </a:lnTo>
                <a:close/>
              </a:path>
            </a:pathLst>
          </a:custGeom>
          <a:noFill/>
          <a:ln w="0" cap="sq">
            <a:solidFill>
              <a:srgbClr val="040000"/>
            </a:solidFill>
            <a:prstDash val="solid"/>
            <a:miter/>
          </a:ln>
        </p:spPr>
        <p:txBody>
          <a:bodyPr rtlCol="0" anchor="ctr"/>
          <a:lstStyle/>
          <a:p>
            <a:endParaRPr lang="ja-JP" altLang="en-US" sz="1200"/>
          </a:p>
        </p:txBody>
      </p:sp>
      <p:sp>
        <p:nvSpPr>
          <p:cNvPr id="1098" name="フリーフォーム: 図形 1097">
            <a:extLst>
              <a:ext uri="{FF2B5EF4-FFF2-40B4-BE49-F238E27FC236}">
                <a16:creationId xmlns:a16="http://schemas.microsoft.com/office/drawing/2014/main" id="{E156DCCC-E0B5-79CA-13DD-BC11C810CF97}"/>
              </a:ext>
            </a:extLst>
          </p:cNvPr>
          <p:cNvSpPr/>
          <p:nvPr/>
        </p:nvSpPr>
        <p:spPr>
          <a:xfrm>
            <a:off x="8324408" y="5450832"/>
            <a:ext cx="149802" cy="148112"/>
          </a:xfrm>
          <a:custGeom>
            <a:avLst/>
            <a:gdLst>
              <a:gd name="connsiteX0" fmla="*/ 0 w 224703"/>
              <a:gd name="connsiteY0" fmla="*/ 42008 h 222168"/>
              <a:gd name="connsiteX1" fmla="*/ 105018 w 224703"/>
              <a:gd name="connsiteY1" fmla="*/ 42008 h 222168"/>
              <a:gd name="connsiteX2" fmla="*/ 105018 w 224703"/>
              <a:gd name="connsiteY2" fmla="*/ 60839 h 222168"/>
              <a:gd name="connsiteX3" fmla="*/ 0 w 224703"/>
              <a:gd name="connsiteY3" fmla="*/ 60839 h 222168"/>
              <a:gd name="connsiteX4" fmla="*/ 0 w 224703"/>
              <a:gd name="connsiteY4" fmla="*/ 42008 h 222168"/>
              <a:gd name="connsiteX5" fmla="*/ 93069 w 224703"/>
              <a:gd name="connsiteY5" fmla="*/ 218185 h 222168"/>
              <a:gd name="connsiteX6" fmla="*/ 73332 w 224703"/>
              <a:gd name="connsiteY6" fmla="*/ 218185 h 222168"/>
              <a:gd name="connsiteX7" fmla="*/ 73332 w 224703"/>
              <a:gd name="connsiteY7" fmla="*/ 208227 h 222168"/>
              <a:gd name="connsiteX8" fmla="*/ 32773 w 224703"/>
              <a:gd name="connsiteY8" fmla="*/ 208227 h 222168"/>
              <a:gd name="connsiteX9" fmla="*/ 32773 w 224703"/>
              <a:gd name="connsiteY9" fmla="*/ 222169 h 222168"/>
              <a:gd name="connsiteX10" fmla="*/ 13036 w 224703"/>
              <a:gd name="connsiteY10" fmla="*/ 222169 h 222168"/>
              <a:gd name="connsiteX11" fmla="*/ 13036 w 224703"/>
              <a:gd name="connsiteY11" fmla="*/ 141051 h 222168"/>
              <a:gd name="connsiteX12" fmla="*/ 93249 w 224703"/>
              <a:gd name="connsiteY12" fmla="*/ 141051 h 222168"/>
              <a:gd name="connsiteX13" fmla="*/ 93249 w 224703"/>
              <a:gd name="connsiteY13" fmla="*/ 218366 h 222168"/>
              <a:gd name="connsiteX14" fmla="*/ 87093 w 224703"/>
              <a:gd name="connsiteY14" fmla="*/ 6337 h 222168"/>
              <a:gd name="connsiteX15" fmla="*/ 87093 w 224703"/>
              <a:gd name="connsiteY15" fmla="*/ 25169 h 222168"/>
              <a:gd name="connsiteX16" fmla="*/ 18831 w 224703"/>
              <a:gd name="connsiteY16" fmla="*/ 25169 h 222168"/>
              <a:gd name="connsiteX17" fmla="*/ 18831 w 224703"/>
              <a:gd name="connsiteY17" fmla="*/ 6337 h 222168"/>
              <a:gd name="connsiteX18" fmla="*/ 87093 w 224703"/>
              <a:gd name="connsiteY18" fmla="*/ 6337 h 222168"/>
              <a:gd name="connsiteX19" fmla="*/ 18831 w 224703"/>
              <a:gd name="connsiteY19" fmla="*/ 74599 h 222168"/>
              <a:gd name="connsiteX20" fmla="*/ 87093 w 224703"/>
              <a:gd name="connsiteY20" fmla="*/ 74599 h 222168"/>
              <a:gd name="connsiteX21" fmla="*/ 87093 w 224703"/>
              <a:gd name="connsiteY21" fmla="*/ 93430 h 222168"/>
              <a:gd name="connsiteX22" fmla="*/ 18831 w 224703"/>
              <a:gd name="connsiteY22" fmla="*/ 93430 h 222168"/>
              <a:gd name="connsiteX23" fmla="*/ 18831 w 224703"/>
              <a:gd name="connsiteY23" fmla="*/ 74599 h 222168"/>
              <a:gd name="connsiteX24" fmla="*/ 87093 w 224703"/>
              <a:gd name="connsiteY24" fmla="*/ 107192 h 222168"/>
              <a:gd name="connsiteX25" fmla="*/ 87093 w 224703"/>
              <a:gd name="connsiteY25" fmla="*/ 126022 h 222168"/>
              <a:gd name="connsiteX26" fmla="*/ 18831 w 224703"/>
              <a:gd name="connsiteY26" fmla="*/ 126022 h 222168"/>
              <a:gd name="connsiteX27" fmla="*/ 18831 w 224703"/>
              <a:gd name="connsiteY27" fmla="*/ 107192 h 222168"/>
              <a:gd name="connsiteX28" fmla="*/ 87093 w 224703"/>
              <a:gd name="connsiteY28" fmla="*/ 107192 h 222168"/>
              <a:gd name="connsiteX29" fmla="*/ 32592 w 224703"/>
              <a:gd name="connsiteY29" fmla="*/ 156623 h 222168"/>
              <a:gd name="connsiteX30" fmla="*/ 32592 w 224703"/>
              <a:gd name="connsiteY30" fmla="*/ 192293 h 222168"/>
              <a:gd name="connsiteX31" fmla="*/ 73151 w 224703"/>
              <a:gd name="connsiteY31" fmla="*/ 192293 h 222168"/>
              <a:gd name="connsiteX32" fmla="*/ 73151 w 224703"/>
              <a:gd name="connsiteY32" fmla="*/ 156623 h 222168"/>
              <a:gd name="connsiteX33" fmla="*/ 32592 w 224703"/>
              <a:gd name="connsiteY33" fmla="*/ 156623 h 222168"/>
              <a:gd name="connsiteX34" fmla="*/ 154449 w 224703"/>
              <a:gd name="connsiteY34" fmla="*/ 79307 h 222168"/>
              <a:gd name="connsiteX35" fmla="*/ 154449 w 224703"/>
              <a:gd name="connsiteY35" fmla="*/ 0 h 222168"/>
              <a:gd name="connsiteX36" fmla="*/ 173281 w 224703"/>
              <a:gd name="connsiteY36" fmla="*/ 0 h 222168"/>
              <a:gd name="connsiteX37" fmla="*/ 174186 w 224703"/>
              <a:gd name="connsiteY37" fmla="*/ 6881 h 222168"/>
              <a:gd name="connsiteX38" fmla="*/ 174186 w 224703"/>
              <a:gd name="connsiteY38" fmla="*/ 79126 h 222168"/>
              <a:gd name="connsiteX39" fmla="*/ 224703 w 224703"/>
              <a:gd name="connsiteY39" fmla="*/ 79126 h 222168"/>
              <a:gd name="connsiteX40" fmla="*/ 224703 w 224703"/>
              <a:gd name="connsiteY40" fmla="*/ 97957 h 222168"/>
              <a:gd name="connsiteX41" fmla="*/ 174186 w 224703"/>
              <a:gd name="connsiteY41" fmla="*/ 97957 h 222168"/>
              <a:gd name="connsiteX42" fmla="*/ 174186 w 224703"/>
              <a:gd name="connsiteY42" fmla="*/ 220720 h 222168"/>
              <a:gd name="connsiteX43" fmla="*/ 154449 w 224703"/>
              <a:gd name="connsiteY43" fmla="*/ 220720 h 222168"/>
              <a:gd name="connsiteX44" fmla="*/ 154449 w 224703"/>
              <a:gd name="connsiteY44" fmla="*/ 97957 h 222168"/>
              <a:gd name="connsiteX45" fmla="*/ 101036 w 224703"/>
              <a:gd name="connsiteY45" fmla="*/ 97957 h 222168"/>
              <a:gd name="connsiteX46" fmla="*/ 101036 w 224703"/>
              <a:gd name="connsiteY46" fmla="*/ 79126 h 222168"/>
              <a:gd name="connsiteX47" fmla="*/ 154449 w 224703"/>
              <a:gd name="connsiteY47" fmla="*/ 79126 h 2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4703" h="222168">
                <a:moveTo>
                  <a:pt x="0" y="42008"/>
                </a:moveTo>
                <a:lnTo>
                  <a:pt x="105018" y="42008"/>
                </a:lnTo>
                <a:lnTo>
                  <a:pt x="105018" y="60839"/>
                </a:lnTo>
                <a:lnTo>
                  <a:pt x="0" y="60839"/>
                </a:lnTo>
                <a:lnTo>
                  <a:pt x="0" y="42008"/>
                </a:lnTo>
                <a:close/>
                <a:moveTo>
                  <a:pt x="93069" y="218185"/>
                </a:moveTo>
                <a:lnTo>
                  <a:pt x="73332" y="218185"/>
                </a:lnTo>
                <a:lnTo>
                  <a:pt x="73332" y="208227"/>
                </a:lnTo>
                <a:lnTo>
                  <a:pt x="32773" y="208227"/>
                </a:lnTo>
                <a:lnTo>
                  <a:pt x="32773" y="222169"/>
                </a:lnTo>
                <a:lnTo>
                  <a:pt x="13036" y="222169"/>
                </a:lnTo>
                <a:lnTo>
                  <a:pt x="13036" y="141051"/>
                </a:lnTo>
                <a:lnTo>
                  <a:pt x="93249" y="141051"/>
                </a:lnTo>
                <a:lnTo>
                  <a:pt x="93249" y="218366"/>
                </a:lnTo>
                <a:close/>
                <a:moveTo>
                  <a:pt x="87093" y="6337"/>
                </a:moveTo>
                <a:lnTo>
                  <a:pt x="87093" y="25169"/>
                </a:lnTo>
                <a:lnTo>
                  <a:pt x="18831" y="25169"/>
                </a:lnTo>
                <a:lnTo>
                  <a:pt x="18831" y="6337"/>
                </a:lnTo>
                <a:lnTo>
                  <a:pt x="87093" y="6337"/>
                </a:lnTo>
                <a:close/>
                <a:moveTo>
                  <a:pt x="18831" y="74599"/>
                </a:moveTo>
                <a:lnTo>
                  <a:pt x="87093" y="74599"/>
                </a:lnTo>
                <a:lnTo>
                  <a:pt x="87093" y="93430"/>
                </a:lnTo>
                <a:lnTo>
                  <a:pt x="18831" y="93430"/>
                </a:lnTo>
                <a:lnTo>
                  <a:pt x="18831" y="74599"/>
                </a:lnTo>
                <a:close/>
                <a:moveTo>
                  <a:pt x="87093" y="107192"/>
                </a:moveTo>
                <a:lnTo>
                  <a:pt x="87093" y="126022"/>
                </a:lnTo>
                <a:lnTo>
                  <a:pt x="18831" y="126022"/>
                </a:lnTo>
                <a:lnTo>
                  <a:pt x="18831" y="107192"/>
                </a:lnTo>
                <a:lnTo>
                  <a:pt x="87093" y="107192"/>
                </a:lnTo>
                <a:close/>
                <a:moveTo>
                  <a:pt x="32592" y="156623"/>
                </a:moveTo>
                <a:lnTo>
                  <a:pt x="32592" y="192293"/>
                </a:lnTo>
                <a:lnTo>
                  <a:pt x="73151" y="192293"/>
                </a:lnTo>
                <a:lnTo>
                  <a:pt x="73151" y="156623"/>
                </a:lnTo>
                <a:lnTo>
                  <a:pt x="32592" y="156623"/>
                </a:lnTo>
                <a:close/>
                <a:moveTo>
                  <a:pt x="154449" y="79307"/>
                </a:moveTo>
                <a:lnTo>
                  <a:pt x="154449" y="0"/>
                </a:lnTo>
                <a:lnTo>
                  <a:pt x="173281" y="0"/>
                </a:lnTo>
                <a:cubicBezTo>
                  <a:pt x="179799" y="1268"/>
                  <a:pt x="180162" y="3622"/>
                  <a:pt x="174186" y="6881"/>
                </a:cubicBezTo>
                <a:lnTo>
                  <a:pt x="174186" y="79126"/>
                </a:lnTo>
                <a:lnTo>
                  <a:pt x="224703" y="79126"/>
                </a:lnTo>
                <a:lnTo>
                  <a:pt x="224703" y="97957"/>
                </a:lnTo>
                <a:lnTo>
                  <a:pt x="174186" y="97957"/>
                </a:lnTo>
                <a:lnTo>
                  <a:pt x="174186" y="220720"/>
                </a:lnTo>
                <a:lnTo>
                  <a:pt x="154449" y="220720"/>
                </a:lnTo>
                <a:lnTo>
                  <a:pt x="154449" y="97957"/>
                </a:lnTo>
                <a:lnTo>
                  <a:pt x="101036" y="97957"/>
                </a:lnTo>
                <a:lnTo>
                  <a:pt x="101036" y="79126"/>
                </a:lnTo>
                <a:lnTo>
                  <a:pt x="154449" y="79126"/>
                </a:lnTo>
                <a:close/>
              </a:path>
            </a:pathLst>
          </a:custGeom>
          <a:solidFill>
            <a:srgbClr val="040000"/>
          </a:solidFill>
          <a:ln w="18102" cap="flat">
            <a:noFill/>
            <a:prstDash val="solid"/>
            <a:miter/>
          </a:ln>
        </p:spPr>
        <p:txBody>
          <a:bodyPr rtlCol="0" anchor="ctr"/>
          <a:lstStyle/>
          <a:p>
            <a:endParaRPr lang="ja-JP" altLang="en-US" sz="1200"/>
          </a:p>
        </p:txBody>
      </p:sp>
      <p:sp>
        <p:nvSpPr>
          <p:cNvPr id="1099" name="フリーフォーム: 図形 1098">
            <a:extLst>
              <a:ext uri="{FF2B5EF4-FFF2-40B4-BE49-F238E27FC236}">
                <a16:creationId xmlns:a16="http://schemas.microsoft.com/office/drawing/2014/main" id="{A5F40A85-DE29-EEFA-EEC4-BE1658107589}"/>
              </a:ext>
            </a:extLst>
          </p:cNvPr>
          <p:cNvSpPr/>
          <p:nvPr/>
        </p:nvSpPr>
        <p:spPr>
          <a:xfrm>
            <a:off x="8324408" y="5450832"/>
            <a:ext cx="149802" cy="148112"/>
          </a:xfrm>
          <a:custGeom>
            <a:avLst/>
            <a:gdLst>
              <a:gd name="connsiteX0" fmla="*/ 0 w 224703"/>
              <a:gd name="connsiteY0" fmla="*/ 42008 h 222168"/>
              <a:gd name="connsiteX1" fmla="*/ 105018 w 224703"/>
              <a:gd name="connsiteY1" fmla="*/ 42008 h 222168"/>
              <a:gd name="connsiteX2" fmla="*/ 105018 w 224703"/>
              <a:gd name="connsiteY2" fmla="*/ 60839 h 222168"/>
              <a:gd name="connsiteX3" fmla="*/ 0 w 224703"/>
              <a:gd name="connsiteY3" fmla="*/ 60839 h 222168"/>
              <a:gd name="connsiteX4" fmla="*/ 0 w 224703"/>
              <a:gd name="connsiteY4" fmla="*/ 42008 h 222168"/>
              <a:gd name="connsiteX5" fmla="*/ 93069 w 224703"/>
              <a:gd name="connsiteY5" fmla="*/ 218185 h 222168"/>
              <a:gd name="connsiteX6" fmla="*/ 73332 w 224703"/>
              <a:gd name="connsiteY6" fmla="*/ 218185 h 222168"/>
              <a:gd name="connsiteX7" fmla="*/ 73332 w 224703"/>
              <a:gd name="connsiteY7" fmla="*/ 208227 h 222168"/>
              <a:gd name="connsiteX8" fmla="*/ 32773 w 224703"/>
              <a:gd name="connsiteY8" fmla="*/ 208227 h 222168"/>
              <a:gd name="connsiteX9" fmla="*/ 32773 w 224703"/>
              <a:gd name="connsiteY9" fmla="*/ 222169 h 222168"/>
              <a:gd name="connsiteX10" fmla="*/ 13036 w 224703"/>
              <a:gd name="connsiteY10" fmla="*/ 222169 h 222168"/>
              <a:gd name="connsiteX11" fmla="*/ 13036 w 224703"/>
              <a:gd name="connsiteY11" fmla="*/ 141051 h 222168"/>
              <a:gd name="connsiteX12" fmla="*/ 93249 w 224703"/>
              <a:gd name="connsiteY12" fmla="*/ 141051 h 222168"/>
              <a:gd name="connsiteX13" fmla="*/ 93249 w 224703"/>
              <a:gd name="connsiteY13" fmla="*/ 218366 h 222168"/>
              <a:gd name="connsiteX14" fmla="*/ 87093 w 224703"/>
              <a:gd name="connsiteY14" fmla="*/ 6337 h 222168"/>
              <a:gd name="connsiteX15" fmla="*/ 87093 w 224703"/>
              <a:gd name="connsiteY15" fmla="*/ 25169 h 222168"/>
              <a:gd name="connsiteX16" fmla="*/ 18831 w 224703"/>
              <a:gd name="connsiteY16" fmla="*/ 25169 h 222168"/>
              <a:gd name="connsiteX17" fmla="*/ 18831 w 224703"/>
              <a:gd name="connsiteY17" fmla="*/ 6337 h 222168"/>
              <a:gd name="connsiteX18" fmla="*/ 87093 w 224703"/>
              <a:gd name="connsiteY18" fmla="*/ 6337 h 222168"/>
              <a:gd name="connsiteX19" fmla="*/ 18831 w 224703"/>
              <a:gd name="connsiteY19" fmla="*/ 74599 h 222168"/>
              <a:gd name="connsiteX20" fmla="*/ 87093 w 224703"/>
              <a:gd name="connsiteY20" fmla="*/ 74599 h 222168"/>
              <a:gd name="connsiteX21" fmla="*/ 87093 w 224703"/>
              <a:gd name="connsiteY21" fmla="*/ 93430 h 222168"/>
              <a:gd name="connsiteX22" fmla="*/ 18831 w 224703"/>
              <a:gd name="connsiteY22" fmla="*/ 93430 h 222168"/>
              <a:gd name="connsiteX23" fmla="*/ 18831 w 224703"/>
              <a:gd name="connsiteY23" fmla="*/ 74599 h 222168"/>
              <a:gd name="connsiteX24" fmla="*/ 87093 w 224703"/>
              <a:gd name="connsiteY24" fmla="*/ 107192 h 222168"/>
              <a:gd name="connsiteX25" fmla="*/ 87093 w 224703"/>
              <a:gd name="connsiteY25" fmla="*/ 126022 h 222168"/>
              <a:gd name="connsiteX26" fmla="*/ 18831 w 224703"/>
              <a:gd name="connsiteY26" fmla="*/ 126022 h 222168"/>
              <a:gd name="connsiteX27" fmla="*/ 18831 w 224703"/>
              <a:gd name="connsiteY27" fmla="*/ 107192 h 222168"/>
              <a:gd name="connsiteX28" fmla="*/ 87093 w 224703"/>
              <a:gd name="connsiteY28" fmla="*/ 107192 h 222168"/>
              <a:gd name="connsiteX29" fmla="*/ 32592 w 224703"/>
              <a:gd name="connsiteY29" fmla="*/ 156623 h 222168"/>
              <a:gd name="connsiteX30" fmla="*/ 32592 w 224703"/>
              <a:gd name="connsiteY30" fmla="*/ 192293 h 222168"/>
              <a:gd name="connsiteX31" fmla="*/ 73151 w 224703"/>
              <a:gd name="connsiteY31" fmla="*/ 192293 h 222168"/>
              <a:gd name="connsiteX32" fmla="*/ 73151 w 224703"/>
              <a:gd name="connsiteY32" fmla="*/ 156623 h 222168"/>
              <a:gd name="connsiteX33" fmla="*/ 32592 w 224703"/>
              <a:gd name="connsiteY33" fmla="*/ 156623 h 222168"/>
              <a:gd name="connsiteX34" fmla="*/ 154449 w 224703"/>
              <a:gd name="connsiteY34" fmla="*/ 79307 h 222168"/>
              <a:gd name="connsiteX35" fmla="*/ 154449 w 224703"/>
              <a:gd name="connsiteY35" fmla="*/ 0 h 222168"/>
              <a:gd name="connsiteX36" fmla="*/ 173281 w 224703"/>
              <a:gd name="connsiteY36" fmla="*/ 0 h 222168"/>
              <a:gd name="connsiteX37" fmla="*/ 174186 w 224703"/>
              <a:gd name="connsiteY37" fmla="*/ 6881 h 222168"/>
              <a:gd name="connsiteX38" fmla="*/ 174186 w 224703"/>
              <a:gd name="connsiteY38" fmla="*/ 79126 h 222168"/>
              <a:gd name="connsiteX39" fmla="*/ 224703 w 224703"/>
              <a:gd name="connsiteY39" fmla="*/ 79126 h 222168"/>
              <a:gd name="connsiteX40" fmla="*/ 224703 w 224703"/>
              <a:gd name="connsiteY40" fmla="*/ 97957 h 222168"/>
              <a:gd name="connsiteX41" fmla="*/ 174186 w 224703"/>
              <a:gd name="connsiteY41" fmla="*/ 97957 h 222168"/>
              <a:gd name="connsiteX42" fmla="*/ 174186 w 224703"/>
              <a:gd name="connsiteY42" fmla="*/ 220720 h 222168"/>
              <a:gd name="connsiteX43" fmla="*/ 154449 w 224703"/>
              <a:gd name="connsiteY43" fmla="*/ 220720 h 222168"/>
              <a:gd name="connsiteX44" fmla="*/ 154449 w 224703"/>
              <a:gd name="connsiteY44" fmla="*/ 97957 h 222168"/>
              <a:gd name="connsiteX45" fmla="*/ 101036 w 224703"/>
              <a:gd name="connsiteY45" fmla="*/ 97957 h 222168"/>
              <a:gd name="connsiteX46" fmla="*/ 101036 w 224703"/>
              <a:gd name="connsiteY46" fmla="*/ 79126 h 222168"/>
              <a:gd name="connsiteX47" fmla="*/ 154449 w 224703"/>
              <a:gd name="connsiteY47" fmla="*/ 79126 h 2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4703" h="222168">
                <a:moveTo>
                  <a:pt x="0" y="42008"/>
                </a:moveTo>
                <a:lnTo>
                  <a:pt x="105018" y="42008"/>
                </a:lnTo>
                <a:lnTo>
                  <a:pt x="105018" y="60839"/>
                </a:lnTo>
                <a:lnTo>
                  <a:pt x="0" y="60839"/>
                </a:lnTo>
                <a:lnTo>
                  <a:pt x="0" y="42008"/>
                </a:lnTo>
                <a:close/>
                <a:moveTo>
                  <a:pt x="93069" y="218185"/>
                </a:moveTo>
                <a:lnTo>
                  <a:pt x="73332" y="218185"/>
                </a:lnTo>
                <a:lnTo>
                  <a:pt x="73332" y="208227"/>
                </a:lnTo>
                <a:lnTo>
                  <a:pt x="32773" y="208227"/>
                </a:lnTo>
                <a:lnTo>
                  <a:pt x="32773" y="222169"/>
                </a:lnTo>
                <a:lnTo>
                  <a:pt x="13036" y="222169"/>
                </a:lnTo>
                <a:lnTo>
                  <a:pt x="13036" y="141051"/>
                </a:lnTo>
                <a:lnTo>
                  <a:pt x="93249" y="141051"/>
                </a:lnTo>
                <a:lnTo>
                  <a:pt x="93249" y="218366"/>
                </a:lnTo>
                <a:close/>
                <a:moveTo>
                  <a:pt x="87093" y="6337"/>
                </a:moveTo>
                <a:lnTo>
                  <a:pt x="87093" y="25169"/>
                </a:lnTo>
                <a:lnTo>
                  <a:pt x="18831" y="25169"/>
                </a:lnTo>
                <a:lnTo>
                  <a:pt x="18831" y="6337"/>
                </a:lnTo>
                <a:lnTo>
                  <a:pt x="87093" y="6337"/>
                </a:lnTo>
                <a:close/>
                <a:moveTo>
                  <a:pt x="18831" y="74599"/>
                </a:moveTo>
                <a:lnTo>
                  <a:pt x="87093" y="74599"/>
                </a:lnTo>
                <a:lnTo>
                  <a:pt x="87093" y="93430"/>
                </a:lnTo>
                <a:lnTo>
                  <a:pt x="18831" y="93430"/>
                </a:lnTo>
                <a:lnTo>
                  <a:pt x="18831" y="74599"/>
                </a:lnTo>
                <a:close/>
                <a:moveTo>
                  <a:pt x="87093" y="107192"/>
                </a:moveTo>
                <a:lnTo>
                  <a:pt x="87093" y="126022"/>
                </a:lnTo>
                <a:lnTo>
                  <a:pt x="18831" y="126022"/>
                </a:lnTo>
                <a:lnTo>
                  <a:pt x="18831" y="107192"/>
                </a:lnTo>
                <a:lnTo>
                  <a:pt x="87093" y="107192"/>
                </a:lnTo>
                <a:close/>
                <a:moveTo>
                  <a:pt x="32592" y="156623"/>
                </a:moveTo>
                <a:lnTo>
                  <a:pt x="32592" y="192293"/>
                </a:lnTo>
                <a:lnTo>
                  <a:pt x="73151" y="192293"/>
                </a:lnTo>
                <a:lnTo>
                  <a:pt x="73151" y="156623"/>
                </a:lnTo>
                <a:lnTo>
                  <a:pt x="32592" y="156623"/>
                </a:lnTo>
                <a:close/>
                <a:moveTo>
                  <a:pt x="154449" y="79307"/>
                </a:moveTo>
                <a:lnTo>
                  <a:pt x="154449" y="0"/>
                </a:lnTo>
                <a:lnTo>
                  <a:pt x="173281" y="0"/>
                </a:lnTo>
                <a:cubicBezTo>
                  <a:pt x="179799" y="1268"/>
                  <a:pt x="180162" y="3622"/>
                  <a:pt x="174186" y="6881"/>
                </a:cubicBezTo>
                <a:lnTo>
                  <a:pt x="174186" y="79126"/>
                </a:lnTo>
                <a:lnTo>
                  <a:pt x="224703" y="79126"/>
                </a:lnTo>
                <a:lnTo>
                  <a:pt x="224703" y="97957"/>
                </a:lnTo>
                <a:lnTo>
                  <a:pt x="174186" y="97957"/>
                </a:lnTo>
                <a:lnTo>
                  <a:pt x="174186" y="220720"/>
                </a:lnTo>
                <a:lnTo>
                  <a:pt x="154449" y="220720"/>
                </a:lnTo>
                <a:lnTo>
                  <a:pt x="154449" y="97957"/>
                </a:lnTo>
                <a:lnTo>
                  <a:pt x="101036" y="97957"/>
                </a:lnTo>
                <a:lnTo>
                  <a:pt x="101036" y="79126"/>
                </a:lnTo>
                <a:lnTo>
                  <a:pt x="154449" y="79126"/>
                </a:lnTo>
                <a:close/>
              </a:path>
            </a:pathLst>
          </a:custGeom>
          <a:noFill/>
          <a:ln w="0" cap="sq">
            <a:solidFill>
              <a:srgbClr val="040000"/>
            </a:solidFill>
            <a:prstDash val="solid"/>
            <a:miter/>
          </a:ln>
        </p:spPr>
        <p:txBody>
          <a:bodyPr rtlCol="0" anchor="ctr"/>
          <a:lstStyle/>
          <a:p>
            <a:endParaRPr lang="ja-JP" altLang="en-US" sz="1200"/>
          </a:p>
        </p:txBody>
      </p:sp>
      <p:grpSp>
        <p:nvGrpSpPr>
          <p:cNvPr id="1100" name="グラフィックス 8">
            <a:extLst>
              <a:ext uri="{FF2B5EF4-FFF2-40B4-BE49-F238E27FC236}">
                <a16:creationId xmlns:a16="http://schemas.microsoft.com/office/drawing/2014/main" id="{5A60E5A6-5251-314C-0BD8-9769B2C33569}"/>
              </a:ext>
            </a:extLst>
          </p:cNvPr>
          <p:cNvGrpSpPr/>
          <p:nvPr/>
        </p:nvGrpSpPr>
        <p:grpSpPr>
          <a:xfrm>
            <a:off x="9858647" y="5464835"/>
            <a:ext cx="599451" cy="148474"/>
            <a:chOff x="14710891" y="7636961"/>
            <a:chExt cx="899177" cy="222711"/>
          </a:xfrm>
          <a:solidFill>
            <a:srgbClr val="040000"/>
          </a:solidFill>
        </p:grpSpPr>
        <p:sp>
          <p:nvSpPr>
            <p:cNvPr id="1101" name="フリーフォーム: 図形 1100">
              <a:extLst>
                <a:ext uri="{FF2B5EF4-FFF2-40B4-BE49-F238E27FC236}">
                  <a16:creationId xmlns:a16="http://schemas.microsoft.com/office/drawing/2014/main" id="{84433BEE-80C0-47D7-78A6-700CE228B7ED}"/>
                </a:ext>
              </a:extLst>
            </p:cNvPr>
            <p:cNvSpPr/>
            <p:nvPr/>
          </p:nvSpPr>
          <p:spPr>
            <a:xfrm>
              <a:off x="14710891" y="7636961"/>
              <a:ext cx="120771" cy="185412"/>
            </a:xfrm>
            <a:custGeom>
              <a:avLst/>
              <a:gdLst>
                <a:gd name="connsiteX0" fmla="*/ 0 w 120771"/>
                <a:gd name="connsiteY0" fmla="*/ 134171 h 185412"/>
                <a:gd name="connsiteX1" fmla="*/ 33678 w 120771"/>
                <a:gd name="connsiteY1" fmla="*/ 130006 h 185412"/>
                <a:gd name="connsiteX2" fmla="*/ 42370 w 120771"/>
                <a:gd name="connsiteY2" fmla="*/ 149742 h 185412"/>
                <a:gd name="connsiteX3" fmla="*/ 59390 w 120771"/>
                <a:gd name="connsiteY3" fmla="*/ 156623 h 185412"/>
                <a:gd name="connsiteX4" fmla="*/ 77497 w 120771"/>
                <a:gd name="connsiteY4" fmla="*/ 148475 h 185412"/>
                <a:gd name="connsiteX5" fmla="*/ 84920 w 120771"/>
                <a:gd name="connsiteY5" fmla="*/ 126385 h 185412"/>
                <a:gd name="connsiteX6" fmla="*/ 77858 w 120771"/>
                <a:gd name="connsiteY6" fmla="*/ 105562 h 185412"/>
                <a:gd name="connsiteX7" fmla="*/ 60658 w 120771"/>
                <a:gd name="connsiteY7" fmla="*/ 97957 h 185412"/>
                <a:gd name="connsiteX8" fmla="*/ 44724 w 120771"/>
                <a:gd name="connsiteY8" fmla="*/ 100492 h 185412"/>
                <a:gd name="connsiteX9" fmla="*/ 48526 w 120771"/>
                <a:gd name="connsiteY9" fmla="*/ 72065 h 185412"/>
                <a:gd name="connsiteX10" fmla="*/ 70073 w 120771"/>
                <a:gd name="connsiteY10" fmla="*/ 65908 h 185412"/>
                <a:gd name="connsiteX11" fmla="*/ 77497 w 120771"/>
                <a:gd name="connsiteY11" fmla="*/ 48707 h 185412"/>
                <a:gd name="connsiteX12" fmla="*/ 72065 w 120771"/>
                <a:gd name="connsiteY12" fmla="*/ 34041 h 185412"/>
                <a:gd name="connsiteX13" fmla="*/ 57579 w 120771"/>
                <a:gd name="connsiteY13" fmla="*/ 28608 h 185412"/>
                <a:gd name="connsiteX14" fmla="*/ 42370 w 120771"/>
                <a:gd name="connsiteY14" fmla="*/ 34765 h 185412"/>
                <a:gd name="connsiteX15" fmla="*/ 34765 w 120771"/>
                <a:gd name="connsiteY15" fmla="*/ 52872 h 185412"/>
                <a:gd name="connsiteX16" fmla="*/ 2716 w 120771"/>
                <a:gd name="connsiteY16" fmla="*/ 47439 h 185412"/>
                <a:gd name="connsiteX17" fmla="*/ 12856 w 120771"/>
                <a:gd name="connsiteY17" fmla="*/ 21185 h 185412"/>
                <a:gd name="connsiteX18" fmla="*/ 31687 w 120771"/>
                <a:gd name="connsiteY18" fmla="*/ 5613 h 185412"/>
                <a:gd name="connsiteX19" fmla="*/ 58665 w 120771"/>
                <a:gd name="connsiteY19" fmla="*/ 0 h 185412"/>
                <a:gd name="connsiteX20" fmla="*/ 99768 w 120771"/>
                <a:gd name="connsiteY20" fmla="*/ 16296 h 185412"/>
                <a:gd name="connsiteX21" fmla="*/ 112443 w 120771"/>
                <a:gd name="connsiteY21" fmla="*/ 46534 h 185412"/>
                <a:gd name="connsiteX22" fmla="*/ 86369 w 120771"/>
                <a:gd name="connsiteY22" fmla="*/ 84739 h 185412"/>
                <a:gd name="connsiteX23" fmla="*/ 111356 w 120771"/>
                <a:gd name="connsiteY23" fmla="*/ 99768 h 185412"/>
                <a:gd name="connsiteX24" fmla="*/ 120771 w 120771"/>
                <a:gd name="connsiteY24" fmla="*/ 127833 h 185412"/>
                <a:gd name="connsiteX25" fmla="*/ 103389 w 120771"/>
                <a:gd name="connsiteY25" fmla="*/ 168573 h 185412"/>
                <a:gd name="connsiteX26" fmla="*/ 59933 w 120771"/>
                <a:gd name="connsiteY26" fmla="*/ 185412 h 185412"/>
                <a:gd name="connsiteX27" fmla="*/ 19012 w 120771"/>
                <a:gd name="connsiteY27" fmla="*/ 171289 h 185412"/>
                <a:gd name="connsiteX28" fmla="*/ 181 w 120771"/>
                <a:gd name="connsiteY28" fmla="*/ 1341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771" h="185412">
                  <a:moveTo>
                    <a:pt x="0" y="134171"/>
                  </a:moveTo>
                  <a:lnTo>
                    <a:pt x="33678" y="130006"/>
                  </a:lnTo>
                  <a:cubicBezTo>
                    <a:pt x="34765" y="138516"/>
                    <a:pt x="37662" y="145215"/>
                    <a:pt x="42370" y="149742"/>
                  </a:cubicBezTo>
                  <a:cubicBezTo>
                    <a:pt x="47078" y="154269"/>
                    <a:pt x="52691" y="156623"/>
                    <a:pt x="59390" y="156623"/>
                  </a:cubicBezTo>
                  <a:cubicBezTo>
                    <a:pt x="66632" y="156623"/>
                    <a:pt x="72608" y="153907"/>
                    <a:pt x="77497" y="148475"/>
                  </a:cubicBezTo>
                  <a:cubicBezTo>
                    <a:pt x="82385" y="143043"/>
                    <a:pt x="84920" y="135619"/>
                    <a:pt x="84920" y="126385"/>
                  </a:cubicBezTo>
                  <a:cubicBezTo>
                    <a:pt x="84920" y="117693"/>
                    <a:pt x="82566" y="110632"/>
                    <a:pt x="77858" y="105562"/>
                  </a:cubicBezTo>
                  <a:cubicBezTo>
                    <a:pt x="73152" y="100492"/>
                    <a:pt x="67357" y="97957"/>
                    <a:pt x="60658" y="97957"/>
                  </a:cubicBezTo>
                  <a:cubicBezTo>
                    <a:pt x="56131" y="97957"/>
                    <a:pt x="50880" y="98862"/>
                    <a:pt x="44724" y="100492"/>
                  </a:cubicBezTo>
                  <a:lnTo>
                    <a:pt x="48526" y="72065"/>
                  </a:lnTo>
                  <a:cubicBezTo>
                    <a:pt x="57942" y="72245"/>
                    <a:pt x="65185" y="70254"/>
                    <a:pt x="70073" y="65908"/>
                  </a:cubicBezTo>
                  <a:cubicBezTo>
                    <a:pt x="74962" y="61563"/>
                    <a:pt x="77497" y="55768"/>
                    <a:pt x="77497" y="48707"/>
                  </a:cubicBezTo>
                  <a:cubicBezTo>
                    <a:pt x="77497" y="42551"/>
                    <a:pt x="75686" y="37662"/>
                    <a:pt x="72065" y="34041"/>
                  </a:cubicBezTo>
                  <a:cubicBezTo>
                    <a:pt x="68444" y="30419"/>
                    <a:pt x="63555" y="28608"/>
                    <a:pt x="57579" y="28608"/>
                  </a:cubicBezTo>
                  <a:cubicBezTo>
                    <a:pt x="51605" y="28608"/>
                    <a:pt x="46534" y="30600"/>
                    <a:pt x="42370" y="34765"/>
                  </a:cubicBezTo>
                  <a:cubicBezTo>
                    <a:pt x="38205" y="38929"/>
                    <a:pt x="35671" y="44905"/>
                    <a:pt x="34765" y="52872"/>
                  </a:cubicBezTo>
                  <a:lnTo>
                    <a:pt x="2716" y="47439"/>
                  </a:lnTo>
                  <a:cubicBezTo>
                    <a:pt x="4889" y="36395"/>
                    <a:pt x="8329" y="27703"/>
                    <a:pt x="12856" y="21185"/>
                  </a:cubicBezTo>
                  <a:cubicBezTo>
                    <a:pt x="17383" y="14666"/>
                    <a:pt x="23538" y="9415"/>
                    <a:pt x="31687" y="5613"/>
                  </a:cubicBezTo>
                  <a:cubicBezTo>
                    <a:pt x="39654" y="1811"/>
                    <a:pt x="48707" y="0"/>
                    <a:pt x="58665" y="0"/>
                  </a:cubicBezTo>
                  <a:cubicBezTo>
                    <a:pt x="75686" y="0"/>
                    <a:pt x="89447" y="5432"/>
                    <a:pt x="99768" y="16296"/>
                  </a:cubicBezTo>
                  <a:cubicBezTo>
                    <a:pt x="108279" y="25168"/>
                    <a:pt x="112443" y="35308"/>
                    <a:pt x="112443" y="46534"/>
                  </a:cubicBezTo>
                  <a:cubicBezTo>
                    <a:pt x="112443" y="62468"/>
                    <a:pt x="103752" y="75143"/>
                    <a:pt x="86369" y="84739"/>
                  </a:cubicBezTo>
                  <a:cubicBezTo>
                    <a:pt x="96690" y="86912"/>
                    <a:pt x="105018" y="91982"/>
                    <a:pt x="111356" y="99768"/>
                  </a:cubicBezTo>
                  <a:cubicBezTo>
                    <a:pt x="117512" y="107554"/>
                    <a:pt x="120771" y="116969"/>
                    <a:pt x="120771" y="127833"/>
                  </a:cubicBezTo>
                  <a:cubicBezTo>
                    <a:pt x="120771" y="143767"/>
                    <a:pt x="114978" y="157347"/>
                    <a:pt x="103389" y="168573"/>
                  </a:cubicBezTo>
                  <a:cubicBezTo>
                    <a:pt x="91801" y="179799"/>
                    <a:pt x="77316" y="185412"/>
                    <a:pt x="59933" y="185412"/>
                  </a:cubicBezTo>
                  <a:cubicBezTo>
                    <a:pt x="43456" y="185412"/>
                    <a:pt x="29876" y="180705"/>
                    <a:pt x="19012" y="171289"/>
                  </a:cubicBezTo>
                  <a:cubicBezTo>
                    <a:pt x="8148" y="161874"/>
                    <a:pt x="1991" y="149380"/>
                    <a:pt x="181" y="134171"/>
                  </a:cubicBezTo>
                  <a:close/>
                </a:path>
              </a:pathLst>
            </a:custGeom>
            <a:solidFill>
              <a:srgbClr val="040000"/>
            </a:solidFill>
            <a:ln w="18102" cap="flat">
              <a:noFill/>
              <a:prstDash val="solid"/>
              <a:miter/>
            </a:ln>
          </p:spPr>
          <p:txBody>
            <a:bodyPr rtlCol="0" anchor="ctr"/>
            <a:lstStyle/>
            <a:p>
              <a:endParaRPr lang="ja-JP" altLang="en-US" sz="1200"/>
            </a:p>
          </p:txBody>
        </p:sp>
        <p:sp>
          <p:nvSpPr>
            <p:cNvPr id="1102" name="フリーフォーム: 図形 1101">
              <a:extLst>
                <a:ext uri="{FF2B5EF4-FFF2-40B4-BE49-F238E27FC236}">
                  <a16:creationId xmlns:a16="http://schemas.microsoft.com/office/drawing/2014/main" id="{BBE61660-0371-E92E-8D82-FDD29AA95FD6}"/>
                </a:ext>
              </a:extLst>
            </p:cNvPr>
            <p:cNvSpPr/>
            <p:nvPr/>
          </p:nvSpPr>
          <p:spPr>
            <a:xfrm>
              <a:off x="14851761" y="7636961"/>
              <a:ext cx="120771" cy="185412"/>
            </a:xfrm>
            <a:custGeom>
              <a:avLst/>
              <a:gdLst>
                <a:gd name="connsiteX0" fmla="*/ 0 w 120771"/>
                <a:gd name="connsiteY0" fmla="*/ 134171 h 185412"/>
                <a:gd name="connsiteX1" fmla="*/ 33678 w 120771"/>
                <a:gd name="connsiteY1" fmla="*/ 130006 h 185412"/>
                <a:gd name="connsiteX2" fmla="*/ 42369 w 120771"/>
                <a:gd name="connsiteY2" fmla="*/ 149742 h 185412"/>
                <a:gd name="connsiteX3" fmla="*/ 59389 w 120771"/>
                <a:gd name="connsiteY3" fmla="*/ 156623 h 185412"/>
                <a:gd name="connsiteX4" fmla="*/ 77496 w 120771"/>
                <a:gd name="connsiteY4" fmla="*/ 148475 h 185412"/>
                <a:gd name="connsiteX5" fmla="*/ 84920 w 120771"/>
                <a:gd name="connsiteY5" fmla="*/ 126385 h 185412"/>
                <a:gd name="connsiteX6" fmla="*/ 77858 w 120771"/>
                <a:gd name="connsiteY6" fmla="*/ 105562 h 185412"/>
                <a:gd name="connsiteX7" fmla="*/ 60657 w 120771"/>
                <a:gd name="connsiteY7" fmla="*/ 97957 h 185412"/>
                <a:gd name="connsiteX8" fmla="*/ 44723 w 120771"/>
                <a:gd name="connsiteY8" fmla="*/ 100492 h 185412"/>
                <a:gd name="connsiteX9" fmla="*/ 48526 w 120771"/>
                <a:gd name="connsiteY9" fmla="*/ 72065 h 185412"/>
                <a:gd name="connsiteX10" fmla="*/ 70073 w 120771"/>
                <a:gd name="connsiteY10" fmla="*/ 65908 h 185412"/>
                <a:gd name="connsiteX11" fmla="*/ 77496 w 120771"/>
                <a:gd name="connsiteY11" fmla="*/ 48707 h 185412"/>
                <a:gd name="connsiteX12" fmla="*/ 72064 w 120771"/>
                <a:gd name="connsiteY12" fmla="*/ 34041 h 185412"/>
                <a:gd name="connsiteX13" fmla="*/ 57579 w 120771"/>
                <a:gd name="connsiteY13" fmla="*/ 28608 h 185412"/>
                <a:gd name="connsiteX14" fmla="*/ 42369 w 120771"/>
                <a:gd name="connsiteY14" fmla="*/ 34765 h 185412"/>
                <a:gd name="connsiteX15" fmla="*/ 34765 w 120771"/>
                <a:gd name="connsiteY15" fmla="*/ 52872 h 185412"/>
                <a:gd name="connsiteX16" fmla="*/ 2715 w 120771"/>
                <a:gd name="connsiteY16" fmla="*/ 47439 h 185412"/>
                <a:gd name="connsiteX17" fmla="*/ 12855 w 120771"/>
                <a:gd name="connsiteY17" fmla="*/ 21185 h 185412"/>
                <a:gd name="connsiteX18" fmla="*/ 31687 w 120771"/>
                <a:gd name="connsiteY18" fmla="*/ 5613 h 185412"/>
                <a:gd name="connsiteX19" fmla="*/ 58665 w 120771"/>
                <a:gd name="connsiteY19" fmla="*/ 0 h 185412"/>
                <a:gd name="connsiteX20" fmla="*/ 99768 w 120771"/>
                <a:gd name="connsiteY20" fmla="*/ 16296 h 185412"/>
                <a:gd name="connsiteX21" fmla="*/ 112442 w 120771"/>
                <a:gd name="connsiteY21" fmla="*/ 46534 h 185412"/>
                <a:gd name="connsiteX22" fmla="*/ 86368 w 120771"/>
                <a:gd name="connsiteY22" fmla="*/ 84739 h 185412"/>
                <a:gd name="connsiteX23" fmla="*/ 111355 w 120771"/>
                <a:gd name="connsiteY23" fmla="*/ 99768 h 185412"/>
                <a:gd name="connsiteX24" fmla="*/ 120771 w 120771"/>
                <a:gd name="connsiteY24" fmla="*/ 127833 h 185412"/>
                <a:gd name="connsiteX25" fmla="*/ 103388 w 120771"/>
                <a:gd name="connsiteY25" fmla="*/ 168573 h 185412"/>
                <a:gd name="connsiteX26" fmla="*/ 59933 w 120771"/>
                <a:gd name="connsiteY26" fmla="*/ 185412 h 185412"/>
                <a:gd name="connsiteX27" fmla="*/ 19012 w 120771"/>
                <a:gd name="connsiteY27" fmla="*/ 171289 h 185412"/>
                <a:gd name="connsiteX28" fmla="*/ 181 w 120771"/>
                <a:gd name="connsiteY28" fmla="*/ 1341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0771" h="185412">
                  <a:moveTo>
                    <a:pt x="0" y="134171"/>
                  </a:moveTo>
                  <a:lnTo>
                    <a:pt x="33678" y="130006"/>
                  </a:lnTo>
                  <a:cubicBezTo>
                    <a:pt x="34765" y="138516"/>
                    <a:pt x="37661" y="145215"/>
                    <a:pt x="42369" y="149742"/>
                  </a:cubicBezTo>
                  <a:cubicBezTo>
                    <a:pt x="47077" y="154269"/>
                    <a:pt x="52690" y="156623"/>
                    <a:pt x="59389" y="156623"/>
                  </a:cubicBezTo>
                  <a:cubicBezTo>
                    <a:pt x="66632" y="156623"/>
                    <a:pt x="72608" y="153907"/>
                    <a:pt x="77496" y="148475"/>
                  </a:cubicBezTo>
                  <a:cubicBezTo>
                    <a:pt x="82385" y="143043"/>
                    <a:pt x="84920" y="135619"/>
                    <a:pt x="84920" y="126385"/>
                  </a:cubicBezTo>
                  <a:cubicBezTo>
                    <a:pt x="84920" y="117693"/>
                    <a:pt x="82566" y="110632"/>
                    <a:pt x="77858" y="105562"/>
                  </a:cubicBezTo>
                  <a:cubicBezTo>
                    <a:pt x="73151" y="100492"/>
                    <a:pt x="67356" y="97957"/>
                    <a:pt x="60657" y="97957"/>
                  </a:cubicBezTo>
                  <a:cubicBezTo>
                    <a:pt x="56130" y="97957"/>
                    <a:pt x="50880" y="98862"/>
                    <a:pt x="44723" y="100492"/>
                  </a:cubicBezTo>
                  <a:lnTo>
                    <a:pt x="48526" y="72065"/>
                  </a:lnTo>
                  <a:cubicBezTo>
                    <a:pt x="57942" y="72245"/>
                    <a:pt x="65184" y="70254"/>
                    <a:pt x="70073" y="65908"/>
                  </a:cubicBezTo>
                  <a:cubicBezTo>
                    <a:pt x="74961" y="61563"/>
                    <a:pt x="77496" y="55768"/>
                    <a:pt x="77496" y="48707"/>
                  </a:cubicBezTo>
                  <a:cubicBezTo>
                    <a:pt x="77496" y="42551"/>
                    <a:pt x="75686" y="37662"/>
                    <a:pt x="72064" y="34041"/>
                  </a:cubicBezTo>
                  <a:cubicBezTo>
                    <a:pt x="68443" y="30419"/>
                    <a:pt x="63555" y="28608"/>
                    <a:pt x="57579" y="28608"/>
                  </a:cubicBezTo>
                  <a:cubicBezTo>
                    <a:pt x="51604" y="28608"/>
                    <a:pt x="46534" y="30600"/>
                    <a:pt x="42369" y="34765"/>
                  </a:cubicBezTo>
                  <a:cubicBezTo>
                    <a:pt x="38205" y="38929"/>
                    <a:pt x="35670" y="44905"/>
                    <a:pt x="34765" y="52872"/>
                  </a:cubicBezTo>
                  <a:lnTo>
                    <a:pt x="2715" y="47439"/>
                  </a:lnTo>
                  <a:cubicBezTo>
                    <a:pt x="4888" y="36395"/>
                    <a:pt x="8328" y="27703"/>
                    <a:pt x="12855" y="21185"/>
                  </a:cubicBezTo>
                  <a:cubicBezTo>
                    <a:pt x="17382" y="14666"/>
                    <a:pt x="23538" y="9415"/>
                    <a:pt x="31687" y="5613"/>
                  </a:cubicBezTo>
                  <a:cubicBezTo>
                    <a:pt x="39654" y="1811"/>
                    <a:pt x="48707" y="0"/>
                    <a:pt x="58665" y="0"/>
                  </a:cubicBezTo>
                  <a:cubicBezTo>
                    <a:pt x="75686" y="0"/>
                    <a:pt x="89447" y="5432"/>
                    <a:pt x="99768" y="16296"/>
                  </a:cubicBezTo>
                  <a:cubicBezTo>
                    <a:pt x="108278" y="25168"/>
                    <a:pt x="112442" y="35308"/>
                    <a:pt x="112442" y="46534"/>
                  </a:cubicBezTo>
                  <a:cubicBezTo>
                    <a:pt x="112442" y="62468"/>
                    <a:pt x="103751" y="75143"/>
                    <a:pt x="86368" y="84739"/>
                  </a:cubicBezTo>
                  <a:cubicBezTo>
                    <a:pt x="96689" y="86912"/>
                    <a:pt x="105018" y="91982"/>
                    <a:pt x="111355" y="99768"/>
                  </a:cubicBezTo>
                  <a:cubicBezTo>
                    <a:pt x="117693" y="107554"/>
                    <a:pt x="120771" y="116969"/>
                    <a:pt x="120771" y="127833"/>
                  </a:cubicBezTo>
                  <a:cubicBezTo>
                    <a:pt x="120771" y="143767"/>
                    <a:pt x="114977" y="157347"/>
                    <a:pt x="103388" y="168573"/>
                  </a:cubicBezTo>
                  <a:cubicBezTo>
                    <a:pt x="91801" y="179799"/>
                    <a:pt x="77315" y="185412"/>
                    <a:pt x="59933" y="185412"/>
                  </a:cubicBezTo>
                  <a:cubicBezTo>
                    <a:pt x="43455" y="185412"/>
                    <a:pt x="29875" y="180705"/>
                    <a:pt x="19012" y="171289"/>
                  </a:cubicBezTo>
                  <a:cubicBezTo>
                    <a:pt x="8148" y="161874"/>
                    <a:pt x="1991" y="149380"/>
                    <a:pt x="181" y="134171"/>
                  </a:cubicBezTo>
                  <a:close/>
                </a:path>
              </a:pathLst>
            </a:custGeom>
            <a:solidFill>
              <a:srgbClr val="040000"/>
            </a:solidFill>
            <a:ln w="18102" cap="flat">
              <a:noFill/>
              <a:prstDash val="solid"/>
              <a:miter/>
            </a:ln>
          </p:spPr>
          <p:txBody>
            <a:bodyPr rtlCol="0" anchor="ctr"/>
            <a:lstStyle/>
            <a:p>
              <a:endParaRPr lang="ja-JP" altLang="en-US" sz="1200"/>
            </a:p>
          </p:txBody>
        </p:sp>
        <p:sp>
          <p:nvSpPr>
            <p:cNvPr id="1103" name="フリーフォーム: 図形 1102">
              <a:extLst>
                <a:ext uri="{FF2B5EF4-FFF2-40B4-BE49-F238E27FC236}">
                  <a16:creationId xmlns:a16="http://schemas.microsoft.com/office/drawing/2014/main" id="{924B0C6D-A95E-140D-B1BD-ED924F5F8D96}"/>
                </a:ext>
              </a:extLst>
            </p:cNvPr>
            <p:cNvSpPr/>
            <p:nvPr/>
          </p:nvSpPr>
          <p:spPr>
            <a:xfrm>
              <a:off x="14989552" y="7636961"/>
              <a:ext cx="122038" cy="182334"/>
            </a:xfrm>
            <a:custGeom>
              <a:avLst/>
              <a:gdLst>
                <a:gd name="connsiteX0" fmla="*/ 121858 w 122038"/>
                <a:gd name="connsiteY0" fmla="*/ 150104 h 182334"/>
                <a:gd name="connsiteX1" fmla="*/ 121858 w 122038"/>
                <a:gd name="connsiteY1" fmla="*/ 182334 h 182334"/>
                <a:gd name="connsiteX2" fmla="*/ 0 w 122038"/>
                <a:gd name="connsiteY2" fmla="*/ 182334 h 182334"/>
                <a:gd name="connsiteX3" fmla="*/ 11950 w 122038"/>
                <a:gd name="connsiteY3" fmla="*/ 147569 h 182334"/>
                <a:gd name="connsiteX4" fmla="*/ 51061 w 122038"/>
                <a:gd name="connsiteY4" fmla="*/ 104113 h 182334"/>
                <a:gd name="connsiteX5" fmla="*/ 79850 w 122038"/>
                <a:gd name="connsiteY5" fmla="*/ 74418 h 182334"/>
                <a:gd name="connsiteX6" fmla="*/ 87093 w 122038"/>
                <a:gd name="connsiteY6" fmla="*/ 53052 h 182334"/>
                <a:gd name="connsiteX7" fmla="*/ 80756 w 122038"/>
                <a:gd name="connsiteY7" fmla="*/ 35127 h 182334"/>
                <a:gd name="connsiteX8" fmla="*/ 63555 w 122038"/>
                <a:gd name="connsiteY8" fmla="*/ 28971 h 182334"/>
                <a:gd name="connsiteX9" fmla="*/ 46172 w 122038"/>
                <a:gd name="connsiteY9" fmla="*/ 35489 h 182334"/>
                <a:gd name="connsiteX10" fmla="*/ 38749 w 122038"/>
                <a:gd name="connsiteY10" fmla="*/ 57217 h 182334"/>
                <a:gd name="connsiteX11" fmla="*/ 4164 w 122038"/>
                <a:gd name="connsiteY11" fmla="*/ 53777 h 182334"/>
                <a:gd name="connsiteX12" fmla="*/ 23538 w 122038"/>
                <a:gd name="connsiteY12" fmla="*/ 12494 h 182334"/>
                <a:gd name="connsiteX13" fmla="*/ 64460 w 122038"/>
                <a:gd name="connsiteY13" fmla="*/ 0 h 182334"/>
                <a:gd name="connsiteX14" fmla="*/ 106649 w 122038"/>
                <a:gd name="connsiteY14" fmla="*/ 14485 h 182334"/>
                <a:gd name="connsiteX15" fmla="*/ 122039 w 122038"/>
                <a:gd name="connsiteY15" fmla="*/ 50518 h 182334"/>
                <a:gd name="connsiteX16" fmla="*/ 117693 w 122038"/>
                <a:gd name="connsiteY16" fmla="*/ 73875 h 182334"/>
                <a:gd name="connsiteX17" fmla="*/ 103751 w 122038"/>
                <a:gd name="connsiteY17" fmla="*/ 97052 h 182334"/>
                <a:gd name="connsiteX18" fmla="*/ 80936 w 122038"/>
                <a:gd name="connsiteY18" fmla="*/ 120228 h 182334"/>
                <a:gd name="connsiteX19" fmla="*/ 60114 w 122038"/>
                <a:gd name="connsiteY19" fmla="*/ 140327 h 182334"/>
                <a:gd name="connsiteX20" fmla="*/ 53052 w 122038"/>
                <a:gd name="connsiteY20" fmla="*/ 149923 h 182334"/>
                <a:gd name="connsiteX21" fmla="*/ 122039 w 122038"/>
                <a:gd name="connsiteY21" fmla="*/ 149923 h 1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038" h="182334">
                  <a:moveTo>
                    <a:pt x="121858" y="150104"/>
                  </a:moveTo>
                  <a:lnTo>
                    <a:pt x="121858" y="182334"/>
                  </a:lnTo>
                  <a:lnTo>
                    <a:pt x="0" y="182334"/>
                  </a:lnTo>
                  <a:cubicBezTo>
                    <a:pt x="1268" y="170203"/>
                    <a:pt x="5251" y="158615"/>
                    <a:pt x="11950" y="147569"/>
                  </a:cubicBezTo>
                  <a:cubicBezTo>
                    <a:pt x="18469" y="136705"/>
                    <a:pt x="31505" y="122220"/>
                    <a:pt x="51061" y="104113"/>
                  </a:cubicBezTo>
                  <a:cubicBezTo>
                    <a:pt x="66814" y="89447"/>
                    <a:pt x="76410" y="79669"/>
                    <a:pt x="79850" y="74418"/>
                  </a:cubicBezTo>
                  <a:cubicBezTo>
                    <a:pt x="84558" y="67176"/>
                    <a:pt x="87093" y="60114"/>
                    <a:pt x="87093" y="53052"/>
                  </a:cubicBezTo>
                  <a:cubicBezTo>
                    <a:pt x="87093" y="45267"/>
                    <a:pt x="84920" y="39292"/>
                    <a:pt x="80756" y="35127"/>
                  </a:cubicBezTo>
                  <a:cubicBezTo>
                    <a:pt x="76591" y="30962"/>
                    <a:pt x="70797" y="28971"/>
                    <a:pt x="63555" y="28971"/>
                  </a:cubicBezTo>
                  <a:cubicBezTo>
                    <a:pt x="56311" y="28971"/>
                    <a:pt x="50517" y="31143"/>
                    <a:pt x="46172" y="35489"/>
                  </a:cubicBezTo>
                  <a:cubicBezTo>
                    <a:pt x="41826" y="39835"/>
                    <a:pt x="39472" y="47077"/>
                    <a:pt x="38749" y="57217"/>
                  </a:cubicBezTo>
                  <a:lnTo>
                    <a:pt x="4164" y="53777"/>
                  </a:lnTo>
                  <a:cubicBezTo>
                    <a:pt x="6157" y="34584"/>
                    <a:pt x="12675" y="20823"/>
                    <a:pt x="23538" y="12494"/>
                  </a:cubicBezTo>
                  <a:cubicBezTo>
                    <a:pt x="34403" y="4165"/>
                    <a:pt x="47983" y="0"/>
                    <a:pt x="64460" y="0"/>
                  </a:cubicBezTo>
                  <a:cubicBezTo>
                    <a:pt x="82385" y="0"/>
                    <a:pt x="96509" y="4889"/>
                    <a:pt x="106649" y="14485"/>
                  </a:cubicBezTo>
                  <a:cubicBezTo>
                    <a:pt x="116788" y="24082"/>
                    <a:pt x="122039" y="36213"/>
                    <a:pt x="122039" y="50518"/>
                  </a:cubicBezTo>
                  <a:cubicBezTo>
                    <a:pt x="122039" y="58665"/>
                    <a:pt x="120590" y="66452"/>
                    <a:pt x="117693" y="73875"/>
                  </a:cubicBezTo>
                  <a:cubicBezTo>
                    <a:pt x="114797" y="81299"/>
                    <a:pt x="110089" y="88904"/>
                    <a:pt x="103751" y="97052"/>
                  </a:cubicBezTo>
                  <a:cubicBezTo>
                    <a:pt x="99587" y="102484"/>
                    <a:pt x="91982" y="110088"/>
                    <a:pt x="80936" y="120228"/>
                  </a:cubicBezTo>
                  <a:cubicBezTo>
                    <a:pt x="69891" y="130368"/>
                    <a:pt x="63011" y="136886"/>
                    <a:pt x="60114" y="140327"/>
                  </a:cubicBezTo>
                  <a:cubicBezTo>
                    <a:pt x="57217" y="143586"/>
                    <a:pt x="54863" y="146845"/>
                    <a:pt x="53052" y="149923"/>
                  </a:cubicBezTo>
                  <a:lnTo>
                    <a:pt x="122039" y="149923"/>
                  </a:lnTo>
                  <a:close/>
                </a:path>
              </a:pathLst>
            </a:custGeom>
            <a:solidFill>
              <a:srgbClr val="040000"/>
            </a:solidFill>
            <a:ln w="18102" cap="flat">
              <a:noFill/>
              <a:prstDash val="solid"/>
              <a:miter/>
            </a:ln>
          </p:spPr>
          <p:txBody>
            <a:bodyPr rtlCol="0" anchor="ctr"/>
            <a:lstStyle/>
            <a:p>
              <a:endParaRPr lang="ja-JP" altLang="en-US" sz="1200"/>
            </a:p>
          </p:txBody>
        </p:sp>
        <p:sp>
          <p:nvSpPr>
            <p:cNvPr id="1104" name="フリーフォーム: 図形 1103">
              <a:extLst>
                <a:ext uri="{FF2B5EF4-FFF2-40B4-BE49-F238E27FC236}">
                  <a16:creationId xmlns:a16="http://schemas.microsoft.com/office/drawing/2014/main" id="{1D351B44-374E-F735-A202-20AE0145564C}"/>
                </a:ext>
              </a:extLst>
            </p:cNvPr>
            <p:cNvSpPr/>
            <p:nvPr/>
          </p:nvSpPr>
          <p:spPr>
            <a:xfrm>
              <a:off x="15138933" y="7784349"/>
              <a:ext cx="37480" cy="75323"/>
            </a:xfrm>
            <a:custGeom>
              <a:avLst/>
              <a:gdLst>
                <a:gd name="connsiteX0" fmla="*/ 2716 w 37480"/>
                <a:gd name="connsiteY0" fmla="*/ 181 h 75323"/>
                <a:gd name="connsiteX1" fmla="*/ 37481 w 37480"/>
                <a:gd name="connsiteY1" fmla="*/ 181 h 75323"/>
                <a:gd name="connsiteX2" fmla="*/ 37481 w 37480"/>
                <a:gd name="connsiteY2" fmla="*/ 24987 h 75323"/>
                <a:gd name="connsiteX3" fmla="*/ 34946 w 37480"/>
                <a:gd name="connsiteY3" fmla="*/ 48888 h 75323"/>
                <a:gd name="connsiteX4" fmla="*/ 25169 w 37480"/>
                <a:gd name="connsiteY4" fmla="*/ 64460 h 75323"/>
                <a:gd name="connsiteX5" fmla="*/ 6881 w 37480"/>
                <a:gd name="connsiteY5" fmla="*/ 75324 h 75323"/>
                <a:gd name="connsiteX6" fmla="*/ 0 w 37480"/>
                <a:gd name="connsiteY6" fmla="*/ 61020 h 75323"/>
                <a:gd name="connsiteX7" fmla="*/ 15029 w 37480"/>
                <a:gd name="connsiteY7" fmla="*/ 51423 h 75323"/>
                <a:gd name="connsiteX8" fmla="*/ 19737 w 37480"/>
                <a:gd name="connsiteY8" fmla="*/ 34765 h 75323"/>
                <a:gd name="connsiteX9" fmla="*/ 2897 w 37480"/>
                <a:gd name="connsiteY9" fmla="*/ 34765 h 75323"/>
                <a:gd name="connsiteX10" fmla="*/ 2897 w 37480"/>
                <a:gd name="connsiteY10" fmla="*/ 0 h 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80" h="75323">
                  <a:moveTo>
                    <a:pt x="2716" y="181"/>
                  </a:moveTo>
                  <a:lnTo>
                    <a:pt x="37481" y="181"/>
                  </a:lnTo>
                  <a:lnTo>
                    <a:pt x="37481" y="24987"/>
                  </a:lnTo>
                  <a:cubicBezTo>
                    <a:pt x="37481" y="35127"/>
                    <a:pt x="36576" y="42913"/>
                    <a:pt x="34946" y="48888"/>
                  </a:cubicBezTo>
                  <a:cubicBezTo>
                    <a:pt x="33136" y="54683"/>
                    <a:pt x="29876" y="59934"/>
                    <a:pt x="25169" y="64460"/>
                  </a:cubicBezTo>
                  <a:cubicBezTo>
                    <a:pt x="20461" y="68987"/>
                    <a:pt x="14304" y="72789"/>
                    <a:pt x="6881" y="75324"/>
                  </a:cubicBezTo>
                  <a:lnTo>
                    <a:pt x="0" y="61020"/>
                  </a:lnTo>
                  <a:cubicBezTo>
                    <a:pt x="7062" y="58666"/>
                    <a:pt x="11950" y="55588"/>
                    <a:pt x="15029" y="51423"/>
                  </a:cubicBezTo>
                  <a:cubicBezTo>
                    <a:pt x="18107" y="47259"/>
                    <a:pt x="19556" y="41827"/>
                    <a:pt x="19737" y="34765"/>
                  </a:cubicBezTo>
                  <a:lnTo>
                    <a:pt x="2897" y="34765"/>
                  </a:lnTo>
                  <a:lnTo>
                    <a:pt x="2897" y="0"/>
                  </a:lnTo>
                  <a:close/>
                </a:path>
              </a:pathLst>
            </a:custGeom>
            <a:solidFill>
              <a:srgbClr val="040000"/>
            </a:solidFill>
            <a:ln w="18102" cap="flat">
              <a:noFill/>
              <a:prstDash val="solid"/>
              <a:miter/>
            </a:ln>
          </p:spPr>
          <p:txBody>
            <a:bodyPr rtlCol="0" anchor="ctr"/>
            <a:lstStyle/>
            <a:p>
              <a:endParaRPr lang="ja-JP" altLang="en-US" sz="1200"/>
            </a:p>
          </p:txBody>
        </p:sp>
        <p:sp>
          <p:nvSpPr>
            <p:cNvPr id="1105" name="フリーフォーム: 図形 1104">
              <a:extLst>
                <a:ext uri="{FF2B5EF4-FFF2-40B4-BE49-F238E27FC236}">
                  <a16:creationId xmlns:a16="http://schemas.microsoft.com/office/drawing/2014/main" id="{B9D484F3-C45B-EB6C-E702-A72C6D422527}"/>
                </a:ext>
              </a:extLst>
            </p:cNvPr>
            <p:cNvSpPr/>
            <p:nvPr/>
          </p:nvSpPr>
          <p:spPr>
            <a:xfrm>
              <a:off x="15205384" y="7640401"/>
              <a:ext cx="118960" cy="178894"/>
            </a:xfrm>
            <a:custGeom>
              <a:avLst/>
              <a:gdLst>
                <a:gd name="connsiteX0" fmla="*/ 0 w 118960"/>
                <a:gd name="connsiteY0" fmla="*/ 32230 h 178894"/>
                <a:gd name="connsiteX1" fmla="*/ 0 w 118960"/>
                <a:gd name="connsiteY1" fmla="*/ 0 h 178894"/>
                <a:gd name="connsiteX2" fmla="*/ 118961 w 118960"/>
                <a:gd name="connsiteY2" fmla="*/ 0 h 178894"/>
                <a:gd name="connsiteX3" fmla="*/ 118961 w 118960"/>
                <a:gd name="connsiteY3" fmla="*/ 25168 h 178894"/>
                <a:gd name="connsiteX4" fmla="*/ 89086 w 118960"/>
                <a:gd name="connsiteY4" fmla="*/ 66814 h 178894"/>
                <a:gd name="connsiteX5" fmla="*/ 65909 w 118960"/>
                <a:gd name="connsiteY5" fmla="*/ 124393 h 178894"/>
                <a:gd name="connsiteX6" fmla="*/ 58123 w 118960"/>
                <a:gd name="connsiteY6" fmla="*/ 178894 h 178894"/>
                <a:gd name="connsiteX7" fmla="*/ 24625 w 118960"/>
                <a:gd name="connsiteY7" fmla="*/ 178894 h 178894"/>
                <a:gd name="connsiteX8" fmla="*/ 40197 w 118960"/>
                <a:gd name="connsiteY8" fmla="*/ 102121 h 178894"/>
                <a:gd name="connsiteX9" fmla="*/ 79307 w 118960"/>
                <a:gd name="connsiteY9" fmla="*/ 32230 h 178894"/>
                <a:gd name="connsiteX10" fmla="*/ 181 w 118960"/>
                <a:gd name="connsiteY10" fmla="*/ 32230 h 17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960" h="178894">
                  <a:moveTo>
                    <a:pt x="0" y="32230"/>
                  </a:moveTo>
                  <a:lnTo>
                    <a:pt x="0" y="0"/>
                  </a:lnTo>
                  <a:lnTo>
                    <a:pt x="118961" y="0"/>
                  </a:lnTo>
                  <a:lnTo>
                    <a:pt x="118961" y="25168"/>
                  </a:lnTo>
                  <a:cubicBezTo>
                    <a:pt x="109184" y="34765"/>
                    <a:pt x="99225" y="48707"/>
                    <a:pt x="89086" y="66814"/>
                  </a:cubicBezTo>
                  <a:cubicBezTo>
                    <a:pt x="78945" y="84920"/>
                    <a:pt x="71159" y="104113"/>
                    <a:pt x="65909" y="124393"/>
                  </a:cubicBezTo>
                  <a:cubicBezTo>
                    <a:pt x="60658" y="144672"/>
                    <a:pt x="57942" y="162960"/>
                    <a:pt x="58123" y="178894"/>
                  </a:cubicBezTo>
                  <a:lnTo>
                    <a:pt x="24625" y="178894"/>
                  </a:lnTo>
                  <a:cubicBezTo>
                    <a:pt x="25169" y="153725"/>
                    <a:pt x="30419" y="128195"/>
                    <a:pt x="40197" y="102121"/>
                  </a:cubicBezTo>
                  <a:cubicBezTo>
                    <a:pt x="49975" y="76048"/>
                    <a:pt x="63012" y="52690"/>
                    <a:pt x="79307" y="32230"/>
                  </a:cubicBezTo>
                  <a:lnTo>
                    <a:pt x="181" y="32230"/>
                  </a:lnTo>
                  <a:close/>
                </a:path>
              </a:pathLst>
            </a:custGeom>
            <a:solidFill>
              <a:srgbClr val="040000"/>
            </a:solidFill>
            <a:ln w="18102" cap="flat">
              <a:noFill/>
              <a:prstDash val="solid"/>
              <a:miter/>
            </a:ln>
          </p:spPr>
          <p:txBody>
            <a:bodyPr rtlCol="0" anchor="ctr"/>
            <a:lstStyle/>
            <a:p>
              <a:endParaRPr lang="ja-JP" altLang="en-US" sz="1200"/>
            </a:p>
          </p:txBody>
        </p:sp>
        <p:sp>
          <p:nvSpPr>
            <p:cNvPr id="1106" name="フリーフォーム: 図形 1105">
              <a:extLst>
                <a:ext uri="{FF2B5EF4-FFF2-40B4-BE49-F238E27FC236}">
                  <a16:creationId xmlns:a16="http://schemas.microsoft.com/office/drawing/2014/main" id="{11458B6A-0097-5221-C5E3-E62B0CA8B4C9}"/>
                </a:ext>
              </a:extLst>
            </p:cNvPr>
            <p:cNvSpPr/>
            <p:nvPr/>
          </p:nvSpPr>
          <p:spPr>
            <a:xfrm>
              <a:off x="15346073" y="7637323"/>
              <a:ext cx="119322" cy="185412"/>
            </a:xfrm>
            <a:custGeom>
              <a:avLst/>
              <a:gdLst>
                <a:gd name="connsiteX0" fmla="*/ 30238 w 119322"/>
                <a:gd name="connsiteY0" fmla="*/ 84196 h 185412"/>
                <a:gd name="connsiteX1" fmla="*/ 10682 w 119322"/>
                <a:gd name="connsiteY1" fmla="*/ 68624 h 185412"/>
                <a:gd name="connsiteX2" fmla="*/ 4527 w 119322"/>
                <a:gd name="connsiteY2" fmla="*/ 46716 h 185412"/>
                <a:gd name="connsiteX3" fmla="*/ 18649 w 119322"/>
                <a:gd name="connsiteY3" fmla="*/ 13218 h 185412"/>
                <a:gd name="connsiteX4" fmla="*/ 59028 w 119322"/>
                <a:gd name="connsiteY4" fmla="*/ 0 h 185412"/>
                <a:gd name="connsiteX5" fmla="*/ 99224 w 119322"/>
                <a:gd name="connsiteY5" fmla="*/ 13218 h 185412"/>
                <a:gd name="connsiteX6" fmla="*/ 113529 w 119322"/>
                <a:gd name="connsiteY6" fmla="*/ 46716 h 185412"/>
                <a:gd name="connsiteX7" fmla="*/ 107010 w 119322"/>
                <a:gd name="connsiteY7" fmla="*/ 69168 h 185412"/>
                <a:gd name="connsiteX8" fmla="*/ 88542 w 119322"/>
                <a:gd name="connsiteY8" fmla="*/ 84196 h 185412"/>
                <a:gd name="connsiteX9" fmla="*/ 111537 w 119322"/>
                <a:gd name="connsiteY9" fmla="*/ 101941 h 185412"/>
                <a:gd name="connsiteX10" fmla="*/ 119322 w 119322"/>
                <a:gd name="connsiteY10" fmla="*/ 128739 h 185412"/>
                <a:gd name="connsiteX11" fmla="*/ 103208 w 119322"/>
                <a:gd name="connsiteY11" fmla="*/ 169659 h 185412"/>
                <a:gd name="connsiteX12" fmla="*/ 60657 w 119322"/>
                <a:gd name="connsiteY12" fmla="*/ 185413 h 185412"/>
                <a:gd name="connsiteX13" fmla="*/ 19374 w 119322"/>
                <a:gd name="connsiteY13" fmla="*/ 172376 h 185412"/>
                <a:gd name="connsiteX14" fmla="*/ 0 w 119322"/>
                <a:gd name="connsiteY14" fmla="*/ 130368 h 185412"/>
                <a:gd name="connsiteX15" fmla="*/ 7243 w 119322"/>
                <a:gd name="connsiteY15" fmla="*/ 103390 h 185412"/>
                <a:gd name="connsiteX16" fmla="*/ 30238 w 119322"/>
                <a:gd name="connsiteY16" fmla="*/ 84377 h 185412"/>
                <a:gd name="connsiteX17" fmla="*/ 34222 w 119322"/>
                <a:gd name="connsiteY17" fmla="*/ 126928 h 185412"/>
                <a:gd name="connsiteX18" fmla="*/ 41645 w 119322"/>
                <a:gd name="connsiteY18" fmla="*/ 149380 h 185412"/>
                <a:gd name="connsiteX19" fmla="*/ 60114 w 119322"/>
                <a:gd name="connsiteY19" fmla="*/ 157347 h 185412"/>
                <a:gd name="connsiteX20" fmla="*/ 77858 w 119322"/>
                <a:gd name="connsiteY20" fmla="*/ 149561 h 185412"/>
                <a:gd name="connsiteX21" fmla="*/ 84920 w 119322"/>
                <a:gd name="connsiteY21" fmla="*/ 127290 h 185412"/>
                <a:gd name="connsiteX22" fmla="*/ 77677 w 119322"/>
                <a:gd name="connsiteY22" fmla="*/ 106830 h 185412"/>
                <a:gd name="connsiteX23" fmla="*/ 59571 w 119322"/>
                <a:gd name="connsiteY23" fmla="*/ 99044 h 185412"/>
                <a:gd name="connsiteX24" fmla="*/ 40559 w 119322"/>
                <a:gd name="connsiteY24" fmla="*/ 107916 h 185412"/>
                <a:gd name="connsiteX25" fmla="*/ 34403 w 119322"/>
                <a:gd name="connsiteY25" fmla="*/ 126928 h 185412"/>
                <a:gd name="connsiteX26" fmla="*/ 37481 w 119322"/>
                <a:gd name="connsiteY26" fmla="*/ 49250 h 185412"/>
                <a:gd name="connsiteX27" fmla="*/ 43275 w 119322"/>
                <a:gd name="connsiteY27" fmla="*/ 65546 h 185412"/>
                <a:gd name="connsiteX28" fmla="*/ 59028 w 119322"/>
                <a:gd name="connsiteY28" fmla="*/ 71340 h 185412"/>
                <a:gd name="connsiteX29" fmla="*/ 74962 w 119322"/>
                <a:gd name="connsiteY29" fmla="*/ 65546 h 185412"/>
                <a:gd name="connsiteX30" fmla="*/ 80936 w 119322"/>
                <a:gd name="connsiteY30" fmla="*/ 49250 h 185412"/>
                <a:gd name="connsiteX31" fmla="*/ 74962 w 119322"/>
                <a:gd name="connsiteY31" fmla="*/ 33679 h 185412"/>
                <a:gd name="connsiteX32" fmla="*/ 59389 w 119322"/>
                <a:gd name="connsiteY32" fmla="*/ 27703 h 185412"/>
                <a:gd name="connsiteX33" fmla="*/ 43456 w 119322"/>
                <a:gd name="connsiteY33" fmla="*/ 33679 h 185412"/>
                <a:gd name="connsiteX34" fmla="*/ 37481 w 119322"/>
                <a:gd name="connsiteY34" fmla="*/ 4943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322" h="185412">
                  <a:moveTo>
                    <a:pt x="30238" y="84196"/>
                  </a:moveTo>
                  <a:cubicBezTo>
                    <a:pt x="21184" y="80394"/>
                    <a:pt x="14666" y="75143"/>
                    <a:pt x="10682" y="68624"/>
                  </a:cubicBezTo>
                  <a:cubicBezTo>
                    <a:pt x="6518" y="61925"/>
                    <a:pt x="4527" y="54683"/>
                    <a:pt x="4527" y="46716"/>
                  </a:cubicBezTo>
                  <a:cubicBezTo>
                    <a:pt x="4527" y="33136"/>
                    <a:pt x="9235" y="21909"/>
                    <a:pt x="18649" y="13218"/>
                  </a:cubicBezTo>
                  <a:cubicBezTo>
                    <a:pt x="28065" y="4346"/>
                    <a:pt x="41464" y="0"/>
                    <a:pt x="59028" y="0"/>
                  </a:cubicBezTo>
                  <a:cubicBezTo>
                    <a:pt x="76591" y="0"/>
                    <a:pt x="89628" y="4346"/>
                    <a:pt x="99224" y="13218"/>
                  </a:cubicBezTo>
                  <a:cubicBezTo>
                    <a:pt x="108821" y="22090"/>
                    <a:pt x="113529" y="33316"/>
                    <a:pt x="113529" y="46716"/>
                  </a:cubicBezTo>
                  <a:cubicBezTo>
                    <a:pt x="113529" y="55044"/>
                    <a:pt x="111356" y="62649"/>
                    <a:pt x="107010" y="69168"/>
                  </a:cubicBezTo>
                  <a:cubicBezTo>
                    <a:pt x="102665" y="75686"/>
                    <a:pt x="96509" y="80756"/>
                    <a:pt x="88542" y="84196"/>
                  </a:cubicBezTo>
                  <a:cubicBezTo>
                    <a:pt x="98682" y="88179"/>
                    <a:pt x="106286" y="94155"/>
                    <a:pt x="111537" y="101941"/>
                  </a:cubicBezTo>
                  <a:cubicBezTo>
                    <a:pt x="116788" y="109726"/>
                    <a:pt x="119322" y="118599"/>
                    <a:pt x="119322" y="128739"/>
                  </a:cubicBezTo>
                  <a:cubicBezTo>
                    <a:pt x="119322" y="145397"/>
                    <a:pt x="113891" y="159158"/>
                    <a:pt x="103208" y="169659"/>
                  </a:cubicBezTo>
                  <a:cubicBezTo>
                    <a:pt x="92525" y="180162"/>
                    <a:pt x="78221" y="185413"/>
                    <a:pt x="60657" y="185413"/>
                  </a:cubicBezTo>
                  <a:cubicBezTo>
                    <a:pt x="44180" y="185413"/>
                    <a:pt x="30419" y="181067"/>
                    <a:pt x="19374" y="172376"/>
                  </a:cubicBezTo>
                  <a:cubicBezTo>
                    <a:pt x="6337" y="162055"/>
                    <a:pt x="0" y="148113"/>
                    <a:pt x="0" y="130368"/>
                  </a:cubicBezTo>
                  <a:cubicBezTo>
                    <a:pt x="0" y="120591"/>
                    <a:pt x="2354" y="111537"/>
                    <a:pt x="7243" y="103390"/>
                  </a:cubicBezTo>
                  <a:cubicBezTo>
                    <a:pt x="12131" y="95241"/>
                    <a:pt x="19736" y="88904"/>
                    <a:pt x="30238" y="84377"/>
                  </a:cubicBezTo>
                  <a:close/>
                  <a:moveTo>
                    <a:pt x="34222" y="126928"/>
                  </a:moveTo>
                  <a:cubicBezTo>
                    <a:pt x="34222" y="136524"/>
                    <a:pt x="36576" y="143948"/>
                    <a:pt x="41645" y="149380"/>
                  </a:cubicBezTo>
                  <a:cubicBezTo>
                    <a:pt x="46716" y="154812"/>
                    <a:pt x="52690" y="157347"/>
                    <a:pt x="60114" y="157347"/>
                  </a:cubicBezTo>
                  <a:cubicBezTo>
                    <a:pt x="67538" y="157347"/>
                    <a:pt x="73151" y="154812"/>
                    <a:pt x="77858" y="149561"/>
                  </a:cubicBezTo>
                  <a:cubicBezTo>
                    <a:pt x="82566" y="144491"/>
                    <a:pt x="84920" y="136886"/>
                    <a:pt x="84920" y="127290"/>
                  </a:cubicBezTo>
                  <a:cubicBezTo>
                    <a:pt x="84920" y="118780"/>
                    <a:pt x="82566" y="111900"/>
                    <a:pt x="77677" y="106830"/>
                  </a:cubicBezTo>
                  <a:cubicBezTo>
                    <a:pt x="72969" y="101759"/>
                    <a:pt x="66814" y="99044"/>
                    <a:pt x="59571" y="99044"/>
                  </a:cubicBezTo>
                  <a:cubicBezTo>
                    <a:pt x="51061" y="99044"/>
                    <a:pt x="44723" y="101941"/>
                    <a:pt x="40559" y="107916"/>
                  </a:cubicBezTo>
                  <a:cubicBezTo>
                    <a:pt x="36395" y="113710"/>
                    <a:pt x="34403" y="120047"/>
                    <a:pt x="34403" y="126928"/>
                  </a:cubicBezTo>
                  <a:close/>
                  <a:moveTo>
                    <a:pt x="37481" y="49250"/>
                  </a:moveTo>
                  <a:cubicBezTo>
                    <a:pt x="37481" y="56131"/>
                    <a:pt x="39472" y="61563"/>
                    <a:pt x="43275" y="65546"/>
                  </a:cubicBezTo>
                  <a:cubicBezTo>
                    <a:pt x="47077" y="69530"/>
                    <a:pt x="52329" y="71340"/>
                    <a:pt x="59028" y="71340"/>
                  </a:cubicBezTo>
                  <a:cubicBezTo>
                    <a:pt x="65727" y="71340"/>
                    <a:pt x="70978" y="69349"/>
                    <a:pt x="74962" y="65546"/>
                  </a:cubicBezTo>
                  <a:cubicBezTo>
                    <a:pt x="78945" y="61563"/>
                    <a:pt x="80936" y="56131"/>
                    <a:pt x="80936" y="49250"/>
                  </a:cubicBezTo>
                  <a:cubicBezTo>
                    <a:pt x="80936" y="42732"/>
                    <a:pt x="78945" y="37481"/>
                    <a:pt x="74962" y="33679"/>
                  </a:cubicBezTo>
                  <a:cubicBezTo>
                    <a:pt x="70978" y="29695"/>
                    <a:pt x="65909" y="27703"/>
                    <a:pt x="59389" y="27703"/>
                  </a:cubicBezTo>
                  <a:cubicBezTo>
                    <a:pt x="52871" y="27703"/>
                    <a:pt x="47439" y="29695"/>
                    <a:pt x="43456" y="33679"/>
                  </a:cubicBezTo>
                  <a:cubicBezTo>
                    <a:pt x="39472" y="37662"/>
                    <a:pt x="37481" y="42913"/>
                    <a:pt x="37481" y="49431"/>
                  </a:cubicBezTo>
                  <a:close/>
                </a:path>
              </a:pathLst>
            </a:custGeom>
            <a:solidFill>
              <a:srgbClr val="040000"/>
            </a:solidFill>
            <a:ln w="18102" cap="flat">
              <a:noFill/>
              <a:prstDash val="solid"/>
              <a:miter/>
            </a:ln>
          </p:spPr>
          <p:txBody>
            <a:bodyPr rtlCol="0" anchor="ctr"/>
            <a:lstStyle/>
            <a:p>
              <a:endParaRPr lang="ja-JP" altLang="en-US" sz="1200"/>
            </a:p>
          </p:txBody>
        </p:sp>
        <p:sp>
          <p:nvSpPr>
            <p:cNvPr id="1107" name="フリーフォーム: 図形 1106">
              <a:extLst>
                <a:ext uri="{FF2B5EF4-FFF2-40B4-BE49-F238E27FC236}">
                  <a16:creationId xmlns:a16="http://schemas.microsoft.com/office/drawing/2014/main" id="{66CFA3BE-22DA-FC8E-B3DD-59AE3FFCF446}"/>
                </a:ext>
              </a:extLst>
            </p:cNvPr>
            <p:cNvSpPr/>
            <p:nvPr/>
          </p:nvSpPr>
          <p:spPr>
            <a:xfrm>
              <a:off x="15487848" y="7640401"/>
              <a:ext cx="122220" cy="182153"/>
            </a:xfrm>
            <a:custGeom>
              <a:avLst/>
              <a:gdLst>
                <a:gd name="connsiteX0" fmla="*/ 0 w 122220"/>
                <a:gd name="connsiteY0" fmla="*/ 132360 h 182153"/>
                <a:gd name="connsiteX1" fmla="*/ 34583 w 122220"/>
                <a:gd name="connsiteY1" fmla="*/ 128738 h 182153"/>
                <a:gd name="connsiteX2" fmla="*/ 43455 w 122220"/>
                <a:gd name="connsiteY2" fmla="*/ 147388 h 182153"/>
                <a:gd name="connsiteX3" fmla="*/ 60294 w 122220"/>
                <a:gd name="connsiteY3" fmla="*/ 154269 h 182153"/>
                <a:gd name="connsiteX4" fmla="*/ 78764 w 122220"/>
                <a:gd name="connsiteY4" fmla="*/ 145397 h 182153"/>
                <a:gd name="connsiteX5" fmla="*/ 86368 w 122220"/>
                <a:gd name="connsiteY5" fmla="*/ 118780 h 182153"/>
                <a:gd name="connsiteX6" fmla="*/ 78945 w 122220"/>
                <a:gd name="connsiteY6" fmla="*/ 93792 h 182153"/>
                <a:gd name="connsiteX7" fmla="*/ 59389 w 122220"/>
                <a:gd name="connsiteY7" fmla="*/ 85464 h 182153"/>
                <a:gd name="connsiteX8" fmla="*/ 32592 w 122220"/>
                <a:gd name="connsiteY8" fmla="*/ 98681 h 182153"/>
                <a:gd name="connsiteX9" fmla="*/ 4345 w 122220"/>
                <a:gd name="connsiteY9" fmla="*/ 94517 h 182153"/>
                <a:gd name="connsiteX10" fmla="*/ 22090 w 122220"/>
                <a:gd name="connsiteY10" fmla="*/ 0 h 182153"/>
                <a:gd name="connsiteX11" fmla="*/ 114072 w 122220"/>
                <a:gd name="connsiteY11" fmla="*/ 0 h 182153"/>
                <a:gd name="connsiteX12" fmla="*/ 114072 w 122220"/>
                <a:gd name="connsiteY12" fmla="*/ 32592 h 182153"/>
                <a:gd name="connsiteX13" fmla="*/ 48526 w 122220"/>
                <a:gd name="connsiteY13" fmla="*/ 32592 h 182153"/>
                <a:gd name="connsiteX14" fmla="*/ 43094 w 122220"/>
                <a:gd name="connsiteY14" fmla="*/ 63373 h 182153"/>
                <a:gd name="connsiteX15" fmla="*/ 66814 w 122220"/>
                <a:gd name="connsiteY15" fmla="*/ 57579 h 182153"/>
                <a:gd name="connsiteX16" fmla="*/ 106105 w 122220"/>
                <a:gd name="connsiteY16" fmla="*/ 74418 h 182153"/>
                <a:gd name="connsiteX17" fmla="*/ 122220 w 122220"/>
                <a:gd name="connsiteY17" fmla="*/ 118055 h 182153"/>
                <a:gd name="connsiteX18" fmla="*/ 109183 w 122220"/>
                <a:gd name="connsiteY18" fmla="*/ 158071 h 182153"/>
                <a:gd name="connsiteX19" fmla="*/ 60114 w 122220"/>
                <a:gd name="connsiteY19" fmla="*/ 182153 h 182153"/>
                <a:gd name="connsiteX20" fmla="*/ 19193 w 122220"/>
                <a:gd name="connsiteY20" fmla="*/ 168573 h 182153"/>
                <a:gd name="connsiteX21" fmla="*/ 180 w 122220"/>
                <a:gd name="connsiteY21" fmla="*/ 132360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220" h="182153">
                  <a:moveTo>
                    <a:pt x="0" y="132360"/>
                  </a:moveTo>
                  <a:lnTo>
                    <a:pt x="34583" y="128738"/>
                  </a:lnTo>
                  <a:cubicBezTo>
                    <a:pt x="35488" y="136524"/>
                    <a:pt x="38567" y="142861"/>
                    <a:pt x="43455" y="147388"/>
                  </a:cubicBezTo>
                  <a:cubicBezTo>
                    <a:pt x="48345" y="151915"/>
                    <a:pt x="53958" y="154269"/>
                    <a:pt x="60294" y="154269"/>
                  </a:cubicBezTo>
                  <a:cubicBezTo>
                    <a:pt x="67538" y="154269"/>
                    <a:pt x="73694" y="151372"/>
                    <a:pt x="78764" y="145397"/>
                  </a:cubicBezTo>
                  <a:cubicBezTo>
                    <a:pt x="83834" y="139421"/>
                    <a:pt x="86368" y="130549"/>
                    <a:pt x="86368" y="118780"/>
                  </a:cubicBezTo>
                  <a:cubicBezTo>
                    <a:pt x="86368" y="107554"/>
                    <a:pt x="83834" y="99225"/>
                    <a:pt x="78945" y="93792"/>
                  </a:cubicBezTo>
                  <a:cubicBezTo>
                    <a:pt x="73874" y="88179"/>
                    <a:pt x="67538" y="85464"/>
                    <a:pt x="59389" y="85464"/>
                  </a:cubicBezTo>
                  <a:cubicBezTo>
                    <a:pt x="49431" y="85464"/>
                    <a:pt x="40378" y="89809"/>
                    <a:pt x="32592" y="98681"/>
                  </a:cubicBezTo>
                  <a:lnTo>
                    <a:pt x="4345" y="94517"/>
                  </a:lnTo>
                  <a:lnTo>
                    <a:pt x="22090" y="0"/>
                  </a:lnTo>
                  <a:lnTo>
                    <a:pt x="114072" y="0"/>
                  </a:lnTo>
                  <a:lnTo>
                    <a:pt x="114072" y="32592"/>
                  </a:lnTo>
                  <a:lnTo>
                    <a:pt x="48526" y="32592"/>
                  </a:lnTo>
                  <a:lnTo>
                    <a:pt x="43094" y="63373"/>
                  </a:lnTo>
                  <a:cubicBezTo>
                    <a:pt x="50880" y="59571"/>
                    <a:pt x="58847" y="57579"/>
                    <a:pt x="66814" y="57579"/>
                  </a:cubicBezTo>
                  <a:cubicBezTo>
                    <a:pt x="82204" y="57579"/>
                    <a:pt x="95240" y="63192"/>
                    <a:pt x="106105" y="74418"/>
                  </a:cubicBezTo>
                  <a:cubicBezTo>
                    <a:pt x="116787" y="85645"/>
                    <a:pt x="122220" y="100130"/>
                    <a:pt x="122220" y="118055"/>
                  </a:cubicBezTo>
                  <a:cubicBezTo>
                    <a:pt x="122220" y="133084"/>
                    <a:pt x="117874" y="146302"/>
                    <a:pt x="109183" y="158071"/>
                  </a:cubicBezTo>
                  <a:cubicBezTo>
                    <a:pt x="97414" y="174005"/>
                    <a:pt x="80936" y="182153"/>
                    <a:pt x="60114" y="182153"/>
                  </a:cubicBezTo>
                  <a:cubicBezTo>
                    <a:pt x="43274" y="182153"/>
                    <a:pt x="29694" y="177626"/>
                    <a:pt x="19193" y="168573"/>
                  </a:cubicBezTo>
                  <a:cubicBezTo>
                    <a:pt x="8691" y="159520"/>
                    <a:pt x="2354" y="147569"/>
                    <a:pt x="180" y="132360"/>
                  </a:cubicBezTo>
                  <a:close/>
                </a:path>
              </a:pathLst>
            </a:custGeom>
            <a:solidFill>
              <a:srgbClr val="040000"/>
            </a:solidFill>
            <a:ln w="18102" cap="flat">
              <a:noFill/>
              <a:prstDash val="solid"/>
              <a:miter/>
            </a:ln>
          </p:spPr>
          <p:txBody>
            <a:bodyPr rtlCol="0" anchor="ctr"/>
            <a:lstStyle/>
            <a:p>
              <a:endParaRPr lang="ja-JP" altLang="en-US" sz="1200"/>
            </a:p>
          </p:txBody>
        </p:sp>
      </p:grpSp>
      <p:grpSp>
        <p:nvGrpSpPr>
          <p:cNvPr id="1108" name="グラフィックス 8">
            <a:extLst>
              <a:ext uri="{FF2B5EF4-FFF2-40B4-BE49-F238E27FC236}">
                <a16:creationId xmlns:a16="http://schemas.microsoft.com/office/drawing/2014/main" id="{A1A3A94A-3842-4ABF-F5A0-3E64B6FD8C89}"/>
              </a:ext>
            </a:extLst>
          </p:cNvPr>
          <p:cNvGrpSpPr/>
          <p:nvPr/>
        </p:nvGrpSpPr>
        <p:grpSpPr>
          <a:xfrm>
            <a:off x="10587500" y="5464835"/>
            <a:ext cx="600176" cy="148474"/>
            <a:chOff x="15804171" y="7636961"/>
            <a:chExt cx="900264" cy="222711"/>
          </a:xfrm>
          <a:solidFill>
            <a:srgbClr val="040000"/>
          </a:solidFill>
        </p:grpSpPr>
        <p:sp>
          <p:nvSpPr>
            <p:cNvPr id="1109" name="フリーフォーム: 図形 1108">
              <a:extLst>
                <a:ext uri="{FF2B5EF4-FFF2-40B4-BE49-F238E27FC236}">
                  <a16:creationId xmlns:a16="http://schemas.microsoft.com/office/drawing/2014/main" id="{571D3282-6C3C-52E9-836C-425113823AEF}"/>
                </a:ext>
              </a:extLst>
            </p:cNvPr>
            <p:cNvSpPr/>
            <p:nvPr/>
          </p:nvSpPr>
          <p:spPr>
            <a:xfrm>
              <a:off x="15804171" y="7637142"/>
              <a:ext cx="130368" cy="182333"/>
            </a:xfrm>
            <a:custGeom>
              <a:avLst/>
              <a:gdLst>
                <a:gd name="connsiteX0" fmla="*/ 74238 w 130368"/>
                <a:gd name="connsiteY0" fmla="*/ 182153 h 182333"/>
                <a:gd name="connsiteX1" fmla="*/ 74238 w 130368"/>
                <a:gd name="connsiteY1" fmla="*/ 145577 h 182333"/>
                <a:gd name="connsiteX2" fmla="*/ 0 w 130368"/>
                <a:gd name="connsiteY2" fmla="*/ 145577 h 182333"/>
                <a:gd name="connsiteX3" fmla="*/ 0 w 130368"/>
                <a:gd name="connsiteY3" fmla="*/ 115158 h 182333"/>
                <a:gd name="connsiteX4" fmla="*/ 78765 w 130368"/>
                <a:gd name="connsiteY4" fmla="*/ 0 h 182333"/>
                <a:gd name="connsiteX5" fmla="*/ 107916 w 130368"/>
                <a:gd name="connsiteY5" fmla="*/ 0 h 182333"/>
                <a:gd name="connsiteX6" fmla="*/ 107916 w 130368"/>
                <a:gd name="connsiteY6" fmla="*/ 115158 h 182333"/>
                <a:gd name="connsiteX7" fmla="*/ 130368 w 130368"/>
                <a:gd name="connsiteY7" fmla="*/ 115158 h 182333"/>
                <a:gd name="connsiteX8" fmla="*/ 130368 w 130368"/>
                <a:gd name="connsiteY8" fmla="*/ 145758 h 182333"/>
                <a:gd name="connsiteX9" fmla="*/ 107916 w 130368"/>
                <a:gd name="connsiteY9" fmla="*/ 145758 h 182333"/>
                <a:gd name="connsiteX10" fmla="*/ 107916 w 130368"/>
                <a:gd name="connsiteY10" fmla="*/ 182334 h 182333"/>
                <a:gd name="connsiteX11" fmla="*/ 74238 w 130368"/>
                <a:gd name="connsiteY11" fmla="*/ 182334 h 182333"/>
                <a:gd name="connsiteX12" fmla="*/ 74238 w 130368"/>
                <a:gd name="connsiteY12" fmla="*/ 114977 h 182333"/>
                <a:gd name="connsiteX13" fmla="*/ 74238 w 130368"/>
                <a:gd name="connsiteY13" fmla="*/ 53052 h 182333"/>
                <a:gd name="connsiteX14" fmla="*/ 32592 w 130368"/>
                <a:gd name="connsiteY14" fmla="*/ 114977 h 182333"/>
                <a:gd name="connsiteX15" fmla="*/ 74238 w 130368"/>
                <a:gd name="connsiteY15" fmla="*/ 114977 h 1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68" h="182333">
                  <a:moveTo>
                    <a:pt x="74238" y="182153"/>
                  </a:moveTo>
                  <a:lnTo>
                    <a:pt x="74238" y="145577"/>
                  </a:lnTo>
                  <a:lnTo>
                    <a:pt x="0" y="145577"/>
                  </a:lnTo>
                  <a:lnTo>
                    <a:pt x="0" y="115158"/>
                  </a:lnTo>
                  <a:lnTo>
                    <a:pt x="78765" y="0"/>
                  </a:lnTo>
                  <a:lnTo>
                    <a:pt x="107916" y="0"/>
                  </a:lnTo>
                  <a:lnTo>
                    <a:pt x="107916" y="115158"/>
                  </a:lnTo>
                  <a:lnTo>
                    <a:pt x="130368" y="115158"/>
                  </a:lnTo>
                  <a:lnTo>
                    <a:pt x="130368" y="145758"/>
                  </a:lnTo>
                  <a:lnTo>
                    <a:pt x="107916" y="145758"/>
                  </a:lnTo>
                  <a:lnTo>
                    <a:pt x="107916" y="182334"/>
                  </a:lnTo>
                  <a:lnTo>
                    <a:pt x="74238" y="182334"/>
                  </a:lnTo>
                  <a:close/>
                  <a:moveTo>
                    <a:pt x="74238" y="114977"/>
                  </a:moveTo>
                  <a:lnTo>
                    <a:pt x="74238" y="53052"/>
                  </a:lnTo>
                  <a:lnTo>
                    <a:pt x="32592" y="114977"/>
                  </a:lnTo>
                  <a:lnTo>
                    <a:pt x="74238" y="114977"/>
                  </a:lnTo>
                  <a:close/>
                </a:path>
              </a:pathLst>
            </a:custGeom>
            <a:solidFill>
              <a:srgbClr val="040000"/>
            </a:solidFill>
            <a:ln w="18102" cap="flat">
              <a:noFill/>
              <a:prstDash val="solid"/>
              <a:miter/>
            </a:ln>
          </p:spPr>
          <p:txBody>
            <a:bodyPr rtlCol="0" anchor="ctr"/>
            <a:lstStyle/>
            <a:p>
              <a:endParaRPr lang="ja-JP" altLang="en-US" sz="1200"/>
            </a:p>
          </p:txBody>
        </p:sp>
        <p:sp>
          <p:nvSpPr>
            <p:cNvPr id="1110" name="フリーフォーム: 図形 1109">
              <a:extLst>
                <a:ext uri="{FF2B5EF4-FFF2-40B4-BE49-F238E27FC236}">
                  <a16:creationId xmlns:a16="http://schemas.microsoft.com/office/drawing/2014/main" id="{0EBB3FD5-DEF3-0732-1484-C434B467B103}"/>
                </a:ext>
              </a:extLst>
            </p:cNvPr>
            <p:cNvSpPr/>
            <p:nvPr/>
          </p:nvSpPr>
          <p:spPr>
            <a:xfrm>
              <a:off x="15960432" y="7637323"/>
              <a:ext cx="79669" cy="182153"/>
            </a:xfrm>
            <a:custGeom>
              <a:avLst/>
              <a:gdLst>
                <a:gd name="connsiteX0" fmla="*/ 79670 w 79669"/>
                <a:gd name="connsiteY0" fmla="*/ 181972 h 182153"/>
                <a:gd name="connsiteX1" fmla="*/ 44904 w 79669"/>
                <a:gd name="connsiteY1" fmla="*/ 181972 h 182153"/>
                <a:gd name="connsiteX2" fmla="*/ 44904 w 79669"/>
                <a:gd name="connsiteY2" fmla="*/ 50880 h 182153"/>
                <a:gd name="connsiteX3" fmla="*/ 0 w 79669"/>
                <a:gd name="connsiteY3" fmla="*/ 77316 h 182153"/>
                <a:gd name="connsiteX4" fmla="*/ 0 w 79669"/>
                <a:gd name="connsiteY4" fmla="*/ 45810 h 182153"/>
                <a:gd name="connsiteX5" fmla="*/ 29514 w 79669"/>
                <a:gd name="connsiteY5" fmla="*/ 28971 h 182153"/>
                <a:gd name="connsiteX6" fmla="*/ 51423 w 79669"/>
                <a:gd name="connsiteY6" fmla="*/ 0 h 182153"/>
                <a:gd name="connsiteX7" fmla="*/ 79670 w 79669"/>
                <a:gd name="connsiteY7" fmla="*/ 0 h 182153"/>
                <a:gd name="connsiteX8" fmla="*/ 79670 w 79669"/>
                <a:gd name="connsiteY8"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69" h="182153">
                  <a:moveTo>
                    <a:pt x="79670" y="181972"/>
                  </a:moveTo>
                  <a:lnTo>
                    <a:pt x="44904" y="181972"/>
                  </a:lnTo>
                  <a:lnTo>
                    <a:pt x="44904" y="50880"/>
                  </a:lnTo>
                  <a:cubicBezTo>
                    <a:pt x="32230" y="62830"/>
                    <a:pt x="17202" y="71522"/>
                    <a:pt x="0" y="77316"/>
                  </a:cubicBezTo>
                  <a:lnTo>
                    <a:pt x="0" y="45810"/>
                  </a:lnTo>
                  <a:cubicBezTo>
                    <a:pt x="9053" y="42913"/>
                    <a:pt x="19012" y="37119"/>
                    <a:pt x="29514" y="28971"/>
                  </a:cubicBezTo>
                  <a:cubicBezTo>
                    <a:pt x="40197" y="20642"/>
                    <a:pt x="47439" y="11045"/>
                    <a:pt x="51423" y="0"/>
                  </a:cubicBezTo>
                  <a:lnTo>
                    <a:pt x="79670" y="0"/>
                  </a:lnTo>
                  <a:lnTo>
                    <a:pt x="79670" y="182153"/>
                  </a:lnTo>
                  <a:close/>
                </a:path>
              </a:pathLst>
            </a:custGeom>
            <a:solidFill>
              <a:srgbClr val="040000"/>
            </a:solidFill>
            <a:ln w="18102" cap="flat">
              <a:noFill/>
              <a:prstDash val="solid"/>
              <a:miter/>
            </a:ln>
          </p:spPr>
          <p:txBody>
            <a:bodyPr rtlCol="0" anchor="ctr"/>
            <a:lstStyle/>
            <a:p>
              <a:endParaRPr lang="ja-JP" altLang="en-US" sz="1200"/>
            </a:p>
          </p:txBody>
        </p:sp>
        <p:sp>
          <p:nvSpPr>
            <p:cNvPr id="1111" name="フリーフォーム: 図形 1110">
              <a:extLst>
                <a:ext uri="{FF2B5EF4-FFF2-40B4-BE49-F238E27FC236}">
                  <a16:creationId xmlns:a16="http://schemas.microsoft.com/office/drawing/2014/main" id="{14245D6A-76D4-85A5-2AD9-CCC4F20DBB02}"/>
                </a:ext>
              </a:extLst>
            </p:cNvPr>
            <p:cNvSpPr/>
            <p:nvPr/>
          </p:nvSpPr>
          <p:spPr>
            <a:xfrm>
              <a:off x="16089533" y="7636961"/>
              <a:ext cx="121314" cy="185412"/>
            </a:xfrm>
            <a:custGeom>
              <a:avLst/>
              <a:gdLst>
                <a:gd name="connsiteX0" fmla="*/ 3440 w 121314"/>
                <a:gd name="connsiteY0" fmla="*/ 140508 h 185412"/>
                <a:gd name="connsiteX1" fmla="*/ 37118 w 121314"/>
                <a:gd name="connsiteY1" fmla="*/ 136705 h 185412"/>
                <a:gd name="connsiteX2" fmla="*/ 43637 w 121314"/>
                <a:gd name="connsiteY2" fmla="*/ 151915 h 185412"/>
                <a:gd name="connsiteX3" fmla="*/ 57398 w 121314"/>
                <a:gd name="connsiteY3" fmla="*/ 156804 h 185412"/>
                <a:gd name="connsiteX4" fmla="*/ 75686 w 121314"/>
                <a:gd name="connsiteY4" fmla="*/ 146845 h 185412"/>
                <a:gd name="connsiteX5" fmla="*/ 85283 w 121314"/>
                <a:gd name="connsiteY5" fmla="*/ 105743 h 185412"/>
                <a:gd name="connsiteX6" fmla="*/ 52510 w 121314"/>
                <a:gd name="connsiteY6" fmla="*/ 120952 h 185412"/>
                <a:gd name="connsiteX7" fmla="*/ 15571 w 121314"/>
                <a:gd name="connsiteY7" fmla="*/ 104475 h 185412"/>
                <a:gd name="connsiteX8" fmla="*/ 0 w 121314"/>
                <a:gd name="connsiteY8" fmla="*/ 61381 h 185412"/>
                <a:gd name="connsiteX9" fmla="*/ 16477 w 121314"/>
                <a:gd name="connsiteY9" fmla="*/ 16839 h 185412"/>
                <a:gd name="connsiteX10" fmla="*/ 58303 w 121314"/>
                <a:gd name="connsiteY10" fmla="*/ 0 h 185412"/>
                <a:gd name="connsiteX11" fmla="*/ 103570 w 121314"/>
                <a:gd name="connsiteY11" fmla="*/ 21366 h 185412"/>
                <a:gd name="connsiteX12" fmla="*/ 121315 w 121314"/>
                <a:gd name="connsiteY12" fmla="*/ 91620 h 185412"/>
                <a:gd name="connsiteX13" fmla="*/ 102846 w 121314"/>
                <a:gd name="connsiteY13" fmla="*/ 163322 h 185412"/>
                <a:gd name="connsiteX14" fmla="*/ 54863 w 121314"/>
                <a:gd name="connsiteY14" fmla="*/ 185412 h 185412"/>
                <a:gd name="connsiteX15" fmla="*/ 20461 w 121314"/>
                <a:gd name="connsiteY15" fmla="*/ 174186 h 185412"/>
                <a:gd name="connsiteX16" fmla="*/ 3622 w 121314"/>
                <a:gd name="connsiteY16" fmla="*/ 140327 h 185412"/>
                <a:gd name="connsiteX17" fmla="*/ 82204 w 121314"/>
                <a:gd name="connsiteY17" fmla="*/ 64460 h 185412"/>
                <a:gd name="connsiteX18" fmla="*/ 74418 w 121314"/>
                <a:gd name="connsiteY18" fmla="*/ 38386 h 185412"/>
                <a:gd name="connsiteX19" fmla="*/ 56493 w 121314"/>
                <a:gd name="connsiteY19" fmla="*/ 29151 h 185412"/>
                <a:gd name="connsiteX20" fmla="*/ 40378 w 121314"/>
                <a:gd name="connsiteY20" fmla="*/ 36757 h 185412"/>
                <a:gd name="connsiteX21" fmla="*/ 34041 w 121314"/>
                <a:gd name="connsiteY21" fmla="*/ 61744 h 185412"/>
                <a:gd name="connsiteX22" fmla="*/ 40921 w 121314"/>
                <a:gd name="connsiteY22" fmla="*/ 87636 h 185412"/>
                <a:gd name="connsiteX23" fmla="*/ 58303 w 121314"/>
                <a:gd name="connsiteY23" fmla="*/ 95784 h 185412"/>
                <a:gd name="connsiteX24" fmla="*/ 75143 w 121314"/>
                <a:gd name="connsiteY24" fmla="*/ 87817 h 185412"/>
                <a:gd name="connsiteX25" fmla="*/ 82023 w 121314"/>
                <a:gd name="connsiteY25" fmla="*/ 6446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314" h="185412">
                  <a:moveTo>
                    <a:pt x="3440" y="140508"/>
                  </a:moveTo>
                  <a:lnTo>
                    <a:pt x="37118" y="136705"/>
                  </a:lnTo>
                  <a:cubicBezTo>
                    <a:pt x="38024" y="143586"/>
                    <a:pt x="40016" y="148656"/>
                    <a:pt x="43637" y="151915"/>
                  </a:cubicBezTo>
                  <a:cubicBezTo>
                    <a:pt x="47258" y="155174"/>
                    <a:pt x="51604" y="156804"/>
                    <a:pt x="57398" y="156804"/>
                  </a:cubicBezTo>
                  <a:cubicBezTo>
                    <a:pt x="64641" y="156804"/>
                    <a:pt x="70616" y="153545"/>
                    <a:pt x="75686" y="146845"/>
                  </a:cubicBezTo>
                  <a:cubicBezTo>
                    <a:pt x="80756" y="140145"/>
                    <a:pt x="84015" y="126565"/>
                    <a:pt x="85283" y="105743"/>
                  </a:cubicBezTo>
                  <a:cubicBezTo>
                    <a:pt x="76591" y="115883"/>
                    <a:pt x="65546" y="120952"/>
                    <a:pt x="52510" y="120952"/>
                  </a:cubicBezTo>
                  <a:cubicBezTo>
                    <a:pt x="38205" y="120952"/>
                    <a:pt x="25892" y="115521"/>
                    <a:pt x="15571" y="104475"/>
                  </a:cubicBezTo>
                  <a:cubicBezTo>
                    <a:pt x="5251" y="93430"/>
                    <a:pt x="0" y="79126"/>
                    <a:pt x="0" y="61381"/>
                  </a:cubicBezTo>
                  <a:cubicBezTo>
                    <a:pt x="0" y="43637"/>
                    <a:pt x="5432" y="28065"/>
                    <a:pt x="16477" y="16839"/>
                  </a:cubicBezTo>
                  <a:cubicBezTo>
                    <a:pt x="27341" y="5613"/>
                    <a:pt x="41283" y="0"/>
                    <a:pt x="58303" y="0"/>
                  </a:cubicBezTo>
                  <a:cubicBezTo>
                    <a:pt x="76772" y="0"/>
                    <a:pt x="91801" y="7061"/>
                    <a:pt x="103570" y="21366"/>
                  </a:cubicBezTo>
                  <a:cubicBezTo>
                    <a:pt x="115339" y="35670"/>
                    <a:pt x="121315" y="59028"/>
                    <a:pt x="121315" y="91620"/>
                  </a:cubicBezTo>
                  <a:cubicBezTo>
                    <a:pt x="121315" y="124212"/>
                    <a:pt x="115158" y="148656"/>
                    <a:pt x="102846" y="163322"/>
                  </a:cubicBezTo>
                  <a:cubicBezTo>
                    <a:pt x="90533" y="177988"/>
                    <a:pt x="74599" y="185412"/>
                    <a:pt x="54863" y="185412"/>
                  </a:cubicBezTo>
                  <a:cubicBezTo>
                    <a:pt x="40740" y="185412"/>
                    <a:pt x="29151" y="181610"/>
                    <a:pt x="20461" y="174186"/>
                  </a:cubicBezTo>
                  <a:cubicBezTo>
                    <a:pt x="11770" y="166582"/>
                    <a:pt x="6157" y="155355"/>
                    <a:pt x="3622" y="140327"/>
                  </a:cubicBezTo>
                  <a:close/>
                  <a:moveTo>
                    <a:pt x="82204" y="64460"/>
                  </a:moveTo>
                  <a:cubicBezTo>
                    <a:pt x="82204" y="53234"/>
                    <a:pt x="79670" y="44542"/>
                    <a:pt x="74418" y="38386"/>
                  </a:cubicBezTo>
                  <a:cubicBezTo>
                    <a:pt x="69349" y="32230"/>
                    <a:pt x="63373" y="29151"/>
                    <a:pt x="56493" y="29151"/>
                  </a:cubicBezTo>
                  <a:cubicBezTo>
                    <a:pt x="49612" y="29151"/>
                    <a:pt x="44723" y="31687"/>
                    <a:pt x="40378" y="36757"/>
                  </a:cubicBezTo>
                  <a:cubicBezTo>
                    <a:pt x="36213" y="41826"/>
                    <a:pt x="34041" y="50155"/>
                    <a:pt x="34041" y="61744"/>
                  </a:cubicBezTo>
                  <a:cubicBezTo>
                    <a:pt x="34041" y="73332"/>
                    <a:pt x="36395" y="82023"/>
                    <a:pt x="40921" y="87636"/>
                  </a:cubicBezTo>
                  <a:cubicBezTo>
                    <a:pt x="45448" y="93068"/>
                    <a:pt x="51242" y="95784"/>
                    <a:pt x="58303" y="95784"/>
                  </a:cubicBezTo>
                  <a:cubicBezTo>
                    <a:pt x="65365" y="95784"/>
                    <a:pt x="70616" y="93068"/>
                    <a:pt x="75143" y="87817"/>
                  </a:cubicBezTo>
                  <a:cubicBezTo>
                    <a:pt x="79670" y="82566"/>
                    <a:pt x="82023" y="74781"/>
                    <a:pt x="82023" y="64460"/>
                  </a:cubicBezTo>
                  <a:close/>
                </a:path>
              </a:pathLst>
            </a:custGeom>
            <a:solidFill>
              <a:srgbClr val="040000"/>
            </a:solidFill>
            <a:ln w="18102" cap="flat">
              <a:noFill/>
              <a:prstDash val="solid"/>
              <a:miter/>
            </a:ln>
          </p:spPr>
          <p:txBody>
            <a:bodyPr rtlCol="0" anchor="ctr"/>
            <a:lstStyle/>
            <a:p>
              <a:endParaRPr lang="ja-JP" altLang="en-US" sz="1200" dirty="0"/>
            </a:p>
          </p:txBody>
        </p:sp>
        <p:sp>
          <p:nvSpPr>
            <p:cNvPr id="1112" name="フリーフォーム: 図形 1111">
              <a:extLst>
                <a:ext uri="{FF2B5EF4-FFF2-40B4-BE49-F238E27FC236}">
                  <a16:creationId xmlns:a16="http://schemas.microsoft.com/office/drawing/2014/main" id="{442056B2-9DA4-1C73-A551-E168EE33594F}"/>
                </a:ext>
              </a:extLst>
            </p:cNvPr>
            <p:cNvSpPr/>
            <p:nvPr/>
          </p:nvSpPr>
          <p:spPr>
            <a:xfrm>
              <a:off x="16236921" y="7784349"/>
              <a:ext cx="37480" cy="75323"/>
            </a:xfrm>
            <a:custGeom>
              <a:avLst/>
              <a:gdLst>
                <a:gd name="connsiteX0" fmla="*/ 2715 w 37480"/>
                <a:gd name="connsiteY0" fmla="*/ 181 h 75323"/>
                <a:gd name="connsiteX1" fmla="*/ 37481 w 37480"/>
                <a:gd name="connsiteY1" fmla="*/ 181 h 75323"/>
                <a:gd name="connsiteX2" fmla="*/ 37481 w 37480"/>
                <a:gd name="connsiteY2" fmla="*/ 24987 h 75323"/>
                <a:gd name="connsiteX3" fmla="*/ 34946 w 37480"/>
                <a:gd name="connsiteY3" fmla="*/ 48888 h 75323"/>
                <a:gd name="connsiteX4" fmla="*/ 25167 w 37480"/>
                <a:gd name="connsiteY4" fmla="*/ 64460 h 75323"/>
                <a:gd name="connsiteX5" fmla="*/ 6881 w 37480"/>
                <a:gd name="connsiteY5" fmla="*/ 75324 h 75323"/>
                <a:gd name="connsiteX6" fmla="*/ 0 w 37480"/>
                <a:gd name="connsiteY6" fmla="*/ 61020 h 75323"/>
                <a:gd name="connsiteX7" fmla="*/ 15028 w 37480"/>
                <a:gd name="connsiteY7" fmla="*/ 51423 h 75323"/>
                <a:gd name="connsiteX8" fmla="*/ 19736 w 37480"/>
                <a:gd name="connsiteY8" fmla="*/ 34765 h 75323"/>
                <a:gd name="connsiteX9" fmla="*/ 2897 w 37480"/>
                <a:gd name="connsiteY9" fmla="*/ 34765 h 75323"/>
                <a:gd name="connsiteX10" fmla="*/ 2897 w 37480"/>
                <a:gd name="connsiteY10" fmla="*/ 0 h 7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80" h="75323">
                  <a:moveTo>
                    <a:pt x="2715" y="181"/>
                  </a:moveTo>
                  <a:lnTo>
                    <a:pt x="37481" y="181"/>
                  </a:lnTo>
                  <a:lnTo>
                    <a:pt x="37481" y="24987"/>
                  </a:lnTo>
                  <a:cubicBezTo>
                    <a:pt x="37481" y="35127"/>
                    <a:pt x="36575" y="42913"/>
                    <a:pt x="34946" y="48888"/>
                  </a:cubicBezTo>
                  <a:cubicBezTo>
                    <a:pt x="33134" y="54683"/>
                    <a:pt x="29875" y="59934"/>
                    <a:pt x="25167" y="64460"/>
                  </a:cubicBezTo>
                  <a:cubicBezTo>
                    <a:pt x="20461" y="68987"/>
                    <a:pt x="14304" y="72789"/>
                    <a:pt x="6881" y="75324"/>
                  </a:cubicBezTo>
                  <a:lnTo>
                    <a:pt x="0" y="61020"/>
                  </a:lnTo>
                  <a:cubicBezTo>
                    <a:pt x="7061" y="58666"/>
                    <a:pt x="11950" y="55588"/>
                    <a:pt x="15028" y="51423"/>
                  </a:cubicBezTo>
                  <a:cubicBezTo>
                    <a:pt x="18107" y="47259"/>
                    <a:pt x="19554" y="41827"/>
                    <a:pt x="19736" y="34765"/>
                  </a:cubicBezTo>
                  <a:lnTo>
                    <a:pt x="2897" y="34765"/>
                  </a:lnTo>
                  <a:lnTo>
                    <a:pt x="2897" y="0"/>
                  </a:lnTo>
                  <a:close/>
                </a:path>
              </a:pathLst>
            </a:custGeom>
            <a:solidFill>
              <a:srgbClr val="040000"/>
            </a:solidFill>
            <a:ln w="18102" cap="flat">
              <a:noFill/>
              <a:prstDash val="solid"/>
              <a:miter/>
            </a:ln>
          </p:spPr>
          <p:txBody>
            <a:bodyPr rtlCol="0" anchor="ctr"/>
            <a:lstStyle/>
            <a:p>
              <a:endParaRPr lang="ja-JP" altLang="en-US" sz="1200"/>
            </a:p>
          </p:txBody>
        </p:sp>
        <p:sp>
          <p:nvSpPr>
            <p:cNvPr id="1113" name="フリーフォーム: 図形 1112">
              <a:extLst>
                <a:ext uri="{FF2B5EF4-FFF2-40B4-BE49-F238E27FC236}">
                  <a16:creationId xmlns:a16="http://schemas.microsoft.com/office/drawing/2014/main" id="{8F15AE3B-7764-2A55-3407-640F0E6A76E9}"/>
                </a:ext>
              </a:extLst>
            </p:cNvPr>
            <p:cNvSpPr/>
            <p:nvPr/>
          </p:nvSpPr>
          <p:spPr>
            <a:xfrm>
              <a:off x="16303554" y="7637142"/>
              <a:ext cx="117874" cy="185412"/>
            </a:xfrm>
            <a:custGeom>
              <a:avLst/>
              <a:gdLst>
                <a:gd name="connsiteX0" fmla="*/ 58847 w 117874"/>
                <a:gd name="connsiteY0" fmla="*/ 0 h 185412"/>
                <a:gd name="connsiteX1" fmla="*/ 100129 w 117874"/>
                <a:gd name="connsiteY1" fmla="*/ 18831 h 185412"/>
                <a:gd name="connsiteX2" fmla="*/ 117875 w 117874"/>
                <a:gd name="connsiteY2" fmla="*/ 92706 h 185412"/>
                <a:gd name="connsiteX3" fmla="*/ 100129 w 117874"/>
                <a:gd name="connsiteY3" fmla="*/ 166762 h 185412"/>
                <a:gd name="connsiteX4" fmla="*/ 59028 w 117874"/>
                <a:gd name="connsiteY4" fmla="*/ 185412 h 185412"/>
                <a:gd name="connsiteX5" fmla="*/ 16295 w 117874"/>
                <a:gd name="connsiteY5" fmla="*/ 165133 h 185412"/>
                <a:gd name="connsiteX6" fmla="*/ 0 w 117874"/>
                <a:gd name="connsiteY6" fmla="*/ 92525 h 185412"/>
                <a:gd name="connsiteX7" fmla="*/ 17744 w 117874"/>
                <a:gd name="connsiteY7" fmla="*/ 18831 h 185412"/>
                <a:gd name="connsiteX8" fmla="*/ 58847 w 117874"/>
                <a:gd name="connsiteY8" fmla="*/ 181 h 185412"/>
                <a:gd name="connsiteX9" fmla="*/ 58847 w 117874"/>
                <a:gd name="connsiteY9" fmla="*/ 28790 h 185412"/>
                <a:gd name="connsiteX10" fmla="*/ 47621 w 117874"/>
                <a:gd name="connsiteY10" fmla="*/ 32773 h 185412"/>
                <a:gd name="connsiteX11" fmla="*/ 40015 w 117874"/>
                <a:gd name="connsiteY11" fmla="*/ 47258 h 185412"/>
                <a:gd name="connsiteX12" fmla="*/ 36395 w 117874"/>
                <a:gd name="connsiteY12" fmla="*/ 92706 h 185412"/>
                <a:gd name="connsiteX13" fmla="*/ 39654 w 117874"/>
                <a:gd name="connsiteY13" fmla="*/ 136524 h 185412"/>
                <a:gd name="connsiteX14" fmla="*/ 47802 w 117874"/>
                <a:gd name="connsiteY14" fmla="*/ 152458 h 185412"/>
                <a:gd name="connsiteX15" fmla="*/ 59028 w 117874"/>
                <a:gd name="connsiteY15" fmla="*/ 156441 h 185412"/>
                <a:gd name="connsiteX16" fmla="*/ 70254 w 117874"/>
                <a:gd name="connsiteY16" fmla="*/ 152458 h 185412"/>
                <a:gd name="connsiteX17" fmla="*/ 77858 w 117874"/>
                <a:gd name="connsiteY17" fmla="*/ 137973 h 185412"/>
                <a:gd name="connsiteX18" fmla="*/ 81480 w 117874"/>
                <a:gd name="connsiteY18" fmla="*/ 92706 h 185412"/>
                <a:gd name="connsiteX19" fmla="*/ 78221 w 117874"/>
                <a:gd name="connsiteY19" fmla="*/ 48888 h 185412"/>
                <a:gd name="connsiteX20" fmla="*/ 70073 w 117874"/>
                <a:gd name="connsiteY20" fmla="*/ 32954 h 185412"/>
                <a:gd name="connsiteX21" fmla="*/ 58847 w 117874"/>
                <a:gd name="connsiteY21" fmla="*/ 2897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7874" h="185412">
                  <a:moveTo>
                    <a:pt x="58847" y="0"/>
                  </a:moveTo>
                  <a:cubicBezTo>
                    <a:pt x="76410" y="0"/>
                    <a:pt x="90171" y="6337"/>
                    <a:pt x="100129" y="18831"/>
                  </a:cubicBezTo>
                  <a:cubicBezTo>
                    <a:pt x="111899" y="33678"/>
                    <a:pt x="117875" y="58304"/>
                    <a:pt x="117875" y="92706"/>
                  </a:cubicBezTo>
                  <a:cubicBezTo>
                    <a:pt x="117875" y="127109"/>
                    <a:pt x="111899" y="151733"/>
                    <a:pt x="100129" y="166762"/>
                  </a:cubicBezTo>
                  <a:cubicBezTo>
                    <a:pt x="90352" y="179075"/>
                    <a:pt x="76591" y="185412"/>
                    <a:pt x="59028" y="185412"/>
                  </a:cubicBezTo>
                  <a:cubicBezTo>
                    <a:pt x="41464" y="185412"/>
                    <a:pt x="27160" y="178532"/>
                    <a:pt x="16295" y="165133"/>
                  </a:cubicBezTo>
                  <a:cubicBezTo>
                    <a:pt x="5432" y="151553"/>
                    <a:pt x="0" y="127290"/>
                    <a:pt x="0" y="92525"/>
                  </a:cubicBezTo>
                  <a:cubicBezTo>
                    <a:pt x="0" y="57760"/>
                    <a:pt x="5976" y="33678"/>
                    <a:pt x="17744" y="18831"/>
                  </a:cubicBezTo>
                  <a:cubicBezTo>
                    <a:pt x="27522" y="6518"/>
                    <a:pt x="41283" y="181"/>
                    <a:pt x="58847" y="181"/>
                  </a:cubicBezTo>
                  <a:close/>
                  <a:moveTo>
                    <a:pt x="58847" y="28790"/>
                  </a:moveTo>
                  <a:cubicBezTo>
                    <a:pt x="54683" y="28790"/>
                    <a:pt x="50880" y="30057"/>
                    <a:pt x="47621" y="32773"/>
                  </a:cubicBezTo>
                  <a:cubicBezTo>
                    <a:pt x="44362" y="35489"/>
                    <a:pt x="41826" y="40197"/>
                    <a:pt x="40015" y="47258"/>
                  </a:cubicBezTo>
                  <a:cubicBezTo>
                    <a:pt x="37662" y="56311"/>
                    <a:pt x="36395" y="71340"/>
                    <a:pt x="36395" y="92706"/>
                  </a:cubicBezTo>
                  <a:cubicBezTo>
                    <a:pt x="36395" y="114072"/>
                    <a:pt x="37481" y="128557"/>
                    <a:pt x="39654" y="136524"/>
                  </a:cubicBezTo>
                  <a:cubicBezTo>
                    <a:pt x="41826" y="144491"/>
                    <a:pt x="44542" y="149742"/>
                    <a:pt x="47802" y="152458"/>
                  </a:cubicBezTo>
                  <a:cubicBezTo>
                    <a:pt x="51061" y="155174"/>
                    <a:pt x="54863" y="156441"/>
                    <a:pt x="59028" y="156441"/>
                  </a:cubicBezTo>
                  <a:cubicBezTo>
                    <a:pt x="63192" y="156441"/>
                    <a:pt x="66995" y="155174"/>
                    <a:pt x="70254" y="152458"/>
                  </a:cubicBezTo>
                  <a:cubicBezTo>
                    <a:pt x="73513" y="149742"/>
                    <a:pt x="76048" y="145034"/>
                    <a:pt x="77858" y="137973"/>
                  </a:cubicBezTo>
                  <a:cubicBezTo>
                    <a:pt x="80212" y="129100"/>
                    <a:pt x="81480" y="113891"/>
                    <a:pt x="81480" y="92706"/>
                  </a:cubicBezTo>
                  <a:cubicBezTo>
                    <a:pt x="81480" y="71521"/>
                    <a:pt x="80394" y="56855"/>
                    <a:pt x="78221" y="48888"/>
                  </a:cubicBezTo>
                  <a:cubicBezTo>
                    <a:pt x="76048" y="40921"/>
                    <a:pt x="73332" y="35670"/>
                    <a:pt x="70073" y="32954"/>
                  </a:cubicBezTo>
                  <a:cubicBezTo>
                    <a:pt x="66814" y="30238"/>
                    <a:pt x="63011" y="28970"/>
                    <a:pt x="58847" y="28970"/>
                  </a:cubicBezTo>
                  <a:close/>
                </a:path>
              </a:pathLst>
            </a:custGeom>
            <a:solidFill>
              <a:srgbClr val="040000"/>
            </a:solidFill>
            <a:ln w="18102" cap="flat">
              <a:noFill/>
              <a:prstDash val="solid"/>
              <a:miter/>
            </a:ln>
          </p:spPr>
          <p:txBody>
            <a:bodyPr rtlCol="0" anchor="ctr"/>
            <a:lstStyle/>
            <a:p>
              <a:endParaRPr lang="ja-JP" altLang="en-US" sz="1200"/>
            </a:p>
          </p:txBody>
        </p:sp>
        <p:sp>
          <p:nvSpPr>
            <p:cNvPr id="1114" name="フリーフォーム: 図形 1113">
              <a:extLst>
                <a:ext uri="{FF2B5EF4-FFF2-40B4-BE49-F238E27FC236}">
                  <a16:creationId xmlns:a16="http://schemas.microsoft.com/office/drawing/2014/main" id="{60071EA3-660D-06D6-90CA-40152F5A1038}"/>
                </a:ext>
              </a:extLst>
            </p:cNvPr>
            <p:cNvSpPr/>
            <p:nvPr/>
          </p:nvSpPr>
          <p:spPr>
            <a:xfrm>
              <a:off x="16441889" y="7636961"/>
              <a:ext cx="121313" cy="185412"/>
            </a:xfrm>
            <a:custGeom>
              <a:avLst/>
              <a:gdLst>
                <a:gd name="connsiteX0" fmla="*/ 3440 w 121313"/>
                <a:gd name="connsiteY0" fmla="*/ 140508 h 185412"/>
                <a:gd name="connsiteX1" fmla="*/ 37118 w 121313"/>
                <a:gd name="connsiteY1" fmla="*/ 136705 h 185412"/>
                <a:gd name="connsiteX2" fmla="*/ 43637 w 121313"/>
                <a:gd name="connsiteY2" fmla="*/ 151915 h 185412"/>
                <a:gd name="connsiteX3" fmla="*/ 57398 w 121313"/>
                <a:gd name="connsiteY3" fmla="*/ 156804 h 185412"/>
                <a:gd name="connsiteX4" fmla="*/ 75686 w 121313"/>
                <a:gd name="connsiteY4" fmla="*/ 146845 h 185412"/>
                <a:gd name="connsiteX5" fmla="*/ 85282 w 121313"/>
                <a:gd name="connsiteY5" fmla="*/ 105743 h 185412"/>
                <a:gd name="connsiteX6" fmla="*/ 52509 w 121313"/>
                <a:gd name="connsiteY6" fmla="*/ 120952 h 185412"/>
                <a:gd name="connsiteX7" fmla="*/ 15571 w 121313"/>
                <a:gd name="connsiteY7" fmla="*/ 104475 h 185412"/>
                <a:gd name="connsiteX8" fmla="*/ 0 w 121313"/>
                <a:gd name="connsiteY8" fmla="*/ 61381 h 185412"/>
                <a:gd name="connsiteX9" fmla="*/ 16477 w 121313"/>
                <a:gd name="connsiteY9" fmla="*/ 16839 h 185412"/>
                <a:gd name="connsiteX10" fmla="*/ 58303 w 121313"/>
                <a:gd name="connsiteY10" fmla="*/ 0 h 185412"/>
                <a:gd name="connsiteX11" fmla="*/ 103570 w 121313"/>
                <a:gd name="connsiteY11" fmla="*/ 21366 h 185412"/>
                <a:gd name="connsiteX12" fmla="*/ 121314 w 121313"/>
                <a:gd name="connsiteY12" fmla="*/ 91620 h 185412"/>
                <a:gd name="connsiteX13" fmla="*/ 102846 w 121313"/>
                <a:gd name="connsiteY13" fmla="*/ 163322 h 185412"/>
                <a:gd name="connsiteX14" fmla="*/ 54863 w 121313"/>
                <a:gd name="connsiteY14" fmla="*/ 185412 h 185412"/>
                <a:gd name="connsiteX15" fmla="*/ 20461 w 121313"/>
                <a:gd name="connsiteY15" fmla="*/ 174186 h 185412"/>
                <a:gd name="connsiteX16" fmla="*/ 3620 w 121313"/>
                <a:gd name="connsiteY16" fmla="*/ 140327 h 185412"/>
                <a:gd name="connsiteX17" fmla="*/ 82204 w 121313"/>
                <a:gd name="connsiteY17" fmla="*/ 64460 h 185412"/>
                <a:gd name="connsiteX18" fmla="*/ 74418 w 121313"/>
                <a:gd name="connsiteY18" fmla="*/ 38386 h 185412"/>
                <a:gd name="connsiteX19" fmla="*/ 56493 w 121313"/>
                <a:gd name="connsiteY19" fmla="*/ 29151 h 185412"/>
                <a:gd name="connsiteX20" fmla="*/ 40378 w 121313"/>
                <a:gd name="connsiteY20" fmla="*/ 36757 h 185412"/>
                <a:gd name="connsiteX21" fmla="*/ 34041 w 121313"/>
                <a:gd name="connsiteY21" fmla="*/ 61744 h 185412"/>
                <a:gd name="connsiteX22" fmla="*/ 40920 w 121313"/>
                <a:gd name="connsiteY22" fmla="*/ 87636 h 185412"/>
                <a:gd name="connsiteX23" fmla="*/ 58303 w 121313"/>
                <a:gd name="connsiteY23" fmla="*/ 95784 h 185412"/>
                <a:gd name="connsiteX24" fmla="*/ 75142 w 121313"/>
                <a:gd name="connsiteY24" fmla="*/ 87817 h 185412"/>
                <a:gd name="connsiteX25" fmla="*/ 82023 w 121313"/>
                <a:gd name="connsiteY25" fmla="*/ 64460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313" h="185412">
                  <a:moveTo>
                    <a:pt x="3440" y="140508"/>
                  </a:moveTo>
                  <a:lnTo>
                    <a:pt x="37118" y="136705"/>
                  </a:lnTo>
                  <a:cubicBezTo>
                    <a:pt x="38024" y="143586"/>
                    <a:pt x="40015" y="148656"/>
                    <a:pt x="43637" y="151915"/>
                  </a:cubicBezTo>
                  <a:cubicBezTo>
                    <a:pt x="47258" y="155174"/>
                    <a:pt x="51604" y="156804"/>
                    <a:pt x="57398" y="156804"/>
                  </a:cubicBezTo>
                  <a:cubicBezTo>
                    <a:pt x="64640" y="156804"/>
                    <a:pt x="70615" y="153545"/>
                    <a:pt x="75686" y="146845"/>
                  </a:cubicBezTo>
                  <a:cubicBezTo>
                    <a:pt x="80755" y="140145"/>
                    <a:pt x="84014" y="126565"/>
                    <a:pt x="85282" y="105743"/>
                  </a:cubicBezTo>
                  <a:cubicBezTo>
                    <a:pt x="76591" y="115883"/>
                    <a:pt x="65546" y="120952"/>
                    <a:pt x="52509" y="120952"/>
                  </a:cubicBezTo>
                  <a:cubicBezTo>
                    <a:pt x="38205" y="120952"/>
                    <a:pt x="25892" y="115521"/>
                    <a:pt x="15571" y="104475"/>
                  </a:cubicBezTo>
                  <a:cubicBezTo>
                    <a:pt x="5251" y="93430"/>
                    <a:pt x="0" y="79126"/>
                    <a:pt x="0" y="61381"/>
                  </a:cubicBezTo>
                  <a:cubicBezTo>
                    <a:pt x="0" y="43637"/>
                    <a:pt x="5432" y="28065"/>
                    <a:pt x="16477" y="16839"/>
                  </a:cubicBezTo>
                  <a:cubicBezTo>
                    <a:pt x="27340" y="5613"/>
                    <a:pt x="41283" y="0"/>
                    <a:pt x="58303" y="0"/>
                  </a:cubicBezTo>
                  <a:cubicBezTo>
                    <a:pt x="76772" y="0"/>
                    <a:pt x="91800" y="7061"/>
                    <a:pt x="103570" y="21366"/>
                  </a:cubicBezTo>
                  <a:cubicBezTo>
                    <a:pt x="115339" y="35670"/>
                    <a:pt x="121314" y="59028"/>
                    <a:pt x="121314" y="91620"/>
                  </a:cubicBezTo>
                  <a:cubicBezTo>
                    <a:pt x="121314" y="124212"/>
                    <a:pt x="115158" y="148656"/>
                    <a:pt x="102846" y="163322"/>
                  </a:cubicBezTo>
                  <a:cubicBezTo>
                    <a:pt x="90533" y="177988"/>
                    <a:pt x="74599" y="185412"/>
                    <a:pt x="54863" y="185412"/>
                  </a:cubicBezTo>
                  <a:cubicBezTo>
                    <a:pt x="40740" y="185412"/>
                    <a:pt x="29151" y="181610"/>
                    <a:pt x="20461" y="174186"/>
                  </a:cubicBezTo>
                  <a:cubicBezTo>
                    <a:pt x="11769" y="166582"/>
                    <a:pt x="6156" y="155355"/>
                    <a:pt x="3620" y="140327"/>
                  </a:cubicBezTo>
                  <a:close/>
                  <a:moveTo>
                    <a:pt x="82204" y="64460"/>
                  </a:moveTo>
                  <a:cubicBezTo>
                    <a:pt x="82204" y="53234"/>
                    <a:pt x="79669" y="44542"/>
                    <a:pt x="74418" y="38386"/>
                  </a:cubicBezTo>
                  <a:cubicBezTo>
                    <a:pt x="69348" y="32230"/>
                    <a:pt x="63373" y="29151"/>
                    <a:pt x="56493" y="29151"/>
                  </a:cubicBezTo>
                  <a:cubicBezTo>
                    <a:pt x="49612" y="29151"/>
                    <a:pt x="44723" y="31687"/>
                    <a:pt x="40378" y="36757"/>
                  </a:cubicBezTo>
                  <a:cubicBezTo>
                    <a:pt x="36213" y="41826"/>
                    <a:pt x="34041" y="50155"/>
                    <a:pt x="34041" y="61744"/>
                  </a:cubicBezTo>
                  <a:cubicBezTo>
                    <a:pt x="34041" y="73332"/>
                    <a:pt x="36393" y="82023"/>
                    <a:pt x="40920" y="87636"/>
                  </a:cubicBezTo>
                  <a:cubicBezTo>
                    <a:pt x="45447" y="93068"/>
                    <a:pt x="51241" y="95784"/>
                    <a:pt x="58303" y="95784"/>
                  </a:cubicBezTo>
                  <a:cubicBezTo>
                    <a:pt x="65365" y="95784"/>
                    <a:pt x="70615" y="93068"/>
                    <a:pt x="75142" y="87817"/>
                  </a:cubicBezTo>
                  <a:cubicBezTo>
                    <a:pt x="79669" y="82566"/>
                    <a:pt x="82023" y="74781"/>
                    <a:pt x="82023" y="64460"/>
                  </a:cubicBezTo>
                  <a:close/>
                </a:path>
              </a:pathLst>
            </a:custGeom>
            <a:solidFill>
              <a:srgbClr val="040000"/>
            </a:solidFill>
            <a:ln w="18102" cap="flat">
              <a:noFill/>
              <a:prstDash val="solid"/>
              <a:miter/>
            </a:ln>
          </p:spPr>
          <p:txBody>
            <a:bodyPr rtlCol="0" anchor="ctr"/>
            <a:lstStyle/>
            <a:p>
              <a:endParaRPr lang="ja-JP" altLang="en-US" sz="1200"/>
            </a:p>
          </p:txBody>
        </p:sp>
        <p:sp>
          <p:nvSpPr>
            <p:cNvPr id="1115" name="フリーフォーム: 図形 1114">
              <a:extLst>
                <a:ext uri="{FF2B5EF4-FFF2-40B4-BE49-F238E27FC236}">
                  <a16:creationId xmlns:a16="http://schemas.microsoft.com/office/drawing/2014/main" id="{BC6D1F89-AD6F-B8BB-1D65-9881ECB75CA5}"/>
                </a:ext>
              </a:extLst>
            </p:cNvPr>
            <p:cNvSpPr/>
            <p:nvPr/>
          </p:nvSpPr>
          <p:spPr>
            <a:xfrm>
              <a:off x="16585475" y="7640401"/>
              <a:ext cx="118960" cy="178894"/>
            </a:xfrm>
            <a:custGeom>
              <a:avLst/>
              <a:gdLst>
                <a:gd name="connsiteX0" fmla="*/ 0 w 118960"/>
                <a:gd name="connsiteY0" fmla="*/ 32230 h 178894"/>
                <a:gd name="connsiteX1" fmla="*/ 0 w 118960"/>
                <a:gd name="connsiteY1" fmla="*/ 0 h 178894"/>
                <a:gd name="connsiteX2" fmla="*/ 118961 w 118960"/>
                <a:gd name="connsiteY2" fmla="*/ 0 h 178894"/>
                <a:gd name="connsiteX3" fmla="*/ 118961 w 118960"/>
                <a:gd name="connsiteY3" fmla="*/ 25168 h 178894"/>
                <a:gd name="connsiteX4" fmla="*/ 89085 w 118960"/>
                <a:gd name="connsiteY4" fmla="*/ 66814 h 178894"/>
                <a:gd name="connsiteX5" fmla="*/ 65907 w 118960"/>
                <a:gd name="connsiteY5" fmla="*/ 124393 h 178894"/>
                <a:gd name="connsiteX6" fmla="*/ 58122 w 118960"/>
                <a:gd name="connsiteY6" fmla="*/ 178894 h 178894"/>
                <a:gd name="connsiteX7" fmla="*/ 24625 w 118960"/>
                <a:gd name="connsiteY7" fmla="*/ 178894 h 178894"/>
                <a:gd name="connsiteX8" fmla="*/ 40196 w 118960"/>
                <a:gd name="connsiteY8" fmla="*/ 102121 h 178894"/>
                <a:gd name="connsiteX9" fmla="*/ 79307 w 118960"/>
                <a:gd name="connsiteY9" fmla="*/ 32230 h 178894"/>
                <a:gd name="connsiteX10" fmla="*/ 181 w 118960"/>
                <a:gd name="connsiteY10" fmla="*/ 32230 h 17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960" h="178894">
                  <a:moveTo>
                    <a:pt x="0" y="32230"/>
                  </a:moveTo>
                  <a:lnTo>
                    <a:pt x="0" y="0"/>
                  </a:lnTo>
                  <a:lnTo>
                    <a:pt x="118961" y="0"/>
                  </a:lnTo>
                  <a:lnTo>
                    <a:pt x="118961" y="25168"/>
                  </a:lnTo>
                  <a:cubicBezTo>
                    <a:pt x="109183" y="34765"/>
                    <a:pt x="99224" y="48707"/>
                    <a:pt x="89085" y="66814"/>
                  </a:cubicBezTo>
                  <a:cubicBezTo>
                    <a:pt x="78945" y="84920"/>
                    <a:pt x="71159" y="104113"/>
                    <a:pt x="65907" y="124393"/>
                  </a:cubicBezTo>
                  <a:cubicBezTo>
                    <a:pt x="60657" y="144672"/>
                    <a:pt x="57942" y="162960"/>
                    <a:pt x="58122" y="178894"/>
                  </a:cubicBezTo>
                  <a:lnTo>
                    <a:pt x="24625" y="178894"/>
                  </a:lnTo>
                  <a:cubicBezTo>
                    <a:pt x="25167" y="153725"/>
                    <a:pt x="30419" y="128195"/>
                    <a:pt x="40196" y="102121"/>
                  </a:cubicBezTo>
                  <a:cubicBezTo>
                    <a:pt x="49975" y="76048"/>
                    <a:pt x="63011" y="52690"/>
                    <a:pt x="79307" y="32230"/>
                  </a:cubicBezTo>
                  <a:lnTo>
                    <a:pt x="181" y="32230"/>
                  </a:lnTo>
                  <a:close/>
                </a:path>
              </a:pathLst>
            </a:custGeom>
            <a:solidFill>
              <a:srgbClr val="040000"/>
            </a:solidFill>
            <a:ln w="18102" cap="flat">
              <a:noFill/>
              <a:prstDash val="solid"/>
              <a:miter/>
            </a:ln>
          </p:spPr>
          <p:txBody>
            <a:bodyPr rtlCol="0" anchor="ctr"/>
            <a:lstStyle/>
            <a:p>
              <a:endParaRPr lang="ja-JP" altLang="en-US" sz="1200"/>
            </a:p>
          </p:txBody>
        </p:sp>
      </p:grpSp>
      <p:sp>
        <p:nvSpPr>
          <p:cNvPr id="1116" name="フリーフォーム: 図形 1115">
            <a:extLst>
              <a:ext uri="{FF2B5EF4-FFF2-40B4-BE49-F238E27FC236}">
                <a16:creationId xmlns:a16="http://schemas.microsoft.com/office/drawing/2014/main" id="{DE876A92-5032-8E88-EE8A-4F829F5F74A3}"/>
              </a:ext>
            </a:extLst>
          </p:cNvPr>
          <p:cNvSpPr/>
          <p:nvPr/>
        </p:nvSpPr>
        <p:spPr>
          <a:xfrm>
            <a:off x="11077226" y="5909776"/>
            <a:ext cx="695417" cy="498657"/>
          </a:xfrm>
          <a:custGeom>
            <a:avLst/>
            <a:gdLst>
              <a:gd name="connsiteX0" fmla="*/ 0 w 1043125"/>
              <a:gd name="connsiteY0" fmla="*/ 0 h 747986"/>
              <a:gd name="connsiteX1" fmla="*/ 1043125 w 1043125"/>
              <a:gd name="connsiteY1" fmla="*/ 0 h 747986"/>
              <a:gd name="connsiteX2" fmla="*/ 1043125 w 1043125"/>
              <a:gd name="connsiteY2" fmla="*/ 747987 h 747986"/>
              <a:gd name="connsiteX3" fmla="*/ 0 w 1043125"/>
              <a:gd name="connsiteY3" fmla="*/ 747987 h 747986"/>
            </a:gdLst>
            <a:ahLst/>
            <a:cxnLst>
              <a:cxn ang="0">
                <a:pos x="connsiteX0" y="connsiteY0"/>
              </a:cxn>
              <a:cxn ang="0">
                <a:pos x="connsiteX1" y="connsiteY1"/>
              </a:cxn>
              <a:cxn ang="0">
                <a:pos x="connsiteX2" y="connsiteY2"/>
              </a:cxn>
              <a:cxn ang="0">
                <a:pos x="connsiteX3" y="connsiteY3"/>
              </a:cxn>
            </a:cxnLst>
            <a:rect l="l" t="t" r="r" b="b"/>
            <a:pathLst>
              <a:path w="1043125" h="747986">
                <a:moveTo>
                  <a:pt x="0" y="0"/>
                </a:moveTo>
                <a:lnTo>
                  <a:pt x="1043125" y="0"/>
                </a:lnTo>
                <a:lnTo>
                  <a:pt x="1043125" y="747987"/>
                </a:lnTo>
                <a:lnTo>
                  <a:pt x="0" y="747987"/>
                </a:lnTo>
                <a:close/>
              </a:path>
            </a:pathLst>
          </a:custGeom>
          <a:solidFill>
            <a:srgbClr val="040000">
              <a:alpha val="0"/>
            </a:srgbClr>
          </a:solidFill>
          <a:ln w="18102" cap="flat">
            <a:noFill/>
            <a:prstDash val="solid"/>
            <a:miter/>
          </a:ln>
        </p:spPr>
        <p:txBody>
          <a:bodyPr rtlCol="0" anchor="ctr"/>
          <a:lstStyle/>
          <a:p>
            <a:endParaRPr lang="ja-JP" altLang="en-US" sz="1200"/>
          </a:p>
        </p:txBody>
      </p:sp>
      <p:sp>
        <p:nvSpPr>
          <p:cNvPr id="1117" name="フリーフォーム: 図形 1116">
            <a:extLst>
              <a:ext uri="{FF2B5EF4-FFF2-40B4-BE49-F238E27FC236}">
                <a16:creationId xmlns:a16="http://schemas.microsoft.com/office/drawing/2014/main" id="{A8FF0267-146F-4679-A3BF-462A6F6E7147}"/>
              </a:ext>
            </a:extLst>
          </p:cNvPr>
          <p:cNvSpPr/>
          <p:nvPr/>
        </p:nvSpPr>
        <p:spPr>
          <a:xfrm>
            <a:off x="11583247" y="6104967"/>
            <a:ext cx="74599" cy="112623"/>
          </a:xfrm>
          <a:custGeom>
            <a:avLst/>
            <a:gdLst>
              <a:gd name="connsiteX0" fmla="*/ 0 w 111899"/>
              <a:gd name="connsiteY0" fmla="*/ 121858 h 168935"/>
              <a:gd name="connsiteX1" fmla="*/ 21728 w 111899"/>
              <a:gd name="connsiteY1" fmla="*/ 120047 h 168935"/>
              <a:gd name="connsiteX2" fmla="*/ 32954 w 111899"/>
              <a:gd name="connsiteY2" fmla="*/ 143948 h 168935"/>
              <a:gd name="connsiteX3" fmla="*/ 54139 w 111899"/>
              <a:gd name="connsiteY3" fmla="*/ 151915 h 168935"/>
              <a:gd name="connsiteX4" fmla="*/ 79489 w 111899"/>
              <a:gd name="connsiteY4" fmla="*/ 140689 h 168935"/>
              <a:gd name="connsiteX5" fmla="*/ 89809 w 111899"/>
              <a:gd name="connsiteY5" fmla="*/ 110813 h 168935"/>
              <a:gd name="connsiteX6" fmla="*/ 79851 w 111899"/>
              <a:gd name="connsiteY6" fmla="*/ 82928 h 168935"/>
              <a:gd name="connsiteX7" fmla="*/ 53777 w 111899"/>
              <a:gd name="connsiteY7" fmla="*/ 72789 h 168935"/>
              <a:gd name="connsiteX8" fmla="*/ 35671 w 111899"/>
              <a:gd name="connsiteY8" fmla="*/ 77315 h 168935"/>
              <a:gd name="connsiteX9" fmla="*/ 22996 w 111899"/>
              <a:gd name="connsiteY9" fmla="*/ 89085 h 168935"/>
              <a:gd name="connsiteX10" fmla="*/ 3622 w 111899"/>
              <a:gd name="connsiteY10" fmla="*/ 86550 h 168935"/>
              <a:gd name="connsiteX11" fmla="*/ 19918 w 111899"/>
              <a:gd name="connsiteY11" fmla="*/ 0 h 168935"/>
              <a:gd name="connsiteX12" fmla="*/ 103752 w 111899"/>
              <a:gd name="connsiteY12" fmla="*/ 0 h 168935"/>
              <a:gd name="connsiteX13" fmla="*/ 103752 w 111899"/>
              <a:gd name="connsiteY13" fmla="*/ 19736 h 168935"/>
              <a:gd name="connsiteX14" fmla="*/ 36576 w 111899"/>
              <a:gd name="connsiteY14" fmla="*/ 19736 h 168935"/>
              <a:gd name="connsiteX15" fmla="*/ 27522 w 111899"/>
              <a:gd name="connsiteY15" fmla="*/ 65003 h 168935"/>
              <a:gd name="connsiteX16" fmla="*/ 59390 w 111899"/>
              <a:gd name="connsiteY16" fmla="*/ 54501 h 168935"/>
              <a:gd name="connsiteX17" fmla="*/ 96690 w 111899"/>
              <a:gd name="connsiteY17" fmla="*/ 69711 h 168935"/>
              <a:gd name="connsiteX18" fmla="*/ 111899 w 111899"/>
              <a:gd name="connsiteY18" fmla="*/ 109002 h 168935"/>
              <a:gd name="connsiteX19" fmla="*/ 98500 w 111899"/>
              <a:gd name="connsiteY19" fmla="*/ 148475 h 168935"/>
              <a:gd name="connsiteX20" fmla="*/ 54320 w 111899"/>
              <a:gd name="connsiteY20" fmla="*/ 168936 h 168935"/>
              <a:gd name="connsiteX21" fmla="*/ 16839 w 111899"/>
              <a:gd name="connsiteY21" fmla="*/ 156079 h 168935"/>
              <a:gd name="connsiteX22" fmla="*/ 181 w 111899"/>
              <a:gd name="connsiteY22" fmla="*/ 122039 h 16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899" h="168935">
                <a:moveTo>
                  <a:pt x="0" y="121858"/>
                </a:moveTo>
                <a:lnTo>
                  <a:pt x="21728" y="120047"/>
                </a:lnTo>
                <a:cubicBezTo>
                  <a:pt x="23358" y="130550"/>
                  <a:pt x="27160" y="138516"/>
                  <a:pt x="32954" y="143948"/>
                </a:cubicBezTo>
                <a:cubicBezTo>
                  <a:pt x="38749" y="149199"/>
                  <a:pt x="45810" y="151915"/>
                  <a:pt x="54139" y="151915"/>
                </a:cubicBezTo>
                <a:cubicBezTo>
                  <a:pt x="64098" y="151915"/>
                  <a:pt x="72608" y="148112"/>
                  <a:pt x="79489" y="140689"/>
                </a:cubicBezTo>
                <a:cubicBezTo>
                  <a:pt x="86369" y="133084"/>
                  <a:pt x="89809" y="123306"/>
                  <a:pt x="89809" y="110813"/>
                </a:cubicBezTo>
                <a:cubicBezTo>
                  <a:pt x="89809" y="98319"/>
                  <a:pt x="86550" y="89628"/>
                  <a:pt x="79851" y="82928"/>
                </a:cubicBezTo>
                <a:cubicBezTo>
                  <a:pt x="73152" y="76229"/>
                  <a:pt x="64641" y="72789"/>
                  <a:pt x="53777" y="72789"/>
                </a:cubicBezTo>
                <a:cubicBezTo>
                  <a:pt x="47078" y="72789"/>
                  <a:pt x="41103" y="74237"/>
                  <a:pt x="35671" y="77315"/>
                </a:cubicBezTo>
                <a:cubicBezTo>
                  <a:pt x="30239" y="80394"/>
                  <a:pt x="26074" y="84196"/>
                  <a:pt x="22996" y="89085"/>
                </a:cubicBezTo>
                <a:lnTo>
                  <a:pt x="3622" y="86550"/>
                </a:lnTo>
                <a:lnTo>
                  <a:pt x="19918" y="0"/>
                </a:lnTo>
                <a:lnTo>
                  <a:pt x="103752" y="0"/>
                </a:lnTo>
                <a:lnTo>
                  <a:pt x="103752" y="19736"/>
                </a:lnTo>
                <a:lnTo>
                  <a:pt x="36576" y="19736"/>
                </a:lnTo>
                <a:lnTo>
                  <a:pt x="27522" y="65003"/>
                </a:lnTo>
                <a:cubicBezTo>
                  <a:pt x="37662" y="57942"/>
                  <a:pt x="48346" y="54501"/>
                  <a:pt x="59390" y="54501"/>
                </a:cubicBezTo>
                <a:cubicBezTo>
                  <a:pt x="74057" y="54501"/>
                  <a:pt x="86550" y="59571"/>
                  <a:pt x="96690" y="69711"/>
                </a:cubicBezTo>
                <a:cubicBezTo>
                  <a:pt x="106830" y="79850"/>
                  <a:pt x="111899" y="93069"/>
                  <a:pt x="111899" y="109002"/>
                </a:cubicBezTo>
                <a:cubicBezTo>
                  <a:pt x="111899" y="124936"/>
                  <a:pt x="107372" y="137430"/>
                  <a:pt x="98500" y="148475"/>
                </a:cubicBezTo>
                <a:cubicBezTo>
                  <a:pt x="87637" y="162055"/>
                  <a:pt x="72970" y="168936"/>
                  <a:pt x="54320" y="168936"/>
                </a:cubicBezTo>
                <a:cubicBezTo>
                  <a:pt x="38930" y="168936"/>
                  <a:pt x="26436" y="164590"/>
                  <a:pt x="16839" y="156079"/>
                </a:cubicBezTo>
                <a:cubicBezTo>
                  <a:pt x="7062" y="147570"/>
                  <a:pt x="1630" y="136163"/>
                  <a:pt x="181" y="122039"/>
                </a:cubicBezTo>
                <a:close/>
              </a:path>
            </a:pathLst>
          </a:custGeom>
          <a:solidFill>
            <a:srgbClr val="585959"/>
          </a:solidFill>
          <a:ln w="18102" cap="flat">
            <a:noFill/>
            <a:prstDash val="solid"/>
            <a:miter/>
          </a:ln>
        </p:spPr>
        <p:txBody>
          <a:bodyPr rtlCol="0" anchor="ctr"/>
          <a:lstStyle/>
          <a:p>
            <a:endParaRPr lang="ja-JP" altLang="en-US" sz="1200"/>
          </a:p>
        </p:txBody>
      </p:sp>
      <p:sp>
        <p:nvSpPr>
          <p:cNvPr id="1118" name="フリーフォーム: 図形 1117">
            <a:extLst>
              <a:ext uri="{FF2B5EF4-FFF2-40B4-BE49-F238E27FC236}">
                <a16:creationId xmlns:a16="http://schemas.microsoft.com/office/drawing/2014/main" id="{ED90B6D6-F64D-1C50-DC77-F59FED614025}"/>
              </a:ext>
            </a:extLst>
          </p:cNvPr>
          <p:cNvSpPr/>
          <p:nvPr/>
        </p:nvSpPr>
        <p:spPr>
          <a:xfrm>
            <a:off x="339970" y="1455052"/>
            <a:ext cx="11588270" cy="512177"/>
          </a:xfrm>
          <a:custGeom>
            <a:avLst/>
            <a:gdLst>
              <a:gd name="connsiteX0" fmla="*/ 0 w 17382405"/>
              <a:gd name="connsiteY0" fmla="*/ 0 h 768266"/>
              <a:gd name="connsiteX1" fmla="*/ 17382406 w 17382405"/>
              <a:gd name="connsiteY1" fmla="*/ 0 h 768266"/>
              <a:gd name="connsiteX2" fmla="*/ 17382406 w 17382405"/>
              <a:gd name="connsiteY2" fmla="*/ 768266 h 768266"/>
              <a:gd name="connsiteX3" fmla="*/ 0 w 17382405"/>
              <a:gd name="connsiteY3" fmla="*/ 768266 h 768266"/>
            </a:gdLst>
            <a:ahLst/>
            <a:cxnLst>
              <a:cxn ang="0">
                <a:pos x="connsiteX0" y="connsiteY0"/>
              </a:cxn>
              <a:cxn ang="0">
                <a:pos x="connsiteX1" y="connsiteY1"/>
              </a:cxn>
              <a:cxn ang="0">
                <a:pos x="connsiteX2" y="connsiteY2"/>
              </a:cxn>
              <a:cxn ang="0">
                <a:pos x="connsiteX3" y="connsiteY3"/>
              </a:cxn>
            </a:cxnLst>
            <a:rect l="l" t="t" r="r" b="b"/>
            <a:pathLst>
              <a:path w="17382405" h="768266">
                <a:moveTo>
                  <a:pt x="0" y="0"/>
                </a:moveTo>
                <a:lnTo>
                  <a:pt x="17382406" y="0"/>
                </a:lnTo>
                <a:lnTo>
                  <a:pt x="17382406" y="768266"/>
                </a:lnTo>
                <a:lnTo>
                  <a:pt x="0" y="768266"/>
                </a:lnTo>
                <a:close/>
              </a:path>
            </a:pathLst>
          </a:custGeom>
          <a:solidFill>
            <a:srgbClr val="040000">
              <a:alpha val="0"/>
            </a:srgbClr>
          </a:solidFill>
          <a:ln w="18102" cap="flat">
            <a:noFill/>
            <a:prstDash val="solid"/>
            <a:miter/>
          </a:ln>
        </p:spPr>
        <p:txBody>
          <a:bodyPr rtlCol="0" anchor="ctr"/>
          <a:lstStyle/>
          <a:p>
            <a:endParaRPr lang="ja-JP" altLang="en-US" sz="1200"/>
          </a:p>
        </p:txBody>
      </p:sp>
      <p:sp>
        <p:nvSpPr>
          <p:cNvPr id="1119" name="フリーフォーム: 図形 1118">
            <a:extLst>
              <a:ext uri="{FF2B5EF4-FFF2-40B4-BE49-F238E27FC236}">
                <a16:creationId xmlns:a16="http://schemas.microsoft.com/office/drawing/2014/main" id="{BF196A45-EFA2-2417-E441-549C842D9EEC}"/>
              </a:ext>
            </a:extLst>
          </p:cNvPr>
          <p:cNvSpPr/>
          <p:nvPr/>
        </p:nvSpPr>
        <p:spPr>
          <a:xfrm>
            <a:off x="3408809" y="1602078"/>
            <a:ext cx="171771" cy="200743"/>
          </a:xfrm>
          <a:custGeom>
            <a:avLst/>
            <a:gdLst>
              <a:gd name="connsiteX0" fmla="*/ 113891 w 257657"/>
              <a:gd name="connsiteY0" fmla="*/ 0 h 301114"/>
              <a:gd name="connsiteX1" fmla="*/ 139421 w 257657"/>
              <a:gd name="connsiteY1" fmla="*/ 0 h 301114"/>
              <a:gd name="connsiteX2" fmla="*/ 140689 w 257657"/>
              <a:gd name="connsiteY2" fmla="*/ 8148 h 301114"/>
              <a:gd name="connsiteX3" fmla="*/ 140689 w 257657"/>
              <a:gd name="connsiteY3" fmla="*/ 61925 h 301114"/>
              <a:gd name="connsiteX4" fmla="*/ 257658 w 257657"/>
              <a:gd name="connsiteY4" fmla="*/ 61925 h 301114"/>
              <a:gd name="connsiteX5" fmla="*/ 257658 w 257657"/>
              <a:gd name="connsiteY5" fmla="*/ 209675 h 301114"/>
              <a:gd name="connsiteX6" fmla="*/ 230860 w 257657"/>
              <a:gd name="connsiteY6" fmla="*/ 209675 h 301114"/>
              <a:gd name="connsiteX7" fmla="*/ 230860 w 257657"/>
              <a:gd name="connsiteY7" fmla="*/ 200260 h 301114"/>
              <a:gd name="connsiteX8" fmla="*/ 140870 w 257657"/>
              <a:gd name="connsiteY8" fmla="*/ 200260 h 301114"/>
              <a:gd name="connsiteX9" fmla="*/ 140870 w 257657"/>
              <a:gd name="connsiteY9" fmla="*/ 301114 h 301114"/>
              <a:gd name="connsiteX10" fmla="*/ 114072 w 257657"/>
              <a:gd name="connsiteY10" fmla="*/ 301114 h 301114"/>
              <a:gd name="connsiteX11" fmla="*/ 114072 w 257657"/>
              <a:gd name="connsiteY11" fmla="*/ 200260 h 301114"/>
              <a:gd name="connsiteX12" fmla="*/ 26798 w 257657"/>
              <a:gd name="connsiteY12" fmla="*/ 200260 h 301114"/>
              <a:gd name="connsiteX13" fmla="*/ 26798 w 257657"/>
              <a:gd name="connsiteY13" fmla="*/ 217642 h 301114"/>
              <a:gd name="connsiteX14" fmla="*/ 0 w 257657"/>
              <a:gd name="connsiteY14" fmla="*/ 217642 h 301114"/>
              <a:gd name="connsiteX15" fmla="*/ 0 w 257657"/>
              <a:gd name="connsiteY15" fmla="*/ 61744 h 301114"/>
              <a:gd name="connsiteX16" fmla="*/ 114253 w 257657"/>
              <a:gd name="connsiteY16" fmla="*/ 61744 h 301114"/>
              <a:gd name="connsiteX17" fmla="*/ 114253 w 257657"/>
              <a:gd name="connsiteY17" fmla="*/ 0 h 301114"/>
              <a:gd name="connsiteX18" fmla="*/ 113891 w 257657"/>
              <a:gd name="connsiteY18" fmla="*/ 174729 h 301114"/>
              <a:gd name="connsiteX19" fmla="*/ 113891 w 257657"/>
              <a:gd name="connsiteY19" fmla="*/ 87455 h 301114"/>
              <a:gd name="connsiteX20" fmla="*/ 26617 w 257657"/>
              <a:gd name="connsiteY20" fmla="*/ 87455 h 301114"/>
              <a:gd name="connsiteX21" fmla="*/ 26617 w 257657"/>
              <a:gd name="connsiteY21" fmla="*/ 174729 h 301114"/>
              <a:gd name="connsiteX22" fmla="*/ 113891 w 257657"/>
              <a:gd name="connsiteY22" fmla="*/ 174729 h 301114"/>
              <a:gd name="connsiteX23" fmla="*/ 230860 w 257657"/>
              <a:gd name="connsiteY23" fmla="*/ 174729 h 301114"/>
              <a:gd name="connsiteX24" fmla="*/ 230860 w 257657"/>
              <a:gd name="connsiteY24" fmla="*/ 87455 h 301114"/>
              <a:gd name="connsiteX25" fmla="*/ 140870 w 257657"/>
              <a:gd name="connsiteY25" fmla="*/ 87455 h 301114"/>
              <a:gd name="connsiteX26" fmla="*/ 140870 w 257657"/>
              <a:gd name="connsiteY26" fmla="*/ 174729 h 301114"/>
              <a:gd name="connsiteX27" fmla="*/ 230860 w 257657"/>
              <a:gd name="connsiteY27" fmla="*/ 174729 h 3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657" h="301114">
                <a:moveTo>
                  <a:pt x="113891" y="0"/>
                </a:moveTo>
                <a:lnTo>
                  <a:pt x="139421" y="0"/>
                </a:lnTo>
                <a:cubicBezTo>
                  <a:pt x="146664" y="905"/>
                  <a:pt x="147026" y="3621"/>
                  <a:pt x="140689" y="8148"/>
                </a:cubicBezTo>
                <a:lnTo>
                  <a:pt x="140689" y="61925"/>
                </a:lnTo>
                <a:lnTo>
                  <a:pt x="257658" y="61925"/>
                </a:lnTo>
                <a:lnTo>
                  <a:pt x="257658" y="209675"/>
                </a:lnTo>
                <a:lnTo>
                  <a:pt x="230860" y="209675"/>
                </a:lnTo>
                <a:lnTo>
                  <a:pt x="230860" y="200260"/>
                </a:lnTo>
                <a:lnTo>
                  <a:pt x="140870" y="200260"/>
                </a:lnTo>
                <a:lnTo>
                  <a:pt x="140870" y="301114"/>
                </a:lnTo>
                <a:lnTo>
                  <a:pt x="114072" y="301114"/>
                </a:lnTo>
                <a:lnTo>
                  <a:pt x="114072" y="200260"/>
                </a:lnTo>
                <a:lnTo>
                  <a:pt x="26798" y="200260"/>
                </a:lnTo>
                <a:lnTo>
                  <a:pt x="26798" y="217642"/>
                </a:lnTo>
                <a:lnTo>
                  <a:pt x="0" y="217642"/>
                </a:lnTo>
                <a:lnTo>
                  <a:pt x="0" y="61744"/>
                </a:lnTo>
                <a:lnTo>
                  <a:pt x="114253" y="61744"/>
                </a:lnTo>
                <a:lnTo>
                  <a:pt x="114253" y="0"/>
                </a:lnTo>
                <a:close/>
                <a:moveTo>
                  <a:pt x="113891" y="174729"/>
                </a:moveTo>
                <a:lnTo>
                  <a:pt x="113891" y="87455"/>
                </a:lnTo>
                <a:lnTo>
                  <a:pt x="26617" y="87455"/>
                </a:lnTo>
                <a:lnTo>
                  <a:pt x="26617" y="174729"/>
                </a:lnTo>
                <a:lnTo>
                  <a:pt x="113891" y="174729"/>
                </a:lnTo>
                <a:close/>
                <a:moveTo>
                  <a:pt x="230860" y="174729"/>
                </a:moveTo>
                <a:lnTo>
                  <a:pt x="230860" y="87455"/>
                </a:lnTo>
                <a:lnTo>
                  <a:pt x="140870" y="87455"/>
                </a:lnTo>
                <a:lnTo>
                  <a:pt x="140870" y="174729"/>
                </a:lnTo>
                <a:lnTo>
                  <a:pt x="230860" y="174729"/>
                </a:lnTo>
                <a:close/>
              </a:path>
            </a:pathLst>
          </a:custGeom>
          <a:solidFill>
            <a:srgbClr val="1A2A51"/>
          </a:solidFill>
          <a:ln w="18102" cap="flat">
            <a:noFill/>
            <a:prstDash val="solid"/>
            <a:miter/>
          </a:ln>
        </p:spPr>
        <p:txBody>
          <a:bodyPr rtlCol="0" anchor="ctr"/>
          <a:lstStyle/>
          <a:p>
            <a:endParaRPr lang="ja-JP" altLang="en-US" sz="1200"/>
          </a:p>
        </p:txBody>
      </p:sp>
      <p:sp>
        <p:nvSpPr>
          <p:cNvPr id="1120" name="フリーフォーム: 図形 1119">
            <a:extLst>
              <a:ext uri="{FF2B5EF4-FFF2-40B4-BE49-F238E27FC236}">
                <a16:creationId xmlns:a16="http://schemas.microsoft.com/office/drawing/2014/main" id="{D99EFDCF-30D4-8D51-5216-AABBDBC19B9F}"/>
              </a:ext>
            </a:extLst>
          </p:cNvPr>
          <p:cNvSpPr/>
          <p:nvPr/>
        </p:nvSpPr>
        <p:spPr>
          <a:xfrm>
            <a:off x="3408809" y="1602078"/>
            <a:ext cx="171771" cy="200743"/>
          </a:xfrm>
          <a:custGeom>
            <a:avLst/>
            <a:gdLst>
              <a:gd name="connsiteX0" fmla="*/ 113891 w 257657"/>
              <a:gd name="connsiteY0" fmla="*/ 0 h 301114"/>
              <a:gd name="connsiteX1" fmla="*/ 139421 w 257657"/>
              <a:gd name="connsiteY1" fmla="*/ 0 h 301114"/>
              <a:gd name="connsiteX2" fmla="*/ 140689 w 257657"/>
              <a:gd name="connsiteY2" fmla="*/ 8148 h 301114"/>
              <a:gd name="connsiteX3" fmla="*/ 140689 w 257657"/>
              <a:gd name="connsiteY3" fmla="*/ 61925 h 301114"/>
              <a:gd name="connsiteX4" fmla="*/ 257658 w 257657"/>
              <a:gd name="connsiteY4" fmla="*/ 61925 h 301114"/>
              <a:gd name="connsiteX5" fmla="*/ 257658 w 257657"/>
              <a:gd name="connsiteY5" fmla="*/ 209675 h 301114"/>
              <a:gd name="connsiteX6" fmla="*/ 230860 w 257657"/>
              <a:gd name="connsiteY6" fmla="*/ 209675 h 301114"/>
              <a:gd name="connsiteX7" fmla="*/ 230860 w 257657"/>
              <a:gd name="connsiteY7" fmla="*/ 200260 h 301114"/>
              <a:gd name="connsiteX8" fmla="*/ 140870 w 257657"/>
              <a:gd name="connsiteY8" fmla="*/ 200260 h 301114"/>
              <a:gd name="connsiteX9" fmla="*/ 140870 w 257657"/>
              <a:gd name="connsiteY9" fmla="*/ 301114 h 301114"/>
              <a:gd name="connsiteX10" fmla="*/ 114072 w 257657"/>
              <a:gd name="connsiteY10" fmla="*/ 301114 h 301114"/>
              <a:gd name="connsiteX11" fmla="*/ 114072 w 257657"/>
              <a:gd name="connsiteY11" fmla="*/ 200260 h 301114"/>
              <a:gd name="connsiteX12" fmla="*/ 26798 w 257657"/>
              <a:gd name="connsiteY12" fmla="*/ 200260 h 301114"/>
              <a:gd name="connsiteX13" fmla="*/ 26798 w 257657"/>
              <a:gd name="connsiteY13" fmla="*/ 217642 h 301114"/>
              <a:gd name="connsiteX14" fmla="*/ 0 w 257657"/>
              <a:gd name="connsiteY14" fmla="*/ 217642 h 301114"/>
              <a:gd name="connsiteX15" fmla="*/ 0 w 257657"/>
              <a:gd name="connsiteY15" fmla="*/ 61744 h 301114"/>
              <a:gd name="connsiteX16" fmla="*/ 114253 w 257657"/>
              <a:gd name="connsiteY16" fmla="*/ 61744 h 301114"/>
              <a:gd name="connsiteX17" fmla="*/ 114253 w 257657"/>
              <a:gd name="connsiteY17" fmla="*/ 0 h 301114"/>
              <a:gd name="connsiteX18" fmla="*/ 113891 w 257657"/>
              <a:gd name="connsiteY18" fmla="*/ 174729 h 301114"/>
              <a:gd name="connsiteX19" fmla="*/ 113891 w 257657"/>
              <a:gd name="connsiteY19" fmla="*/ 87455 h 301114"/>
              <a:gd name="connsiteX20" fmla="*/ 26617 w 257657"/>
              <a:gd name="connsiteY20" fmla="*/ 87455 h 301114"/>
              <a:gd name="connsiteX21" fmla="*/ 26617 w 257657"/>
              <a:gd name="connsiteY21" fmla="*/ 174729 h 301114"/>
              <a:gd name="connsiteX22" fmla="*/ 113891 w 257657"/>
              <a:gd name="connsiteY22" fmla="*/ 174729 h 301114"/>
              <a:gd name="connsiteX23" fmla="*/ 230860 w 257657"/>
              <a:gd name="connsiteY23" fmla="*/ 174729 h 301114"/>
              <a:gd name="connsiteX24" fmla="*/ 230860 w 257657"/>
              <a:gd name="connsiteY24" fmla="*/ 87455 h 301114"/>
              <a:gd name="connsiteX25" fmla="*/ 140870 w 257657"/>
              <a:gd name="connsiteY25" fmla="*/ 87455 h 301114"/>
              <a:gd name="connsiteX26" fmla="*/ 140870 w 257657"/>
              <a:gd name="connsiteY26" fmla="*/ 174729 h 301114"/>
              <a:gd name="connsiteX27" fmla="*/ 230860 w 257657"/>
              <a:gd name="connsiteY27" fmla="*/ 174729 h 3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657" h="301114">
                <a:moveTo>
                  <a:pt x="113891" y="0"/>
                </a:moveTo>
                <a:lnTo>
                  <a:pt x="139421" y="0"/>
                </a:lnTo>
                <a:cubicBezTo>
                  <a:pt x="146664" y="905"/>
                  <a:pt x="147026" y="3621"/>
                  <a:pt x="140689" y="8148"/>
                </a:cubicBezTo>
                <a:lnTo>
                  <a:pt x="140689" y="61925"/>
                </a:lnTo>
                <a:lnTo>
                  <a:pt x="257658" y="61925"/>
                </a:lnTo>
                <a:lnTo>
                  <a:pt x="257658" y="209675"/>
                </a:lnTo>
                <a:lnTo>
                  <a:pt x="230860" y="209675"/>
                </a:lnTo>
                <a:lnTo>
                  <a:pt x="230860" y="200260"/>
                </a:lnTo>
                <a:lnTo>
                  <a:pt x="140870" y="200260"/>
                </a:lnTo>
                <a:lnTo>
                  <a:pt x="140870" y="301114"/>
                </a:lnTo>
                <a:lnTo>
                  <a:pt x="114072" y="301114"/>
                </a:lnTo>
                <a:lnTo>
                  <a:pt x="114072" y="200260"/>
                </a:lnTo>
                <a:lnTo>
                  <a:pt x="26798" y="200260"/>
                </a:lnTo>
                <a:lnTo>
                  <a:pt x="26798" y="217642"/>
                </a:lnTo>
                <a:lnTo>
                  <a:pt x="0" y="217642"/>
                </a:lnTo>
                <a:lnTo>
                  <a:pt x="0" y="61744"/>
                </a:lnTo>
                <a:lnTo>
                  <a:pt x="114253" y="61744"/>
                </a:lnTo>
                <a:lnTo>
                  <a:pt x="114253" y="0"/>
                </a:lnTo>
                <a:close/>
                <a:moveTo>
                  <a:pt x="113891" y="174729"/>
                </a:moveTo>
                <a:lnTo>
                  <a:pt x="113891" y="87455"/>
                </a:lnTo>
                <a:lnTo>
                  <a:pt x="26617" y="87455"/>
                </a:lnTo>
                <a:lnTo>
                  <a:pt x="26617" y="174729"/>
                </a:lnTo>
                <a:lnTo>
                  <a:pt x="113891" y="174729"/>
                </a:lnTo>
                <a:close/>
                <a:moveTo>
                  <a:pt x="230860" y="174729"/>
                </a:moveTo>
                <a:lnTo>
                  <a:pt x="230860" y="87455"/>
                </a:lnTo>
                <a:lnTo>
                  <a:pt x="140870" y="87455"/>
                </a:lnTo>
                <a:lnTo>
                  <a:pt x="140870" y="174729"/>
                </a:lnTo>
                <a:lnTo>
                  <a:pt x="230860" y="174729"/>
                </a:lnTo>
                <a:close/>
              </a:path>
            </a:pathLst>
          </a:custGeom>
          <a:noFill/>
          <a:ln w="0" cap="sq">
            <a:solidFill>
              <a:srgbClr val="1A2A51"/>
            </a:solidFill>
            <a:prstDash val="solid"/>
            <a:miter/>
          </a:ln>
        </p:spPr>
        <p:txBody>
          <a:bodyPr rtlCol="0" anchor="ctr"/>
          <a:lstStyle/>
          <a:p>
            <a:endParaRPr lang="ja-JP" altLang="en-US" sz="1200"/>
          </a:p>
        </p:txBody>
      </p:sp>
      <p:sp>
        <p:nvSpPr>
          <p:cNvPr id="1121" name="フリーフォーム: 図形 1120">
            <a:extLst>
              <a:ext uri="{FF2B5EF4-FFF2-40B4-BE49-F238E27FC236}">
                <a16:creationId xmlns:a16="http://schemas.microsoft.com/office/drawing/2014/main" id="{61469A52-D8E5-6FC2-7278-44249CFA64AC}"/>
              </a:ext>
            </a:extLst>
          </p:cNvPr>
          <p:cNvSpPr/>
          <p:nvPr/>
        </p:nvSpPr>
        <p:spPr>
          <a:xfrm>
            <a:off x="3622588" y="1597613"/>
            <a:ext cx="204243" cy="204363"/>
          </a:xfrm>
          <a:custGeom>
            <a:avLst/>
            <a:gdLst>
              <a:gd name="connsiteX0" fmla="*/ 139784 w 306364"/>
              <a:gd name="connsiteY0" fmla="*/ 155898 h 306545"/>
              <a:gd name="connsiteX1" fmla="*/ 162598 w 306364"/>
              <a:gd name="connsiteY1" fmla="*/ 157166 h 306545"/>
              <a:gd name="connsiteX2" fmla="*/ 201527 w 306364"/>
              <a:gd name="connsiteY2" fmla="*/ 134351 h 306545"/>
              <a:gd name="connsiteX3" fmla="*/ 59028 w 306364"/>
              <a:gd name="connsiteY3" fmla="*/ 134351 h 306545"/>
              <a:gd name="connsiteX4" fmla="*/ 59028 w 306364"/>
              <a:gd name="connsiteY4" fmla="*/ 112804 h 306545"/>
              <a:gd name="connsiteX5" fmla="*/ 224341 w 306364"/>
              <a:gd name="connsiteY5" fmla="*/ 112804 h 306545"/>
              <a:gd name="connsiteX6" fmla="*/ 228325 w 306364"/>
              <a:gd name="connsiteY6" fmla="*/ 108821 h 306545"/>
              <a:gd name="connsiteX7" fmla="*/ 251139 w 306364"/>
              <a:gd name="connsiteY7" fmla="*/ 130368 h 306545"/>
              <a:gd name="connsiteX8" fmla="*/ 244440 w 306364"/>
              <a:gd name="connsiteY8" fmla="*/ 135800 h 306545"/>
              <a:gd name="connsiteX9" fmla="*/ 166582 w 306364"/>
              <a:gd name="connsiteY9" fmla="*/ 177445 h 306545"/>
              <a:gd name="connsiteX10" fmla="*/ 166582 w 306364"/>
              <a:gd name="connsiteY10" fmla="*/ 190844 h 306545"/>
              <a:gd name="connsiteX11" fmla="*/ 306365 w 306364"/>
              <a:gd name="connsiteY11" fmla="*/ 190844 h 306545"/>
              <a:gd name="connsiteX12" fmla="*/ 306365 w 306364"/>
              <a:gd name="connsiteY12" fmla="*/ 216375 h 306545"/>
              <a:gd name="connsiteX13" fmla="*/ 166582 w 306364"/>
              <a:gd name="connsiteY13" fmla="*/ 216375 h 306545"/>
              <a:gd name="connsiteX14" fmla="*/ 166582 w 306364"/>
              <a:gd name="connsiteY14" fmla="*/ 284999 h 306545"/>
              <a:gd name="connsiteX15" fmla="*/ 145035 w 306364"/>
              <a:gd name="connsiteY15" fmla="*/ 306546 h 306545"/>
              <a:gd name="connsiteX16" fmla="*/ 108821 w 306364"/>
              <a:gd name="connsiteY16" fmla="*/ 306546 h 306545"/>
              <a:gd name="connsiteX17" fmla="*/ 103389 w 306364"/>
              <a:gd name="connsiteY17" fmla="*/ 277032 h 306545"/>
              <a:gd name="connsiteX18" fmla="*/ 134351 w 306364"/>
              <a:gd name="connsiteY18" fmla="*/ 277032 h 306545"/>
              <a:gd name="connsiteX19" fmla="*/ 139784 w 306364"/>
              <a:gd name="connsiteY19" fmla="*/ 271600 h 306545"/>
              <a:gd name="connsiteX20" fmla="*/ 139784 w 306364"/>
              <a:gd name="connsiteY20" fmla="*/ 216556 h 306545"/>
              <a:gd name="connsiteX21" fmla="*/ 0 w 306364"/>
              <a:gd name="connsiteY21" fmla="*/ 216556 h 306545"/>
              <a:gd name="connsiteX22" fmla="*/ 0 w 306364"/>
              <a:gd name="connsiteY22" fmla="*/ 191025 h 306545"/>
              <a:gd name="connsiteX23" fmla="*/ 139784 w 306364"/>
              <a:gd name="connsiteY23" fmla="*/ 191025 h 306545"/>
              <a:gd name="connsiteX24" fmla="*/ 139784 w 306364"/>
              <a:gd name="connsiteY24" fmla="*/ 156079 h 306545"/>
              <a:gd name="connsiteX25" fmla="*/ 231222 w 306364"/>
              <a:gd name="connsiteY25" fmla="*/ 59209 h 306545"/>
              <a:gd name="connsiteX26" fmla="*/ 297131 w 306364"/>
              <a:gd name="connsiteY26" fmla="*/ 59209 h 306545"/>
              <a:gd name="connsiteX27" fmla="*/ 297131 w 306364"/>
              <a:gd name="connsiteY27" fmla="*/ 133084 h 306545"/>
              <a:gd name="connsiteX28" fmla="*/ 270332 w 306364"/>
              <a:gd name="connsiteY28" fmla="*/ 133084 h 306545"/>
              <a:gd name="connsiteX29" fmla="*/ 270332 w 306364"/>
              <a:gd name="connsiteY29" fmla="*/ 84739 h 306545"/>
              <a:gd name="connsiteX30" fmla="*/ 33859 w 306364"/>
              <a:gd name="connsiteY30" fmla="*/ 84739 h 306545"/>
              <a:gd name="connsiteX31" fmla="*/ 33859 w 306364"/>
              <a:gd name="connsiteY31" fmla="*/ 137067 h 306545"/>
              <a:gd name="connsiteX32" fmla="*/ 7061 w 306364"/>
              <a:gd name="connsiteY32" fmla="*/ 137067 h 306545"/>
              <a:gd name="connsiteX33" fmla="*/ 7061 w 306364"/>
              <a:gd name="connsiteY33" fmla="*/ 59209 h 306545"/>
              <a:gd name="connsiteX34" fmla="*/ 201889 w 306364"/>
              <a:gd name="connsiteY34" fmla="*/ 59209 h 306545"/>
              <a:gd name="connsiteX35" fmla="*/ 230136 w 306364"/>
              <a:gd name="connsiteY35" fmla="*/ 0 h 306545"/>
              <a:gd name="connsiteX36" fmla="*/ 258382 w 306364"/>
              <a:gd name="connsiteY36" fmla="*/ 13399 h 306545"/>
              <a:gd name="connsiteX37" fmla="*/ 254399 w 306364"/>
              <a:gd name="connsiteY37" fmla="*/ 21547 h 306545"/>
              <a:gd name="connsiteX38" fmla="*/ 231584 w 306364"/>
              <a:gd name="connsiteY38" fmla="*/ 59209 h 306545"/>
              <a:gd name="connsiteX39" fmla="*/ 69891 w 306364"/>
              <a:gd name="connsiteY39" fmla="*/ 57941 h 306545"/>
              <a:gd name="connsiteX40" fmla="*/ 45629 w 306364"/>
              <a:gd name="connsiteY40" fmla="*/ 20279 h 306545"/>
              <a:gd name="connsiteX41" fmla="*/ 71159 w 306364"/>
              <a:gd name="connsiteY41" fmla="*/ 5432 h 306545"/>
              <a:gd name="connsiteX42" fmla="*/ 97957 w 306364"/>
              <a:gd name="connsiteY42" fmla="*/ 43094 h 306545"/>
              <a:gd name="connsiteX43" fmla="*/ 69711 w 306364"/>
              <a:gd name="connsiteY43" fmla="*/ 57941 h 306545"/>
              <a:gd name="connsiteX44" fmla="*/ 149199 w 306364"/>
              <a:gd name="connsiteY44" fmla="*/ 1448 h 306545"/>
              <a:gd name="connsiteX45" fmla="*/ 175997 w 306364"/>
              <a:gd name="connsiteY45" fmla="*/ 43094 h 306545"/>
              <a:gd name="connsiteX46" fmla="*/ 147751 w 306364"/>
              <a:gd name="connsiteY46" fmla="*/ 57941 h 306545"/>
              <a:gd name="connsiteX47" fmla="*/ 123488 w 306364"/>
              <a:gd name="connsiteY47" fmla="*/ 16296 h 306545"/>
              <a:gd name="connsiteX48" fmla="*/ 149018 w 306364"/>
              <a:gd name="connsiteY48" fmla="*/ 1448 h 30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6364" h="306545">
                <a:moveTo>
                  <a:pt x="139784" y="155898"/>
                </a:moveTo>
                <a:lnTo>
                  <a:pt x="162598" y="157166"/>
                </a:lnTo>
                <a:lnTo>
                  <a:pt x="201527" y="134351"/>
                </a:lnTo>
                <a:lnTo>
                  <a:pt x="59028" y="134351"/>
                </a:lnTo>
                <a:lnTo>
                  <a:pt x="59028" y="112804"/>
                </a:lnTo>
                <a:lnTo>
                  <a:pt x="224341" y="112804"/>
                </a:lnTo>
                <a:lnTo>
                  <a:pt x="228325" y="108821"/>
                </a:lnTo>
                <a:lnTo>
                  <a:pt x="251139" y="130368"/>
                </a:lnTo>
                <a:cubicBezTo>
                  <a:pt x="253855" y="133989"/>
                  <a:pt x="251501" y="135800"/>
                  <a:pt x="244440" y="135800"/>
                </a:cubicBezTo>
                <a:cubicBezTo>
                  <a:pt x="217642" y="152820"/>
                  <a:pt x="191568" y="166762"/>
                  <a:pt x="166582" y="177445"/>
                </a:cubicBezTo>
                <a:lnTo>
                  <a:pt x="166582" y="190844"/>
                </a:lnTo>
                <a:lnTo>
                  <a:pt x="306365" y="190844"/>
                </a:lnTo>
                <a:lnTo>
                  <a:pt x="306365" y="216375"/>
                </a:lnTo>
                <a:lnTo>
                  <a:pt x="166582" y="216375"/>
                </a:lnTo>
                <a:lnTo>
                  <a:pt x="166582" y="284999"/>
                </a:lnTo>
                <a:cubicBezTo>
                  <a:pt x="166582" y="299303"/>
                  <a:pt x="159339" y="306546"/>
                  <a:pt x="145035" y="306546"/>
                </a:cubicBezTo>
                <a:lnTo>
                  <a:pt x="108821" y="306546"/>
                </a:lnTo>
                <a:lnTo>
                  <a:pt x="103389" y="277032"/>
                </a:lnTo>
                <a:lnTo>
                  <a:pt x="134351" y="277032"/>
                </a:lnTo>
                <a:cubicBezTo>
                  <a:pt x="137973" y="277032"/>
                  <a:pt x="139784" y="275221"/>
                  <a:pt x="139784" y="271600"/>
                </a:cubicBezTo>
                <a:lnTo>
                  <a:pt x="139784" y="216556"/>
                </a:lnTo>
                <a:lnTo>
                  <a:pt x="0" y="216556"/>
                </a:lnTo>
                <a:lnTo>
                  <a:pt x="0" y="191025"/>
                </a:lnTo>
                <a:lnTo>
                  <a:pt x="139784" y="191025"/>
                </a:lnTo>
                <a:lnTo>
                  <a:pt x="139784" y="156079"/>
                </a:lnTo>
                <a:close/>
                <a:moveTo>
                  <a:pt x="231222" y="59209"/>
                </a:moveTo>
                <a:lnTo>
                  <a:pt x="297131" y="59209"/>
                </a:lnTo>
                <a:lnTo>
                  <a:pt x="297131" y="133084"/>
                </a:lnTo>
                <a:lnTo>
                  <a:pt x="270332" y="133084"/>
                </a:lnTo>
                <a:lnTo>
                  <a:pt x="270332" y="84739"/>
                </a:lnTo>
                <a:lnTo>
                  <a:pt x="33859" y="84739"/>
                </a:lnTo>
                <a:lnTo>
                  <a:pt x="33859" y="137067"/>
                </a:lnTo>
                <a:lnTo>
                  <a:pt x="7061" y="137067"/>
                </a:lnTo>
                <a:lnTo>
                  <a:pt x="7061" y="59209"/>
                </a:lnTo>
                <a:lnTo>
                  <a:pt x="201889" y="59209"/>
                </a:lnTo>
                <a:lnTo>
                  <a:pt x="230136" y="0"/>
                </a:lnTo>
                <a:lnTo>
                  <a:pt x="258382" y="13399"/>
                </a:lnTo>
                <a:cubicBezTo>
                  <a:pt x="262004" y="17925"/>
                  <a:pt x="260555" y="20642"/>
                  <a:pt x="254399" y="21547"/>
                </a:cubicBezTo>
                <a:lnTo>
                  <a:pt x="231584" y="59209"/>
                </a:lnTo>
                <a:close/>
                <a:moveTo>
                  <a:pt x="69891" y="57941"/>
                </a:moveTo>
                <a:cubicBezTo>
                  <a:pt x="61744" y="41826"/>
                  <a:pt x="53777" y="29333"/>
                  <a:pt x="45629" y="20279"/>
                </a:cubicBezTo>
                <a:lnTo>
                  <a:pt x="71159" y="5432"/>
                </a:lnTo>
                <a:cubicBezTo>
                  <a:pt x="80937" y="16115"/>
                  <a:pt x="89990" y="28790"/>
                  <a:pt x="97957" y="43094"/>
                </a:cubicBezTo>
                <a:lnTo>
                  <a:pt x="69711" y="57941"/>
                </a:lnTo>
                <a:close/>
                <a:moveTo>
                  <a:pt x="149199" y="1448"/>
                </a:moveTo>
                <a:cubicBezTo>
                  <a:pt x="162598" y="18469"/>
                  <a:pt x="171651" y="32411"/>
                  <a:pt x="175997" y="43094"/>
                </a:cubicBezTo>
                <a:lnTo>
                  <a:pt x="147751" y="57941"/>
                </a:lnTo>
                <a:cubicBezTo>
                  <a:pt x="140508" y="41826"/>
                  <a:pt x="132541" y="27884"/>
                  <a:pt x="123488" y="16296"/>
                </a:cubicBezTo>
                <a:lnTo>
                  <a:pt x="149018" y="1448"/>
                </a:lnTo>
                <a:close/>
              </a:path>
            </a:pathLst>
          </a:custGeom>
          <a:solidFill>
            <a:srgbClr val="1A2A51"/>
          </a:solidFill>
          <a:ln w="18102" cap="flat">
            <a:noFill/>
            <a:prstDash val="solid"/>
            <a:miter/>
          </a:ln>
        </p:spPr>
        <p:txBody>
          <a:bodyPr rtlCol="0" anchor="ctr"/>
          <a:lstStyle/>
          <a:p>
            <a:endParaRPr lang="ja-JP" altLang="en-US" sz="1200"/>
          </a:p>
        </p:txBody>
      </p:sp>
      <p:sp>
        <p:nvSpPr>
          <p:cNvPr id="1122" name="フリーフォーム: 図形 1121">
            <a:extLst>
              <a:ext uri="{FF2B5EF4-FFF2-40B4-BE49-F238E27FC236}">
                <a16:creationId xmlns:a16="http://schemas.microsoft.com/office/drawing/2014/main" id="{0D8C3433-135F-B069-94DC-1E2D8FA9FC47}"/>
              </a:ext>
            </a:extLst>
          </p:cNvPr>
          <p:cNvSpPr/>
          <p:nvPr/>
        </p:nvSpPr>
        <p:spPr>
          <a:xfrm>
            <a:off x="3622588" y="1597613"/>
            <a:ext cx="204243" cy="204363"/>
          </a:xfrm>
          <a:custGeom>
            <a:avLst/>
            <a:gdLst>
              <a:gd name="connsiteX0" fmla="*/ 139784 w 306364"/>
              <a:gd name="connsiteY0" fmla="*/ 155898 h 306545"/>
              <a:gd name="connsiteX1" fmla="*/ 162598 w 306364"/>
              <a:gd name="connsiteY1" fmla="*/ 157166 h 306545"/>
              <a:gd name="connsiteX2" fmla="*/ 201527 w 306364"/>
              <a:gd name="connsiteY2" fmla="*/ 134351 h 306545"/>
              <a:gd name="connsiteX3" fmla="*/ 59028 w 306364"/>
              <a:gd name="connsiteY3" fmla="*/ 134351 h 306545"/>
              <a:gd name="connsiteX4" fmla="*/ 59028 w 306364"/>
              <a:gd name="connsiteY4" fmla="*/ 112804 h 306545"/>
              <a:gd name="connsiteX5" fmla="*/ 224341 w 306364"/>
              <a:gd name="connsiteY5" fmla="*/ 112804 h 306545"/>
              <a:gd name="connsiteX6" fmla="*/ 228325 w 306364"/>
              <a:gd name="connsiteY6" fmla="*/ 108821 h 306545"/>
              <a:gd name="connsiteX7" fmla="*/ 251139 w 306364"/>
              <a:gd name="connsiteY7" fmla="*/ 130368 h 306545"/>
              <a:gd name="connsiteX8" fmla="*/ 244440 w 306364"/>
              <a:gd name="connsiteY8" fmla="*/ 135800 h 306545"/>
              <a:gd name="connsiteX9" fmla="*/ 166582 w 306364"/>
              <a:gd name="connsiteY9" fmla="*/ 177445 h 306545"/>
              <a:gd name="connsiteX10" fmla="*/ 166582 w 306364"/>
              <a:gd name="connsiteY10" fmla="*/ 190844 h 306545"/>
              <a:gd name="connsiteX11" fmla="*/ 306365 w 306364"/>
              <a:gd name="connsiteY11" fmla="*/ 190844 h 306545"/>
              <a:gd name="connsiteX12" fmla="*/ 306365 w 306364"/>
              <a:gd name="connsiteY12" fmla="*/ 216375 h 306545"/>
              <a:gd name="connsiteX13" fmla="*/ 166582 w 306364"/>
              <a:gd name="connsiteY13" fmla="*/ 216375 h 306545"/>
              <a:gd name="connsiteX14" fmla="*/ 166582 w 306364"/>
              <a:gd name="connsiteY14" fmla="*/ 284999 h 306545"/>
              <a:gd name="connsiteX15" fmla="*/ 145035 w 306364"/>
              <a:gd name="connsiteY15" fmla="*/ 306546 h 306545"/>
              <a:gd name="connsiteX16" fmla="*/ 108821 w 306364"/>
              <a:gd name="connsiteY16" fmla="*/ 306546 h 306545"/>
              <a:gd name="connsiteX17" fmla="*/ 103389 w 306364"/>
              <a:gd name="connsiteY17" fmla="*/ 277032 h 306545"/>
              <a:gd name="connsiteX18" fmla="*/ 134351 w 306364"/>
              <a:gd name="connsiteY18" fmla="*/ 277032 h 306545"/>
              <a:gd name="connsiteX19" fmla="*/ 139784 w 306364"/>
              <a:gd name="connsiteY19" fmla="*/ 271600 h 306545"/>
              <a:gd name="connsiteX20" fmla="*/ 139784 w 306364"/>
              <a:gd name="connsiteY20" fmla="*/ 216556 h 306545"/>
              <a:gd name="connsiteX21" fmla="*/ 0 w 306364"/>
              <a:gd name="connsiteY21" fmla="*/ 216556 h 306545"/>
              <a:gd name="connsiteX22" fmla="*/ 0 w 306364"/>
              <a:gd name="connsiteY22" fmla="*/ 191025 h 306545"/>
              <a:gd name="connsiteX23" fmla="*/ 139784 w 306364"/>
              <a:gd name="connsiteY23" fmla="*/ 191025 h 306545"/>
              <a:gd name="connsiteX24" fmla="*/ 139784 w 306364"/>
              <a:gd name="connsiteY24" fmla="*/ 156079 h 306545"/>
              <a:gd name="connsiteX25" fmla="*/ 231222 w 306364"/>
              <a:gd name="connsiteY25" fmla="*/ 59209 h 306545"/>
              <a:gd name="connsiteX26" fmla="*/ 297131 w 306364"/>
              <a:gd name="connsiteY26" fmla="*/ 59209 h 306545"/>
              <a:gd name="connsiteX27" fmla="*/ 297131 w 306364"/>
              <a:gd name="connsiteY27" fmla="*/ 133084 h 306545"/>
              <a:gd name="connsiteX28" fmla="*/ 270332 w 306364"/>
              <a:gd name="connsiteY28" fmla="*/ 133084 h 306545"/>
              <a:gd name="connsiteX29" fmla="*/ 270332 w 306364"/>
              <a:gd name="connsiteY29" fmla="*/ 84739 h 306545"/>
              <a:gd name="connsiteX30" fmla="*/ 33859 w 306364"/>
              <a:gd name="connsiteY30" fmla="*/ 84739 h 306545"/>
              <a:gd name="connsiteX31" fmla="*/ 33859 w 306364"/>
              <a:gd name="connsiteY31" fmla="*/ 137067 h 306545"/>
              <a:gd name="connsiteX32" fmla="*/ 7061 w 306364"/>
              <a:gd name="connsiteY32" fmla="*/ 137067 h 306545"/>
              <a:gd name="connsiteX33" fmla="*/ 7061 w 306364"/>
              <a:gd name="connsiteY33" fmla="*/ 59209 h 306545"/>
              <a:gd name="connsiteX34" fmla="*/ 201889 w 306364"/>
              <a:gd name="connsiteY34" fmla="*/ 59209 h 306545"/>
              <a:gd name="connsiteX35" fmla="*/ 230136 w 306364"/>
              <a:gd name="connsiteY35" fmla="*/ 0 h 306545"/>
              <a:gd name="connsiteX36" fmla="*/ 258382 w 306364"/>
              <a:gd name="connsiteY36" fmla="*/ 13399 h 306545"/>
              <a:gd name="connsiteX37" fmla="*/ 254399 w 306364"/>
              <a:gd name="connsiteY37" fmla="*/ 21547 h 306545"/>
              <a:gd name="connsiteX38" fmla="*/ 231584 w 306364"/>
              <a:gd name="connsiteY38" fmla="*/ 59209 h 306545"/>
              <a:gd name="connsiteX39" fmla="*/ 69891 w 306364"/>
              <a:gd name="connsiteY39" fmla="*/ 57941 h 306545"/>
              <a:gd name="connsiteX40" fmla="*/ 45629 w 306364"/>
              <a:gd name="connsiteY40" fmla="*/ 20279 h 306545"/>
              <a:gd name="connsiteX41" fmla="*/ 71159 w 306364"/>
              <a:gd name="connsiteY41" fmla="*/ 5432 h 306545"/>
              <a:gd name="connsiteX42" fmla="*/ 97957 w 306364"/>
              <a:gd name="connsiteY42" fmla="*/ 43094 h 306545"/>
              <a:gd name="connsiteX43" fmla="*/ 69711 w 306364"/>
              <a:gd name="connsiteY43" fmla="*/ 57941 h 306545"/>
              <a:gd name="connsiteX44" fmla="*/ 149199 w 306364"/>
              <a:gd name="connsiteY44" fmla="*/ 1448 h 306545"/>
              <a:gd name="connsiteX45" fmla="*/ 175997 w 306364"/>
              <a:gd name="connsiteY45" fmla="*/ 43094 h 306545"/>
              <a:gd name="connsiteX46" fmla="*/ 147751 w 306364"/>
              <a:gd name="connsiteY46" fmla="*/ 57941 h 306545"/>
              <a:gd name="connsiteX47" fmla="*/ 123488 w 306364"/>
              <a:gd name="connsiteY47" fmla="*/ 16296 h 306545"/>
              <a:gd name="connsiteX48" fmla="*/ 149018 w 306364"/>
              <a:gd name="connsiteY48" fmla="*/ 1448 h 30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6364" h="306545">
                <a:moveTo>
                  <a:pt x="139784" y="155898"/>
                </a:moveTo>
                <a:lnTo>
                  <a:pt x="162598" y="157166"/>
                </a:lnTo>
                <a:lnTo>
                  <a:pt x="201527" y="134351"/>
                </a:lnTo>
                <a:lnTo>
                  <a:pt x="59028" y="134351"/>
                </a:lnTo>
                <a:lnTo>
                  <a:pt x="59028" y="112804"/>
                </a:lnTo>
                <a:lnTo>
                  <a:pt x="224341" y="112804"/>
                </a:lnTo>
                <a:lnTo>
                  <a:pt x="228325" y="108821"/>
                </a:lnTo>
                <a:lnTo>
                  <a:pt x="251139" y="130368"/>
                </a:lnTo>
                <a:cubicBezTo>
                  <a:pt x="253855" y="133989"/>
                  <a:pt x="251501" y="135800"/>
                  <a:pt x="244440" y="135800"/>
                </a:cubicBezTo>
                <a:cubicBezTo>
                  <a:pt x="217642" y="152820"/>
                  <a:pt x="191568" y="166762"/>
                  <a:pt x="166582" y="177445"/>
                </a:cubicBezTo>
                <a:lnTo>
                  <a:pt x="166582" y="190844"/>
                </a:lnTo>
                <a:lnTo>
                  <a:pt x="306365" y="190844"/>
                </a:lnTo>
                <a:lnTo>
                  <a:pt x="306365" y="216375"/>
                </a:lnTo>
                <a:lnTo>
                  <a:pt x="166582" y="216375"/>
                </a:lnTo>
                <a:lnTo>
                  <a:pt x="166582" y="284999"/>
                </a:lnTo>
                <a:cubicBezTo>
                  <a:pt x="166582" y="299303"/>
                  <a:pt x="159339" y="306546"/>
                  <a:pt x="145035" y="306546"/>
                </a:cubicBezTo>
                <a:lnTo>
                  <a:pt x="108821" y="306546"/>
                </a:lnTo>
                <a:lnTo>
                  <a:pt x="103389" y="277032"/>
                </a:lnTo>
                <a:lnTo>
                  <a:pt x="134351" y="277032"/>
                </a:lnTo>
                <a:cubicBezTo>
                  <a:pt x="137973" y="277032"/>
                  <a:pt x="139784" y="275221"/>
                  <a:pt x="139784" y="271600"/>
                </a:cubicBezTo>
                <a:lnTo>
                  <a:pt x="139784" y="216556"/>
                </a:lnTo>
                <a:lnTo>
                  <a:pt x="0" y="216556"/>
                </a:lnTo>
                <a:lnTo>
                  <a:pt x="0" y="191025"/>
                </a:lnTo>
                <a:lnTo>
                  <a:pt x="139784" y="191025"/>
                </a:lnTo>
                <a:lnTo>
                  <a:pt x="139784" y="156079"/>
                </a:lnTo>
                <a:close/>
                <a:moveTo>
                  <a:pt x="231222" y="59209"/>
                </a:moveTo>
                <a:lnTo>
                  <a:pt x="297131" y="59209"/>
                </a:lnTo>
                <a:lnTo>
                  <a:pt x="297131" y="133084"/>
                </a:lnTo>
                <a:lnTo>
                  <a:pt x="270332" y="133084"/>
                </a:lnTo>
                <a:lnTo>
                  <a:pt x="270332" y="84739"/>
                </a:lnTo>
                <a:lnTo>
                  <a:pt x="33859" y="84739"/>
                </a:lnTo>
                <a:lnTo>
                  <a:pt x="33859" y="137067"/>
                </a:lnTo>
                <a:lnTo>
                  <a:pt x="7061" y="137067"/>
                </a:lnTo>
                <a:lnTo>
                  <a:pt x="7061" y="59209"/>
                </a:lnTo>
                <a:lnTo>
                  <a:pt x="201889" y="59209"/>
                </a:lnTo>
                <a:lnTo>
                  <a:pt x="230136" y="0"/>
                </a:lnTo>
                <a:lnTo>
                  <a:pt x="258382" y="13399"/>
                </a:lnTo>
                <a:cubicBezTo>
                  <a:pt x="262004" y="17925"/>
                  <a:pt x="260555" y="20642"/>
                  <a:pt x="254399" y="21547"/>
                </a:cubicBezTo>
                <a:lnTo>
                  <a:pt x="231584" y="59209"/>
                </a:lnTo>
                <a:close/>
                <a:moveTo>
                  <a:pt x="69891" y="57941"/>
                </a:moveTo>
                <a:cubicBezTo>
                  <a:pt x="61744" y="41826"/>
                  <a:pt x="53777" y="29333"/>
                  <a:pt x="45629" y="20279"/>
                </a:cubicBezTo>
                <a:lnTo>
                  <a:pt x="71159" y="5432"/>
                </a:lnTo>
                <a:cubicBezTo>
                  <a:pt x="80937" y="16115"/>
                  <a:pt x="89990" y="28790"/>
                  <a:pt x="97957" y="43094"/>
                </a:cubicBezTo>
                <a:lnTo>
                  <a:pt x="69711" y="57941"/>
                </a:lnTo>
                <a:close/>
                <a:moveTo>
                  <a:pt x="149199" y="1448"/>
                </a:moveTo>
                <a:cubicBezTo>
                  <a:pt x="162598" y="18469"/>
                  <a:pt x="171651" y="32411"/>
                  <a:pt x="175997" y="43094"/>
                </a:cubicBezTo>
                <a:lnTo>
                  <a:pt x="147751" y="57941"/>
                </a:lnTo>
                <a:cubicBezTo>
                  <a:pt x="140508" y="41826"/>
                  <a:pt x="132541" y="27884"/>
                  <a:pt x="123488" y="16296"/>
                </a:cubicBezTo>
                <a:lnTo>
                  <a:pt x="149018" y="1448"/>
                </a:lnTo>
                <a:close/>
              </a:path>
            </a:pathLst>
          </a:custGeom>
          <a:noFill/>
          <a:ln w="0" cap="sq">
            <a:solidFill>
              <a:srgbClr val="1A2A51"/>
            </a:solidFill>
            <a:prstDash val="solid"/>
            <a:miter/>
          </a:ln>
        </p:spPr>
        <p:txBody>
          <a:bodyPr rtlCol="0" anchor="ctr"/>
          <a:lstStyle/>
          <a:p>
            <a:endParaRPr lang="ja-JP" altLang="en-US" sz="1200"/>
          </a:p>
        </p:txBody>
      </p:sp>
      <p:sp>
        <p:nvSpPr>
          <p:cNvPr id="1123" name="フリーフォーム: 図形 1122">
            <a:extLst>
              <a:ext uri="{FF2B5EF4-FFF2-40B4-BE49-F238E27FC236}">
                <a16:creationId xmlns:a16="http://schemas.microsoft.com/office/drawing/2014/main" id="{263268BD-9E62-D3CC-902C-75E13A249136}"/>
              </a:ext>
            </a:extLst>
          </p:cNvPr>
          <p:cNvSpPr/>
          <p:nvPr/>
        </p:nvSpPr>
        <p:spPr>
          <a:xfrm>
            <a:off x="3855441" y="1600267"/>
            <a:ext cx="196155" cy="189999"/>
          </a:xfrm>
          <a:custGeom>
            <a:avLst/>
            <a:gdLst>
              <a:gd name="connsiteX0" fmla="*/ 86187 w 294233"/>
              <a:gd name="connsiteY0" fmla="*/ 36213 h 284998"/>
              <a:gd name="connsiteX1" fmla="*/ 78040 w 294233"/>
              <a:gd name="connsiteY1" fmla="*/ 67176 h 284998"/>
              <a:gd name="connsiteX2" fmla="*/ 139784 w 294233"/>
              <a:gd name="connsiteY2" fmla="*/ 67176 h 284998"/>
              <a:gd name="connsiteX3" fmla="*/ 139784 w 294233"/>
              <a:gd name="connsiteY3" fmla="*/ 0 h 284998"/>
              <a:gd name="connsiteX4" fmla="*/ 165313 w 294233"/>
              <a:gd name="connsiteY4" fmla="*/ 0 h 284998"/>
              <a:gd name="connsiteX5" fmla="*/ 166581 w 294233"/>
              <a:gd name="connsiteY5" fmla="*/ 8148 h 284998"/>
              <a:gd name="connsiteX6" fmla="*/ 166581 w 294233"/>
              <a:gd name="connsiteY6" fmla="*/ 67357 h 284998"/>
              <a:gd name="connsiteX7" fmla="*/ 276851 w 294233"/>
              <a:gd name="connsiteY7" fmla="*/ 67357 h 284998"/>
              <a:gd name="connsiteX8" fmla="*/ 276851 w 294233"/>
              <a:gd name="connsiteY8" fmla="*/ 92887 h 284998"/>
              <a:gd name="connsiteX9" fmla="*/ 166581 w 294233"/>
              <a:gd name="connsiteY9" fmla="*/ 92887 h 284998"/>
              <a:gd name="connsiteX10" fmla="*/ 166581 w 294233"/>
              <a:gd name="connsiteY10" fmla="*/ 154631 h 284998"/>
              <a:gd name="connsiteX11" fmla="*/ 260736 w 294233"/>
              <a:gd name="connsiteY11" fmla="*/ 154631 h 284998"/>
              <a:gd name="connsiteX12" fmla="*/ 260736 w 294233"/>
              <a:gd name="connsiteY12" fmla="*/ 180161 h 284998"/>
              <a:gd name="connsiteX13" fmla="*/ 166581 w 294233"/>
              <a:gd name="connsiteY13" fmla="*/ 180161 h 284998"/>
              <a:gd name="connsiteX14" fmla="*/ 166581 w 294233"/>
              <a:gd name="connsiteY14" fmla="*/ 259468 h 284998"/>
              <a:gd name="connsiteX15" fmla="*/ 294233 w 294233"/>
              <a:gd name="connsiteY15" fmla="*/ 259468 h 284998"/>
              <a:gd name="connsiteX16" fmla="*/ 294233 w 294233"/>
              <a:gd name="connsiteY16" fmla="*/ 284999 h 284998"/>
              <a:gd name="connsiteX17" fmla="*/ 0 w 294233"/>
              <a:gd name="connsiteY17" fmla="*/ 284999 h 284998"/>
              <a:gd name="connsiteX18" fmla="*/ 0 w 294233"/>
              <a:gd name="connsiteY18" fmla="*/ 259468 h 284998"/>
              <a:gd name="connsiteX19" fmla="*/ 139784 w 294233"/>
              <a:gd name="connsiteY19" fmla="*/ 259468 h 284998"/>
              <a:gd name="connsiteX20" fmla="*/ 139784 w 294233"/>
              <a:gd name="connsiteY20" fmla="*/ 180161 h 284998"/>
              <a:gd name="connsiteX21" fmla="*/ 49793 w 294233"/>
              <a:gd name="connsiteY21" fmla="*/ 180161 h 284998"/>
              <a:gd name="connsiteX22" fmla="*/ 49793 w 294233"/>
              <a:gd name="connsiteY22" fmla="*/ 154631 h 284998"/>
              <a:gd name="connsiteX23" fmla="*/ 139784 w 294233"/>
              <a:gd name="connsiteY23" fmla="*/ 154631 h 284998"/>
              <a:gd name="connsiteX24" fmla="*/ 139784 w 294233"/>
              <a:gd name="connsiteY24" fmla="*/ 92887 h 284998"/>
              <a:gd name="connsiteX25" fmla="*/ 69891 w 294233"/>
              <a:gd name="connsiteY25" fmla="*/ 92887 h 284998"/>
              <a:gd name="connsiteX26" fmla="*/ 21547 w 294233"/>
              <a:gd name="connsiteY26" fmla="*/ 166762 h 284998"/>
              <a:gd name="connsiteX27" fmla="*/ 1448 w 294233"/>
              <a:gd name="connsiteY27" fmla="*/ 145215 h 284998"/>
              <a:gd name="connsiteX28" fmla="*/ 59209 w 294233"/>
              <a:gd name="connsiteY28" fmla="*/ 21547 h 284998"/>
              <a:gd name="connsiteX29" fmla="*/ 87455 w 294233"/>
              <a:gd name="connsiteY29" fmla="*/ 28246 h 284998"/>
              <a:gd name="connsiteX30" fmla="*/ 86187 w 294233"/>
              <a:gd name="connsiteY30" fmla="*/ 36394 h 284998"/>
              <a:gd name="connsiteX31" fmla="*/ 86187 w 294233"/>
              <a:gd name="connsiteY31" fmla="*/ 36394 h 28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233" h="284998">
                <a:moveTo>
                  <a:pt x="86187" y="36213"/>
                </a:moveTo>
                <a:cubicBezTo>
                  <a:pt x="85282" y="40740"/>
                  <a:pt x="82566" y="51061"/>
                  <a:pt x="78040" y="67176"/>
                </a:cubicBezTo>
                <a:lnTo>
                  <a:pt x="139784" y="67176"/>
                </a:lnTo>
                <a:lnTo>
                  <a:pt x="139784" y="0"/>
                </a:lnTo>
                <a:lnTo>
                  <a:pt x="165313" y="0"/>
                </a:lnTo>
                <a:cubicBezTo>
                  <a:pt x="172557" y="905"/>
                  <a:pt x="172919" y="3621"/>
                  <a:pt x="166581" y="8148"/>
                </a:cubicBezTo>
                <a:lnTo>
                  <a:pt x="166581" y="67357"/>
                </a:lnTo>
                <a:lnTo>
                  <a:pt x="276851" y="67357"/>
                </a:lnTo>
                <a:lnTo>
                  <a:pt x="276851" y="92887"/>
                </a:lnTo>
                <a:lnTo>
                  <a:pt x="166581" y="92887"/>
                </a:lnTo>
                <a:lnTo>
                  <a:pt x="166581" y="154631"/>
                </a:lnTo>
                <a:lnTo>
                  <a:pt x="260736" y="154631"/>
                </a:lnTo>
                <a:lnTo>
                  <a:pt x="260736" y="180161"/>
                </a:lnTo>
                <a:lnTo>
                  <a:pt x="166581" y="180161"/>
                </a:lnTo>
                <a:lnTo>
                  <a:pt x="166581" y="259468"/>
                </a:lnTo>
                <a:lnTo>
                  <a:pt x="294233" y="259468"/>
                </a:lnTo>
                <a:lnTo>
                  <a:pt x="294233" y="284999"/>
                </a:lnTo>
                <a:lnTo>
                  <a:pt x="0" y="284999"/>
                </a:lnTo>
                <a:lnTo>
                  <a:pt x="0" y="259468"/>
                </a:lnTo>
                <a:lnTo>
                  <a:pt x="139784" y="259468"/>
                </a:lnTo>
                <a:lnTo>
                  <a:pt x="139784" y="180161"/>
                </a:lnTo>
                <a:lnTo>
                  <a:pt x="49793" y="180161"/>
                </a:lnTo>
                <a:lnTo>
                  <a:pt x="49793" y="154631"/>
                </a:lnTo>
                <a:lnTo>
                  <a:pt x="139784" y="154631"/>
                </a:lnTo>
                <a:lnTo>
                  <a:pt x="139784" y="92887"/>
                </a:lnTo>
                <a:lnTo>
                  <a:pt x="69891" y="92887"/>
                </a:lnTo>
                <a:cubicBezTo>
                  <a:pt x="59209" y="120590"/>
                  <a:pt x="43093" y="145215"/>
                  <a:pt x="21547" y="166762"/>
                </a:cubicBezTo>
                <a:lnTo>
                  <a:pt x="1448" y="145215"/>
                </a:lnTo>
                <a:cubicBezTo>
                  <a:pt x="33678" y="113891"/>
                  <a:pt x="52871" y="72608"/>
                  <a:pt x="59209" y="21547"/>
                </a:cubicBezTo>
                <a:lnTo>
                  <a:pt x="87455" y="28246"/>
                </a:lnTo>
                <a:cubicBezTo>
                  <a:pt x="92887" y="30057"/>
                  <a:pt x="92344" y="32773"/>
                  <a:pt x="86187" y="36394"/>
                </a:cubicBezTo>
                <a:lnTo>
                  <a:pt x="86187" y="36394"/>
                </a:lnTo>
                <a:close/>
              </a:path>
            </a:pathLst>
          </a:custGeom>
          <a:solidFill>
            <a:srgbClr val="1A2A51"/>
          </a:solidFill>
          <a:ln w="18102" cap="flat">
            <a:noFill/>
            <a:prstDash val="solid"/>
            <a:miter/>
          </a:ln>
        </p:spPr>
        <p:txBody>
          <a:bodyPr rtlCol="0" anchor="ctr"/>
          <a:lstStyle/>
          <a:p>
            <a:endParaRPr lang="ja-JP" altLang="en-US" sz="1200"/>
          </a:p>
        </p:txBody>
      </p:sp>
      <p:sp>
        <p:nvSpPr>
          <p:cNvPr id="1124" name="フリーフォーム: 図形 1123">
            <a:extLst>
              <a:ext uri="{FF2B5EF4-FFF2-40B4-BE49-F238E27FC236}">
                <a16:creationId xmlns:a16="http://schemas.microsoft.com/office/drawing/2014/main" id="{1CA1183D-1545-E95B-2216-D1C891566629}"/>
              </a:ext>
            </a:extLst>
          </p:cNvPr>
          <p:cNvSpPr/>
          <p:nvPr/>
        </p:nvSpPr>
        <p:spPr>
          <a:xfrm>
            <a:off x="3855441" y="1600267"/>
            <a:ext cx="196155" cy="189999"/>
          </a:xfrm>
          <a:custGeom>
            <a:avLst/>
            <a:gdLst>
              <a:gd name="connsiteX0" fmla="*/ 86187 w 294233"/>
              <a:gd name="connsiteY0" fmla="*/ 36213 h 284998"/>
              <a:gd name="connsiteX1" fmla="*/ 78040 w 294233"/>
              <a:gd name="connsiteY1" fmla="*/ 67176 h 284998"/>
              <a:gd name="connsiteX2" fmla="*/ 139784 w 294233"/>
              <a:gd name="connsiteY2" fmla="*/ 67176 h 284998"/>
              <a:gd name="connsiteX3" fmla="*/ 139784 w 294233"/>
              <a:gd name="connsiteY3" fmla="*/ 0 h 284998"/>
              <a:gd name="connsiteX4" fmla="*/ 165313 w 294233"/>
              <a:gd name="connsiteY4" fmla="*/ 0 h 284998"/>
              <a:gd name="connsiteX5" fmla="*/ 166581 w 294233"/>
              <a:gd name="connsiteY5" fmla="*/ 8148 h 284998"/>
              <a:gd name="connsiteX6" fmla="*/ 166581 w 294233"/>
              <a:gd name="connsiteY6" fmla="*/ 67357 h 284998"/>
              <a:gd name="connsiteX7" fmla="*/ 276851 w 294233"/>
              <a:gd name="connsiteY7" fmla="*/ 67357 h 284998"/>
              <a:gd name="connsiteX8" fmla="*/ 276851 w 294233"/>
              <a:gd name="connsiteY8" fmla="*/ 92887 h 284998"/>
              <a:gd name="connsiteX9" fmla="*/ 166581 w 294233"/>
              <a:gd name="connsiteY9" fmla="*/ 92887 h 284998"/>
              <a:gd name="connsiteX10" fmla="*/ 166581 w 294233"/>
              <a:gd name="connsiteY10" fmla="*/ 154631 h 284998"/>
              <a:gd name="connsiteX11" fmla="*/ 260736 w 294233"/>
              <a:gd name="connsiteY11" fmla="*/ 154631 h 284998"/>
              <a:gd name="connsiteX12" fmla="*/ 260736 w 294233"/>
              <a:gd name="connsiteY12" fmla="*/ 180161 h 284998"/>
              <a:gd name="connsiteX13" fmla="*/ 166581 w 294233"/>
              <a:gd name="connsiteY13" fmla="*/ 180161 h 284998"/>
              <a:gd name="connsiteX14" fmla="*/ 166581 w 294233"/>
              <a:gd name="connsiteY14" fmla="*/ 259468 h 284998"/>
              <a:gd name="connsiteX15" fmla="*/ 294233 w 294233"/>
              <a:gd name="connsiteY15" fmla="*/ 259468 h 284998"/>
              <a:gd name="connsiteX16" fmla="*/ 294233 w 294233"/>
              <a:gd name="connsiteY16" fmla="*/ 284999 h 284998"/>
              <a:gd name="connsiteX17" fmla="*/ 0 w 294233"/>
              <a:gd name="connsiteY17" fmla="*/ 284999 h 284998"/>
              <a:gd name="connsiteX18" fmla="*/ 0 w 294233"/>
              <a:gd name="connsiteY18" fmla="*/ 259468 h 284998"/>
              <a:gd name="connsiteX19" fmla="*/ 139784 w 294233"/>
              <a:gd name="connsiteY19" fmla="*/ 259468 h 284998"/>
              <a:gd name="connsiteX20" fmla="*/ 139784 w 294233"/>
              <a:gd name="connsiteY20" fmla="*/ 180161 h 284998"/>
              <a:gd name="connsiteX21" fmla="*/ 49793 w 294233"/>
              <a:gd name="connsiteY21" fmla="*/ 180161 h 284998"/>
              <a:gd name="connsiteX22" fmla="*/ 49793 w 294233"/>
              <a:gd name="connsiteY22" fmla="*/ 154631 h 284998"/>
              <a:gd name="connsiteX23" fmla="*/ 139784 w 294233"/>
              <a:gd name="connsiteY23" fmla="*/ 154631 h 284998"/>
              <a:gd name="connsiteX24" fmla="*/ 139784 w 294233"/>
              <a:gd name="connsiteY24" fmla="*/ 92887 h 284998"/>
              <a:gd name="connsiteX25" fmla="*/ 69891 w 294233"/>
              <a:gd name="connsiteY25" fmla="*/ 92887 h 284998"/>
              <a:gd name="connsiteX26" fmla="*/ 21547 w 294233"/>
              <a:gd name="connsiteY26" fmla="*/ 166762 h 284998"/>
              <a:gd name="connsiteX27" fmla="*/ 1448 w 294233"/>
              <a:gd name="connsiteY27" fmla="*/ 145215 h 284998"/>
              <a:gd name="connsiteX28" fmla="*/ 59209 w 294233"/>
              <a:gd name="connsiteY28" fmla="*/ 21547 h 284998"/>
              <a:gd name="connsiteX29" fmla="*/ 87455 w 294233"/>
              <a:gd name="connsiteY29" fmla="*/ 28246 h 284998"/>
              <a:gd name="connsiteX30" fmla="*/ 86187 w 294233"/>
              <a:gd name="connsiteY30" fmla="*/ 36394 h 284998"/>
              <a:gd name="connsiteX31" fmla="*/ 86187 w 294233"/>
              <a:gd name="connsiteY31" fmla="*/ 36394 h 28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233" h="284998">
                <a:moveTo>
                  <a:pt x="86187" y="36213"/>
                </a:moveTo>
                <a:cubicBezTo>
                  <a:pt x="85282" y="40740"/>
                  <a:pt x="82566" y="51061"/>
                  <a:pt x="78040" y="67176"/>
                </a:cubicBezTo>
                <a:lnTo>
                  <a:pt x="139784" y="67176"/>
                </a:lnTo>
                <a:lnTo>
                  <a:pt x="139784" y="0"/>
                </a:lnTo>
                <a:lnTo>
                  <a:pt x="165313" y="0"/>
                </a:lnTo>
                <a:cubicBezTo>
                  <a:pt x="172557" y="905"/>
                  <a:pt x="172919" y="3621"/>
                  <a:pt x="166581" y="8148"/>
                </a:cubicBezTo>
                <a:lnTo>
                  <a:pt x="166581" y="67357"/>
                </a:lnTo>
                <a:lnTo>
                  <a:pt x="276851" y="67357"/>
                </a:lnTo>
                <a:lnTo>
                  <a:pt x="276851" y="92887"/>
                </a:lnTo>
                <a:lnTo>
                  <a:pt x="166581" y="92887"/>
                </a:lnTo>
                <a:lnTo>
                  <a:pt x="166581" y="154631"/>
                </a:lnTo>
                <a:lnTo>
                  <a:pt x="260736" y="154631"/>
                </a:lnTo>
                <a:lnTo>
                  <a:pt x="260736" y="180161"/>
                </a:lnTo>
                <a:lnTo>
                  <a:pt x="166581" y="180161"/>
                </a:lnTo>
                <a:lnTo>
                  <a:pt x="166581" y="259468"/>
                </a:lnTo>
                <a:lnTo>
                  <a:pt x="294233" y="259468"/>
                </a:lnTo>
                <a:lnTo>
                  <a:pt x="294233" y="284999"/>
                </a:lnTo>
                <a:lnTo>
                  <a:pt x="0" y="284999"/>
                </a:lnTo>
                <a:lnTo>
                  <a:pt x="0" y="259468"/>
                </a:lnTo>
                <a:lnTo>
                  <a:pt x="139784" y="259468"/>
                </a:lnTo>
                <a:lnTo>
                  <a:pt x="139784" y="180161"/>
                </a:lnTo>
                <a:lnTo>
                  <a:pt x="49793" y="180161"/>
                </a:lnTo>
                <a:lnTo>
                  <a:pt x="49793" y="154631"/>
                </a:lnTo>
                <a:lnTo>
                  <a:pt x="139784" y="154631"/>
                </a:lnTo>
                <a:lnTo>
                  <a:pt x="139784" y="92887"/>
                </a:lnTo>
                <a:lnTo>
                  <a:pt x="69891" y="92887"/>
                </a:lnTo>
                <a:cubicBezTo>
                  <a:pt x="59209" y="120590"/>
                  <a:pt x="43093" y="145215"/>
                  <a:pt x="21547" y="166762"/>
                </a:cubicBezTo>
                <a:lnTo>
                  <a:pt x="1448" y="145215"/>
                </a:lnTo>
                <a:cubicBezTo>
                  <a:pt x="33678" y="113891"/>
                  <a:pt x="52871" y="72608"/>
                  <a:pt x="59209" y="21547"/>
                </a:cubicBezTo>
                <a:lnTo>
                  <a:pt x="87455" y="28246"/>
                </a:lnTo>
                <a:cubicBezTo>
                  <a:pt x="92887" y="30057"/>
                  <a:pt x="92344" y="32773"/>
                  <a:pt x="86187" y="36394"/>
                </a:cubicBezTo>
                <a:lnTo>
                  <a:pt x="86187" y="36394"/>
                </a:lnTo>
                <a:close/>
              </a:path>
            </a:pathLst>
          </a:custGeom>
          <a:noFill/>
          <a:ln w="0" cap="sq">
            <a:solidFill>
              <a:srgbClr val="1A2A51"/>
            </a:solidFill>
            <a:prstDash val="solid"/>
            <a:miter/>
          </a:ln>
        </p:spPr>
        <p:txBody>
          <a:bodyPr rtlCol="0" anchor="ctr"/>
          <a:lstStyle/>
          <a:p>
            <a:endParaRPr lang="ja-JP" altLang="en-US" sz="1200"/>
          </a:p>
        </p:txBody>
      </p:sp>
      <p:sp>
        <p:nvSpPr>
          <p:cNvPr id="1125" name="フリーフォーム: 図形 1124">
            <a:extLst>
              <a:ext uri="{FF2B5EF4-FFF2-40B4-BE49-F238E27FC236}">
                <a16:creationId xmlns:a16="http://schemas.microsoft.com/office/drawing/2014/main" id="{569B3622-8F09-8DF9-0BD3-25EDBA46E189}"/>
              </a:ext>
            </a:extLst>
          </p:cNvPr>
          <p:cNvSpPr/>
          <p:nvPr/>
        </p:nvSpPr>
        <p:spPr>
          <a:xfrm>
            <a:off x="4086723" y="1620788"/>
            <a:ext cx="189033" cy="171168"/>
          </a:xfrm>
          <a:custGeom>
            <a:avLst/>
            <a:gdLst>
              <a:gd name="connsiteX0" fmla="*/ 157166 w 283549"/>
              <a:gd name="connsiteY0" fmla="*/ 55225 h 256752"/>
              <a:gd name="connsiteX1" fmla="*/ 102121 w 283549"/>
              <a:gd name="connsiteY1" fmla="*/ 221807 h 256752"/>
              <a:gd name="connsiteX2" fmla="*/ 65908 w 283549"/>
              <a:gd name="connsiteY2" fmla="*/ 239189 h 256752"/>
              <a:gd name="connsiteX3" fmla="*/ 32230 w 283549"/>
              <a:gd name="connsiteY3" fmla="*/ 227058 h 256752"/>
              <a:gd name="connsiteX4" fmla="*/ 0 w 283549"/>
              <a:gd name="connsiteY4" fmla="*/ 146483 h 256752"/>
              <a:gd name="connsiteX5" fmla="*/ 41645 w 283549"/>
              <a:gd name="connsiteY5" fmla="*/ 45629 h 256752"/>
              <a:gd name="connsiteX6" fmla="*/ 153182 w 283549"/>
              <a:gd name="connsiteY6" fmla="*/ 0 h 256752"/>
              <a:gd name="connsiteX7" fmla="*/ 245888 w 283549"/>
              <a:gd name="connsiteY7" fmla="*/ 33678 h 256752"/>
              <a:gd name="connsiteX8" fmla="*/ 283550 w 283549"/>
              <a:gd name="connsiteY8" fmla="*/ 122401 h 256752"/>
              <a:gd name="connsiteX9" fmla="*/ 248604 w 283549"/>
              <a:gd name="connsiteY9" fmla="*/ 212391 h 256752"/>
              <a:gd name="connsiteX10" fmla="*/ 178713 w 283549"/>
              <a:gd name="connsiteY10" fmla="*/ 256752 h 256752"/>
              <a:gd name="connsiteX11" fmla="*/ 150466 w 283549"/>
              <a:gd name="connsiteY11" fmla="*/ 228506 h 256752"/>
              <a:gd name="connsiteX12" fmla="*/ 224341 w 283549"/>
              <a:gd name="connsiteY12" fmla="*/ 186861 h 256752"/>
              <a:gd name="connsiteX13" fmla="*/ 249872 w 283549"/>
              <a:gd name="connsiteY13" fmla="*/ 125117 h 256752"/>
              <a:gd name="connsiteX14" fmla="*/ 221625 w 283549"/>
              <a:gd name="connsiteY14" fmla="*/ 53958 h 256752"/>
              <a:gd name="connsiteX15" fmla="*/ 132903 w 283549"/>
              <a:gd name="connsiteY15" fmla="*/ 28427 h 256752"/>
              <a:gd name="connsiteX16" fmla="*/ 157166 w 283549"/>
              <a:gd name="connsiteY16" fmla="*/ 40559 h 256752"/>
              <a:gd name="connsiteX17" fmla="*/ 157166 w 283549"/>
              <a:gd name="connsiteY17" fmla="*/ 55406 h 256752"/>
              <a:gd name="connsiteX18" fmla="*/ 157166 w 283549"/>
              <a:gd name="connsiteY18" fmla="*/ 55406 h 256752"/>
              <a:gd name="connsiteX19" fmla="*/ 126203 w 283549"/>
              <a:gd name="connsiteY19" fmla="*/ 29695 h 256752"/>
              <a:gd name="connsiteX20" fmla="*/ 65727 w 283549"/>
              <a:gd name="connsiteY20" fmla="*/ 63373 h 256752"/>
              <a:gd name="connsiteX21" fmla="*/ 30781 w 283549"/>
              <a:gd name="connsiteY21" fmla="*/ 149380 h 256752"/>
              <a:gd name="connsiteX22" fmla="*/ 50880 w 283549"/>
              <a:gd name="connsiteY22" fmla="*/ 200441 h 256752"/>
              <a:gd name="connsiteX23" fmla="*/ 63011 w 283549"/>
              <a:gd name="connsiteY23" fmla="*/ 204424 h 256752"/>
              <a:gd name="connsiteX24" fmla="*/ 80393 w 283549"/>
              <a:gd name="connsiteY24" fmla="*/ 195009 h 256752"/>
              <a:gd name="connsiteX25" fmla="*/ 126022 w 283549"/>
              <a:gd name="connsiteY25" fmla="*/ 29695 h 256752"/>
              <a:gd name="connsiteX26" fmla="*/ 126022 w 283549"/>
              <a:gd name="connsiteY26" fmla="*/ 29695 h 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549" h="256752">
                <a:moveTo>
                  <a:pt x="157166" y="55225"/>
                </a:moveTo>
                <a:cubicBezTo>
                  <a:pt x="141956" y="144853"/>
                  <a:pt x="123487" y="200441"/>
                  <a:pt x="102121" y="221807"/>
                </a:cubicBezTo>
                <a:cubicBezTo>
                  <a:pt x="90533" y="233395"/>
                  <a:pt x="78402" y="239189"/>
                  <a:pt x="65908" y="239189"/>
                </a:cubicBezTo>
                <a:cubicBezTo>
                  <a:pt x="51604" y="239189"/>
                  <a:pt x="40378" y="235206"/>
                  <a:pt x="32230" y="227058"/>
                </a:cubicBezTo>
                <a:cubicBezTo>
                  <a:pt x="10683" y="205511"/>
                  <a:pt x="0" y="178713"/>
                  <a:pt x="0" y="146483"/>
                </a:cubicBezTo>
                <a:cubicBezTo>
                  <a:pt x="0" y="107010"/>
                  <a:pt x="13942" y="73513"/>
                  <a:pt x="41645" y="45629"/>
                </a:cubicBezTo>
                <a:cubicBezTo>
                  <a:pt x="72064" y="15210"/>
                  <a:pt x="109364" y="0"/>
                  <a:pt x="153182" y="0"/>
                </a:cubicBezTo>
                <a:cubicBezTo>
                  <a:pt x="192655" y="0"/>
                  <a:pt x="223436" y="11226"/>
                  <a:pt x="245888" y="33678"/>
                </a:cubicBezTo>
                <a:cubicBezTo>
                  <a:pt x="270876" y="58847"/>
                  <a:pt x="283550" y="88360"/>
                  <a:pt x="283550" y="122401"/>
                </a:cubicBezTo>
                <a:cubicBezTo>
                  <a:pt x="283550" y="159158"/>
                  <a:pt x="271962" y="189215"/>
                  <a:pt x="248604" y="212391"/>
                </a:cubicBezTo>
                <a:cubicBezTo>
                  <a:pt x="233395" y="227601"/>
                  <a:pt x="210037" y="242448"/>
                  <a:pt x="178713" y="256752"/>
                </a:cubicBezTo>
                <a:lnTo>
                  <a:pt x="150466" y="228506"/>
                </a:lnTo>
                <a:cubicBezTo>
                  <a:pt x="181791" y="218729"/>
                  <a:pt x="206416" y="204786"/>
                  <a:pt x="224341" y="186861"/>
                </a:cubicBezTo>
                <a:cubicBezTo>
                  <a:pt x="241362" y="169840"/>
                  <a:pt x="249872" y="149199"/>
                  <a:pt x="249872" y="125117"/>
                </a:cubicBezTo>
                <a:cubicBezTo>
                  <a:pt x="249872" y="96509"/>
                  <a:pt x="240457" y="72789"/>
                  <a:pt x="221625" y="53958"/>
                </a:cubicBezTo>
                <a:cubicBezTo>
                  <a:pt x="202794" y="35127"/>
                  <a:pt x="173280" y="26617"/>
                  <a:pt x="132903" y="28427"/>
                </a:cubicBezTo>
                <a:lnTo>
                  <a:pt x="157166" y="40559"/>
                </a:lnTo>
                <a:cubicBezTo>
                  <a:pt x="167849" y="45085"/>
                  <a:pt x="167849" y="49974"/>
                  <a:pt x="157166" y="55406"/>
                </a:cubicBezTo>
                <a:lnTo>
                  <a:pt x="157166" y="55406"/>
                </a:lnTo>
                <a:close/>
                <a:moveTo>
                  <a:pt x="126203" y="29695"/>
                </a:moveTo>
                <a:cubicBezTo>
                  <a:pt x="102846" y="35127"/>
                  <a:pt x="82747" y="46353"/>
                  <a:pt x="65727" y="63373"/>
                </a:cubicBezTo>
                <a:cubicBezTo>
                  <a:pt x="42370" y="86731"/>
                  <a:pt x="30781" y="115339"/>
                  <a:pt x="30781" y="149380"/>
                </a:cubicBezTo>
                <a:cubicBezTo>
                  <a:pt x="30781" y="170022"/>
                  <a:pt x="37480" y="187042"/>
                  <a:pt x="50880" y="200441"/>
                </a:cubicBezTo>
                <a:cubicBezTo>
                  <a:pt x="53596" y="203157"/>
                  <a:pt x="57579" y="204424"/>
                  <a:pt x="63011" y="204424"/>
                </a:cubicBezTo>
                <a:cubicBezTo>
                  <a:pt x="68443" y="204424"/>
                  <a:pt x="74237" y="201346"/>
                  <a:pt x="80393" y="195009"/>
                </a:cubicBezTo>
                <a:cubicBezTo>
                  <a:pt x="101035" y="174367"/>
                  <a:pt x="116245" y="119323"/>
                  <a:pt x="126022" y="29695"/>
                </a:cubicBezTo>
                <a:lnTo>
                  <a:pt x="126022" y="29695"/>
                </a:lnTo>
                <a:close/>
              </a:path>
            </a:pathLst>
          </a:custGeom>
          <a:solidFill>
            <a:srgbClr val="1A2A51"/>
          </a:solidFill>
          <a:ln w="18102" cap="flat">
            <a:noFill/>
            <a:prstDash val="solid"/>
            <a:miter/>
          </a:ln>
        </p:spPr>
        <p:txBody>
          <a:bodyPr rtlCol="0" anchor="ctr"/>
          <a:lstStyle/>
          <a:p>
            <a:endParaRPr lang="ja-JP" altLang="en-US" sz="1200"/>
          </a:p>
        </p:txBody>
      </p:sp>
      <p:sp>
        <p:nvSpPr>
          <p:cNvPr id="1126" name="フリーフォーム: 図形 1125">
            <a:extLst>
              <a:ext uri="{FF2B5EF4-FFF2-40B4-BE49-F238E27FC236}">
                <a16:creationId xmlns:a16="http://schemas.microsoft.com/office/drawing/2014/main" id="{4A95F8BB-8626-E58C-0000-48BDE9FA81EE}"/>
              </a:ext>
            </a:extLst>
          </p:cNvPr>
          <p:cNvSpPr/>
          <p:nvPr/>
        </p:nvSpPr>
        <p:spPr>
          <a:xfrm>
            <a:off x="4086723" y="1620788"/>
            <a:ext cx="189033" cy="171168"/>
          </a:xfrm>
          <a:custGeom>
            <a:avLst/>
            <a:gdLst>
              <a:gd name="connsiteX0" fmla="*/ 157166 w 283549"/>
              <a:gd name="connsiteY0" fmla="*/ 55225 h 256752"/>
              <a:gd name="connsiteX1" fmla="*/ 102121 w 283549"/>
              <a:gd name="connsiteY1" fmla="*/ 221807 h 256752"/>
              <a:gd name="connsiteX2" fmla="*/ 65908 w 283549"/>
              <a:gd name="connsiteY2" fmla="*/ 239189 h 256752"/>
              <a:gd name="connsiteX3" fmla="*/ 32230 w 283549"/>
              <a:gd name="connsiteY3" fmla="*/ 227058 h 256752"/>
              <a:gd name="connsiteX4" fmla="*/ 0 w 283549"/>
              <a:gd name="connsiteY4" fmla="*/ 146483 h 256752"/>
              <a:gd name="connsiteX5" fmla="*/ 41645 w 283549"/>
              <a:gd name="connsiteY5" fmla="*/ 45629 h 256752"/>
              <a:gd name="connsiteX6" fmla="*/ 153182 w 283549"/>
              <a:gd name="connsiteY6" fmla="*/ 0 h 256752"/>
              <a:gd name="connsiteX7" fmla="*/ 245888 w 283549"/>
              <a:gd name="connsiteY7" fmla="*/ 33678 h 256752"/>
              <a:gd name="connsiteX8" fmla="*/ 283550 w 283549"/>
              <a:gd name="connsiteY8" fmla="*/ 122401 h 256752"/>
              <a:gd name="connsiteX9" fmla="*/ 248604 w 283549"/>
              <a:gd name="connsiteY9" fmla="*/ 212391 h 256752"/>
              <a:gd name="connsiteX10" fmla="*/ 178713 w 283549"/>
              <a:gd name="connsiteY10" fmla="*/ 256752 h 256752"/>
              <a:gd name="connsiteX11" fmla="*/ 150466 w 283549"/>
              <a:gd name="connsiteY11" fmla="*/ 228506 h 256752"/>
              <a:gd name="connsiteX12" fmla="*/ 224341 w 283549"/>
              <a:gd name="connsiteY12" fmla="*/ 186861 h 256752"/>
              <a:gd name="connsiteX13" fmla="*/ 249872 w 283549"/>
              <a:gd name="connsiteY13" fmla="*/ 125117 h 256752"/>
              <a:gd name="connsiteX14" fmla="*/ 221625 w 283549"/>
              <a:gd name="connsiteY14" fmla="*/ 53958 h 256752"/>
              <a:gd name="connsiteX15" fmla="*/ 132903 w 283549"/>
              <a:gd name="connsiteY15" fmla="*/ 28427 h 256752"/>
              <a:gd name="connsiteX16" fmla="*/ 157166 w 283549"/>
              <a:gd name="connsiteY16" fmla="*/ 40559 h 256752"/>
              <a:gd name="connsiteX17" fmla="*/ 157166 w 283549"/>
              <a:gd name="connsiteY17" fmla="*/ 55406 h 256752"/>
              <a:gd name="connsiteX18" fmla="*/ 157166 w 283549"/>
              <a:gd name="connsiteY18" fmla="*/ 55406 h 256752"/>
              <a:gd name="connsiteX19" fmla="*/ 126203 w 283549"/>
              <a:gd name="connsiteY19" fmla="*/ 29695 h 256752"/>
              <a:gd name="connsiteX20" fmla="*/ 65727 w 283549"/>
              <a:gd name="connsiteY20" fmla="*/ 63373 h 256752"/>
              <a:gd name="connsiteX21" fmla="*/ 30781 w 283549"/>
              <a:gd name="connsiteY21" fmla="*/ 149380 h 256752"/>
              <a:gd name="connsiteX22" fmla="*/ 50880 w 283549"/>
              <a:gd name="connsiteY22" fmla="*/ 200441 h 256752"/>
              <a:gd name="connsiteX23" fmla="*/ 63011 w 283549"/>
              <a:gd name="connsiteY23" fmla="*/ 204424 h 256752"/>
              <a:gd name="connsiteX24" fmla="*/ 80393 w 283549"/>
              <a:gd name="connsiteY24" fmla="*/ 195009 h 256752"/>
              <a:gd name="connsiteX25" fmla="*/ 126022 w 283549"/>
              <a:gd name="connsiteY25" fmla="*/ 29695 h 256752"/>
              <a:gd name="connsiteX26" fmla="*/ 126022 w 283549"/>
              <a:gd name="connsiteY26" fmla="*/ 29695 h 25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549" h="256752">
                <a:moveTo>
                  <a:pt x="157166" y="55225"/>
                </a:moveTo>
                <a:cubicBezTo>
                  <a:pt x="141956" y="144853"/>
                  <a:pt x="123487" y="200441"/>
                  <a:pt x="102121" y="221807"/>
                </a:cubicBezTo>
                <a:cubicBezTo>
                  <a:pt x="90533" y="233395"/>
                  <a:pt x="78402" y="239189"/>
                  <a:pt x="65908" y="239189"/>
                </a:cubicBezTo>
                <a:cubicBezTo>
                  <a:pt x="51604" y="239189"/>
                  <a:pt x="40378" y="235206"/>
                  <a:pt x="32230" y="227058"/>
                </a:cubicBezTo>
                <a:cubicBezTo>
                  <a:pt x="10683" y="205511"/>
                  <a:pt x="0" y="178713"/>
                  <a:pt x="0" y="146483"/>
                </a:cubicBezTo>
                <a:cubicBezTo>
                  <a:pt x="0" y="107010"/>
                  <a:pt x="13942" y="73513"/>
                  <a:pt x="41645" y="45629"/>
                </a:cubicBezTo>
                <a:cubicBezTo>
                  <a:pt x="72064" y="15210"/>
                  <a:pt x="109364" y="0"/>
                  <a:pt x="153182" y="0"/>
                </a:cubicBezTo>
                <a:cubicBezTo>
                  <a:pt x="192655" y="0"/>
                  <a:pt x="223436" y="11226"/>
                  <a:pt x="245888" y="33678"/>
                </a:cubicBezTo>
                <a:cubicBezTo>
                  <a:pt x="270876" y="58847"/>
                  <a:pt x="283550" y="88360"/>
                  <a:pt x="283550" y="122401"/>
                </a:cubicBezTo>
                <a:cubicBezTo>
                  <a:pt x="283550" y="159158"/>
                  <a:pt x="271962" y="189215"/>
                  <a:pt x="248604" y="212391"/>
                </a:cubicBezTo>
                <a:cubicBezTo>
                  <a:pt x="233395" y="227601"/>
                  <a:pt x="210037" y="242448"/>
                  <a:pt x="178713" y="256752"/>
                </a:cubicBezTo>
                <a:lnTo>
                  <a:pt x="150466" y="228506"/>
                </a:lnTo>
                <a:cubicBezTo>
                  <a:pt x="181791" y="218729"/>
                  <a:pt x="206416" y="204786"/>
                  <a:pt x="224341" y="186861"/>
                </a:cubicBezTo>
                <a:cubicBezTo>
                  <a:pt x="241362" y="169840"/>
                  <a:pt x="249872" y="149199"/>
                  <a:pt x="249872" y="125117"/>
                </a:cubicBezTo>
                <a:cubicBezTo>
                  <a:pt x="249872" y="96509"/>
                  <a:pt x="240457" y="72789"/>
                  <a:pt x="221625" y="53958"/>
                </a:cubicBezTo>
                <a:cubicBezTo>
                  <a:pt x="202794" y="35127"/>
                  <a:pt x="173280" y="26617"/>
                  <a:pt x="132903" y="28427"/>
                </a:cubicBezTo>
                <a:lnTo>
                  <a:pt x="157166" y="40559"/>
                </a:lnTo>
                <a:cubicBezTo>
                  <a:pt x="167849" y="45085"/>
                  <a:pt x="167849" y="49974"/>
                  <a:pt x="157166" y="55406"/>
                </a:cubicBezTo>
                <a:lnTo>
                  <a:pt x="157166" y="55406"/>
                </a:lnTo>
                <a:close/>
                <a:moveTo>
                  <a:pt x="126203" y="29695"/>
                </a:moveTo>
                <a:cubicBezTo>
                  <a:pt x="102846" y="35127"/>
                  <a:pt x="82747" y="46353"/>
                  <a:pt x="65727" y="63373"/>
                </a:cubicBezTo>
                <a:cubicBezTo>
                  <a:pt x="42370" y="86731"/>
                  <a:pt x="30781" y="115339"/>
                  <a:pt x="30781" y="149380"/>
                </a:cubicBezTo>
                <a:cubicBezTo>
                  <a:pt x="30781" y="170022"/>
                  <a:pt x="37480" y="187042"/>
                  <a:pt x="50880" y="200441"/>
                </a:cubicBezTo>
                <a:cubicBezTo>
                  <a:pt x="53596" y="203157"/>
                  <a:pt x="57579" y="204424"/>
                  <a:pt x="63011" y="204424"/>
                </a:cubicBezTo>
                <a:cubicBezTo>
                  <a:pt x="68443" y="204424"/>
                  <a:pt x="74237" y="201346"/>
                  <a:pt x="80393" y="195009"/>
                </a:cubicBezTo>
                <a:cubicBezTo>
                  <a:pt x="101035" y="174367"/>
                  <a:pt x="116245" y="119323"/>
                  <a:pt x="126022" y="29695"/>
                </a:cubicBezTo>
                <a:lnTo>
                  <a:pt x="126022" y="29695"/>
                </a:lnTo>
                <a:close/>
              </a:path>
            </a:pathLst>
          </a:custGeom>
          <a:noFill/>
          <a:ln w="0" cap="sq">
            <a:solidFill>
              <a:srgbClr val="1A2A51"/>
            </a:solidFill>
            <a:prstDash val="solid"/>
            <a:miter/>
          </a:ln>
        </p:spPr>
        <p:txBody>
          <a:bodyPr rtlCol="0" anchor="ctr"/>
          <a:lstStyle/>
          <a:p>
            <a:endParaRPr lang="ja-JP" altLang="en-US" sz="1200"/>
          </a:p>
        </p:txBody>
      </p:sp>
      <p:sp>
        <p:nvSpPr>
          <p:cNvPr id="1127" name="フリーフォーム: 図形 1126">
            <a:extLst>
              <a:ext uri="{FF2B5EF4-FFF2-40B4-BE49-F238E27FC236}">
                <a16:creationId xmlns:a16="http://schemas.microsoft.com/office/drawing/2014/main" id="{4BD4297B-F3D1-15C9-CAD3-944C08CB898F}"/>
              </a:ext>
            </a:extLst>
          </p:cNvPr>
          <p:cNvSpPr/>
          <p:nvPr/>
        </p:nvSpPr>
        <p:spPr>
          <a:xfrm>
            <a:off x="4310883" y="1597612"/>
            <a:ext cx="197845" cy="207864"/>
          </a:xfrm>
          <a:custGeom>
            <a:avLst/>
            <a:gdLst>
              <a:gd name="connsiteX0" fmla="*/ 115339 w 296768"/>
              <a:gd name="connsiteY0" fmla="*/ 142318 h 311796"/>
              <a:gd name="connsiteX1" fmla="*/ 103208 w 296768"/>
              <a:gd name="connsiteY1" fmla="*/ 122220 h 311796"/>
              <a:gd name="connsiteX2" fmla="*/ 122039 w 296768"/>
              <a:gd name="connsiteY2" fmla="*/ 110088 h 311796"/>
              <a:gd name="connsiteX3" fmla="*/ 154269 w 296768"/>
              <a:gd name="connsiteY3" fmla="*/ 166581 h 311796"/>
              <a:gd name="connsiteX4" fmla="*/ 132722 w 296768"/>
              <a:gd name="connsiteY4" fmla="*/ 178713 h 311796"/>
              <a:gd name="connsiteX5" fmla="*/ 126023 w 296768"/>
              <a:gd name="connsiteY5" fmla="*/ 162598 h 311796"/>
              <a:gd name="connsiteX6" fmla="*/ 89809 w 296768"/>
              <a:gd name="connsiteY6" fmla="*/ 166581 h 311796"/>
              <a:gd name="connsiteX7" fmla="*/ 89809 w 296768"/>
              <a:gd name="connsiteY7" fmla="*/ 311797 h 311796"/>
              <a:gd name="connsiteX8" fmla="*/ 63011 w 296768"/>
              <a:gd name="connsiteY8" fmla="*/ 311797 h 311796"/>
              <a:gd name="connsiteX9" fmla="*/ 63011 w 296768"/>
              <a:gd name="connsiteY9" fmla="*/ 169297 h 311796"/>
              <a:gd name="connsiteX10" fmla="*/ 10683 w 296768"/>
              <a:gd name="connsiteY10" fmla="*/ 173281 h 311796"/>
              <a:gd name="connsiteX11" fmla="*/ 3983 w 296768"/>
              <a:gd name="connsiteY11" fmla="*/ 177264 h 311796"/>
              <a:gd name="connsiteX12" fmla="*/ 0 w 296768"/>
              <a:gd name="connsiteY12" fmla="*/ 145034 h 311796"/>
              <a:gd name="connsiteX13" fmla="*/ 29514 w 296768"/>
              <a:gd name="connsiteY13" fmla="*/ 145034 h 311796"/>
              <a:gd name="connsiteX14" fmla="*/ 53777 w 296768"/>
              <a:gd name="connsiteY14" fmla="*/ 116788 h 311796"/>
              <a:gd name="connsiteX15" fmla="*/ 1449 w 296768"/>
              <a:gd name="connsiteY15" fmla="*/ 79126 h 311796"/>
              <a:gd name="connsiteX16" fmla="*/ 17563 w 296768"/>
              <a:gd name="connsiteY16" fmla="*/ 59028 h 311796"/>
              <a:gd name="connsiteX17" fmla="*/ 30963 w 296768"/>
              <a:gd name="connsiteY17" fmla="*/ 67176 h 311796"/>
              <a:gd name="connsiteX18" fmla="*/ 72608 w 296768"/>
              <a:gd name="connsiteY18" fmla="*/ 0 h 311796"/>
              <a:gd name="connsiteX19" fmla="*/ 98138 w 296768"/>
              <a:gd name="connsiteY19" fmla="*/ 14847 h 311796"/>
              <a:gd name="connsiteX20" fmla="*/ 94155 w 296768"/>
              <a:gd name="connsiteY20" fmla="*/ 20279 h 311796"/>
              <a:gd name="connsiteX21" fmla="*/ 51061 w 296768"/>
              <a:gd name="connsiteY21" fmla="*/ 79488 h 311796"/>
              <a:gd name="connsiteX22" fmla="*/ 71160 w 296768"/>
              <a:gd name="connsiteY22" fmla="*/ 94336 h 311796"/>
              <a:gd name="connsiteX23" fmla="*/ 110089 w 296768"/>
              <a:gd name="connsiteY23" fmla="*/ 40559 h 311796"/>
              <a:gd name="connsiteX24" fmla="*/ 134352 w 296768"/>
              <a:gd name="connsiteY24" fmla="*/ 55406 h 311796"/>
              <a:gd name="connsiteX25" fmla="*/ 130368 w 296768"/>
              <a:gd name="connsiteY25" fmla="*/ 60838 h 311796"/>
              <a:gd name="connsiteX26" fmla="*/ 61744 w 296768"/>
              <a:gd name="connsiteY26" fmla="*/ 145578 h 311796"/>
              <a:gd name="connsiteX27" fmla="*/ 115521 w 296768"/>
              <a:gd name="connsiteY27" fmla="*/ 142862 h 311796"/>
              <a:gd name="connsiteX28" fmla="*/ 115521 w 296768"/>
              <a:gd name="connsiteY28" fmla="*/ 142862 h 311796"/>
              <a:gd name="connsiteX29" fmla="*/ 3803 w 296768"/>
              <a:gd name="connsiteY29" fmla="*/ 273954 h 311796"/>
              <a:gd name="connsiteX30" fmla="*/ 19917 w 296768"/>
              <a:gd name="connsiteY30" fmla="*/ 196095 h 311796"/>
              <a:gd name="connsiteX31" fmla="*/ 46716 w 296768"/>
              <a:gd name="connsiteY31" fmla="*/ 200079 h 311796"/>
              <a:gd name="connsiteX32" fmla="*/ 44000 w 296768"/>
              <a:gd name="connsiteY32" fmla="*/ 208227 h 311796"/>
              <a:gd name="connsiteX33" fmla="*/ 27884 w 296768"/>
              <a:gd name="connsiteY33" fmla="*/ 283550 h 311796"/>
              <a:gd name="connsiteX34" fmla="*/ 3622 w 296768"/>
              <a:gd name="connsiteY34" fmla="*/ 274135 h 311796"/>
              <a:gd name="connsiteX35" fmla="*/ 120772 w 296768"/>
              <a:gd name="connsiteY35" fmla="*/ 268522 h 311796"/>
              <a:gd name="connsiteX36" fmla="*/ 107373 w 296768"/>
              <a:gd name="connsiteY36" fmla="*/ 197363 h 311796"/>
              <a:gd name="connsiteX37" fmla="*/ 131636 w 296768"/>
              <a:gd name="connsiteY37" fmla="*/ 190663 h 311796"/>
              <a:gd name="connsiteX38" fmla="*/ 149018 w 296768"/>
              <a:gd name="connsiteY38" fmla="*/ 261822 h 311796"/>
              <a:gd name="connsiteX39" fmla="*/ 120772 w 296768"/>
              <a:gd name="connsiteY39" fmla="*/ 268522 h 311796"/>
              <a:gd name="connsiteX40" fmla="*/ 120772 w 296768"/>
              <a:gd name="connsiteY40" fmla="*/ 268522 h 311796"/>
              <a:gd name="connsiteX41" fmla="*/ 210762 w 296768"/>
              <a:gd name="connsiteY41" fmla="*/ 19917 h 311796"/>
              <a:gd name="connsiteX42" fmla="*/ 195914 w 296768"/>
              <a:gd name="connsiteY42" fmla="*/ 69711 h 311796"/>
              <a:gd name="connsiteX43" fmla="*/ 296769 w 296768"/>
              <a:gd name="connsiteY43" fmla="*/ 69711 h 311796"/>
              <a:gd name="connsiteX44" fmla="*/ 291336 w 296768"/>
              <a:gd name="connsiteY44" fmla="*/ 252407 h 311796"/>
              <a:gd name="connsiteX45" fmla="*/ 252407 w 296768"/>
              <a:gd name="connsiteY45" fmla="*/ 304735 h 311796"/>
              <a:gd name="connsiteX46" fmla="*/ 201346 w 296768"/>
              <a:gd name="connsiteY46" fmla="*/ 304735 h 311796"/>
              <a:gd name="connsiteX47" fmla="*/ 197363 w 296768"/>
              <a:gd name="connsiteY47" fmla="*/ 275221 h 311796"/>
              <a:gd name="connsiteX48" fmla="*/ 240457 w 296768"/>
              <a:gd name="connsiteY48" fmla="*/ 275221 h 311796"/>
              <a:gd name="connsiteX49" fmla="*/ 264719 w 296768"/>
              <a:gd name="connsiteY49" fmla="*/ 248424 h 311796"/>
              <a:gd name="connsiteX50" fmla="*/ 268703 w 296768"/>
              <a:gd name="connsiteY50" fmla="*/ 95241 h 311796"/>
              <a:gd name="connsiteX51" fmla="*/ 186680 w 296768"/>
              <a:gd name="connsiteY51" fmla="*/ 95241 h 311796"/>
              <a:gd name="connsiteX52" fmla="*/ 165133 w 296768"/>
              <a:gd name="connsiteY52" fmla="*/ 132903 h 311796"/>
              <a:gd name="connsiteX53" fmla="*/ 142319 w 296768"/>
              <a:gd name="connsiteY53" fmla="*/ 116788 h 311796"/>
              <a:gd name="connsiteX54" fmla="*/ 186680 w 296768"/>
              <a:gd name="connsiteY54" fmla="*/ 2535 h 311796"/>
              <a:gd name="connsiteX55" fmla="*/ 214926 w 296768"/>
              <a:gd name="connsiteY55" fmla="*/ 13218 h 311796"/>
              <a:gd name="connsiteX56" fmla="*/ 210943 w 296768"/>
              <a:gd name="connsiteY56" fmla="*/ 19917 h 311796"/>
              <a:gd name="connsiteX57" fmla="*/ 210943 w 296768"/>
              <a:gd name="connsiteY57" fmla="*/ 19917 h 311796"/>
              <a:gd name="connsiteX58" fmla="*/ 190663 w 296768"/>
              <a:gd name="connsiteY58" fmla="*/ 153001 h 311796"/>
              <a:gd name="connsiteX59" fmla="*/ 237741 w 296768"/>
              <a:gd name="connsiteY59" fmla="*/ 206778 h 311796"/>
              <a:gd name="connsiteX60" fmla="*/ 214926 w 296768"/>
              <a:gd name="connsiteY60" fmla="*/ 224160 h 311796"/>
              <a:gd name="connsiteX61" fmla="*/ 171833 w 296768"/>
              <a:gd name="connsiteY61" fmla="*/ 170384 h 311796"/>
              <a:gd name="connsiteX62" fmla="*/ 190663 w 296768"/>
              <a:gd name="connsiteY62" fmla="*/ 153001 h 31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96768" h="311796">
                <a:moveTo>
                  <a:pt x="115339" y="142318"/>
                </a:moveTo>
                <a:cubicBezTo>
                  <a:pt x="113529" y="135076"/>
                  <a:pt x="109546" y="128376"/>
                  <a:pt x="103208" y="122220"/>
                </a:cubicBezTo>
                <a:lnTo>
                  <a:pt x="122039" y="110088"/>
                </a:lnTo>
                <a:cubicBezTo>
                  <a:pt x="138154" y="129825"/>
                  <a:pt x="148837" y="148656"/>
                  <a:pt x="154269" y="166581"/>
                </a:cubicBezTo>
                <a:lnTo>
                  <a:pt x="132722" y="178713"/>
                </a:lnTo>
                <a:lnTo>
                  <a:pt x="126023" y="162598"/>
                </a:lnTo>
                <a:lnTo>
                  <a:pt x="89809" y="166581"/>
                </a:lnTo>
                <a:lnTo>
                  <a:pt x="89809" y="311797"/>
                </a:lnTo>
                <a:lnTo>
                  <a:pt x="63011" y="311797"/>
                </a:lnTo>
                <a:lnTo>
                  <a:pt x="63011" y="169297"/>
                </a:lnTo>
                <a:lnTo>
                  <a:pt x="10683" y="173281"/>
                </a:lnTo>
                <a:cubicBezTo>
                  <a:pt x="9778" y="179618"/>
                  <a:pt x="7605" y="180885"/>
                  <a:pt x="3983" y="177264"/>
                </a:cubicBezTo>
                <a:lnTo>
                  <a:pt x="0" y="145034"/>
                </a:lnTo>
                <a:lnTo>
                  <a:pt x="29514" y="145034"/>
                </a:lnTo>
                <a:lnTo>
                  <a:pt x="53777" y="116788"/>
                </a:lnTo>
                <a:cubicBezTo>
                  <a:pt x="36757" y="103389"/>
                  <a:pt x="19193" y="90895"/>
                  <a:pt x="1449" y="79126"/>
                </a:cubicBezTo>
                <a:lnTo>
                  <a:pt x="17563" y="59028"/>
                </a:lnTo>
                <a:lnTo>
                  <a:pt x="30963" y="67176"/>
                </a:lnTo>
                <a:lnTo>
                  <a:pt x="72608" y="0"/>
                </a:lnTo>
                <a:lnTo>
                  <a:pt x="98138" y="14847"/>
                </a:lnTo>
                <a:cubicBezTo>
                  <a:pt x="100854" y="19374"/>
                  <a:pt x="99406" y="21185"/>
                  <a:pt x="94155" y="20279"/>
                </a:cubicBezTo>
                <a:lnTo>
                  <a:pt x="51061" y="79488"/>
                </a:lnTo>
                <a:lnTo>
                  <a:pt x="71160" y="94336"/>
                </a:lnTo>
                <a:lnTo>
                  <a:pt x="110089" y="40559"/>
                </a:lnTo>
                <a:lnTo>
                  <a:pt x="134352" y="55406"/>
                </a:lnTo>
                <a:cubicBezTo>
                  <a:pt x="137068" y="59933"/>
                  <a:pt x="135619" y="61744"/>
                  <a:pt x="130368" y="60838"/>
                </a:cubicBezTo>
                <a:lnTo>
                  <a:pt x="61744" y="145578"/>
                </a:lnTo>
                <a:lnTo>
                  <a:pt x="115521" y="142862"/>
                </a:lnTo>
                <a:lnTo>
                  <a:pt x="115521" y="142862"/>
                </a:lnTo>
                <a:close/>
                <a:moveTo>
                  <a:pt x="3803" y="273954"/>
                </a:moveTo>
                <a:cubicBezTo>
                  <a:pt x="11950" y="252407"/>
                  <a:pt x="17202" y="226514"/>
                  <a:pt x="19917" y="196095"/>
                </a:cubicBezTo>
                <a:lnTo>
                  <a:pt x="46716" y="200079"/>
                </a:lnTo>
                <a:cubicBezTo>
                  <a:pt x="49431" y="202795"/>
                  <a:pt x="48526" y="205511"/>
                  <a:pt x="44000" y="208227"/>
                </a:cubicBezTo>
                <a:cubicBezTo>
                  <a:pt x="40378" y="238646"/>
                  <a:pt x="34946" y="263814"/>
                  <a:pt x="27884" y="283550"/>
                </a:cubicBezTo>
                <a:lnTo>
                  <a:pt x="3622" y="274135"/>
                </a:lnTo>
                <a:close/>
                <a:moveTo>
                  <a:pt x="120772" y="268522"/>
                </a:moveTo>
                <a:cubicBezTo>
                  <a:pt x="119866" y="243535"/>
                  <a:pt x="115339" y="219634"/>
                  <a:pt x="107373" y="197363"/>
                </a:cubicBezTo>
                <a:lnTo>
                  <a:pt x="131636" y="190663"/>
                </a:lnTo>
                <a:cubicBezTo>
                  <a:pt x="141413" y="214021"/>
                  <a:pt x="147389" y="237740"/>
                  <a:pt x="149018" y="261822"/>
                </a:cubicBezTo>
                <a:lnTo>
                  <a:pt x="120772" y="268522"/>
                </a:lnTo>
                <a:lnTo>
                  <a:pt x="120772" y="268522"/>
                </a:lnTo>
                <a:close/>
                <a:moveTo>
                  <a:pt x="210762" y="19917"/>
                </a:moveTo>
                <a:cubicBezTo>
                  <a:pt x="207140" y="36937"/>
                  <a:pt x="202252" y="53596"/>
                  <a:pt x="195914" y="69711"/>
                </a:cubicBezTo>
                <a:lnTo>
                  <a:pt x="296769" y="69711"/>
                </a:lnTo>
                <a:lnTo>
                  <a:pt x="291336" y="252407"/>
                </a:lnTo>
                <a:cubicBezTo>
                  <a:pt x="290431" y="287353"/>
                  <a:pt x="277394" y="304735"/>
                  <a:pt x="252407" y="304735"/>
                </a:cubicBezTo>
                <a:lnTo>
                  <a:pt x="201346" y="304735"/>
                </a:lnTo>
                <a:lnTo>
                  <a:pt x="197363" y="275221"/>
                </a:lnTo>
                <a:lnTo>
                  <a:pt x="240457" y="275221"/>
                </a:lnTo>
                <a:cubicBezTo>
                  <a:pt x="255666" y="275221"/>
                  <a:pt x="263814" y="266349"/>
                  <a:pt x="264719" y="248424"/>
                </a:cubicBezTo>
                <a:lnTo>
                  <a:pt x="268703" y="95241"/>
                </a:lnTo>
                <a:lnTo>
                  <a:pt x="186680" y="95241"/>
                </a:lnTo>
                <a:cubicBezTo>
                  <a:pt x="180343" y="109545"/>
                  <a:pt x="173281" y="122039"/>
                  <a:pt x="165133" y="132903"/>
                </a:cubicBezTo>
                <a:lnTo>
                  <a:pt x="142319" y="116788"/>
                </a:lnTo>
                <a:cubicBezTo>
                  <a:pt x="162960" y="89990"/>
                  <a:pt x="177626" y="51785"/>
                  <a:pt x="186680" y="2535"/>
                </a:cubicBezTo>
                <a:lnTo>
                  <a:pt x="214926" y="13218"/>
                </a:lnTo>
                <a:cubicBezTo>
                  <a:pt x="218548" y="16839"/>
                  <a:pt x="217099" y="19012"/>
                  <a:pt x="210943" y="19917"/>
                </a:cubicBezTo>
                <a:lnTo>
                  <a:pt x="210943" y="19917"/>
                </a:lnTo>
                <a:close/>
                <a:moveTo>
                  <a:pt x="190663" y="153001"/>
                </a:moveTo>
                <a:cubicBezTo>
                  <a:pt x="207684" y="165495"/>
                  <a:pt x="223436" y="183420"/>
                  <a:pt x="237741" y="206778"/>
                </a:cubicBezTo>
                <a:lnTo>
                  <a:pt x="214926" y="224160"/>
                </a:lnTo>
                <a:cubicBezTo>
                  <a:pt x="204968" y="203519"/>
                  <a:pt x="190663" y="185593"/>
                  <a:pt x="171833" y="170384"/>
                </a:cubicBezTo>
                <a:lnTo>
                  <a:pt x="190663" y="153001"/>
                </a:lnTo>
                <a:close/>
              </a:path>
            </a:pathLst>
          </a:custGeom>
          <a:solidFill>
            <a:srgbClr val="1A2A51"/>
          </a:solidFill>
          <a:ln w="18102" cap="flat">
            <a:noFill/>
            <a:prstDash val="solid"/>
            <a:miter/>
          </a:ln>
        </p:spPr>
        <p:txBody>
          <a:bodyPr rtlCol="0" anchor="ctr"/>
          <a:lstStyle/>
          <a:p>
            <a:endParaRPr lang="ja-JP" altLang="en-US" sz="1200"/>
          </a:p>
        </p:txBody>
      </p:sp>
      <p:sp>
        <p:nvSpPr>
          <p:cNvPr id="1128" name="フリーフォーム: 図形 1127">
            <a:extLst>
              <a:ext uri="{FF2B5EF4-FFF2-40B4-BE49-F238E27FC236}">
                <a16:creationId xmlns:a16="http://schemas.microsoft.com/office/drawing/2014/main" id="{8D86164D-9A34-843E-6AF3-EA0CF456D751}"/>
              </a:ext>
            </a:extLst>
          </p:cNvPr>
          <p:cNvSpPr/>
          <p:nvPr/>
        </p:nvSpPr>
        <p:spPr>
          <a:xfrm>
            <a:off x="4310883" y="1597612"/>
            <a:ext cx="197845" cy="207864"/>
          </a:xfrm>
          <a:custGeom>
            <a:avLst/>
            <a:gdLst>
              <a:gd name="connsiteX0" fmla="*/ 115339 w 296768"/>
              <a:gd name="connsiteY0" fmla="*/ 142318 h 311796"/>
              <a:gd name="connsiteX1" fmla="*/ 103208 w 296768"/>
              <a:gd name="connsiteY1" fmla="*/ 122220 h 311796"/>
              <a:gd name="connsiteX2" fmla="*/ 122039 w 296768"/>
              <a:gd name="connsiteY2" fmla="*/ 110088 h 311796"/>
              <a:gd name="connsiteX3" fmla="*/ 154269 w 296768"/>
              <a:gd name="connsiteY3" fmla="*/ 166581 h 311796"/>
              <a:gd name="connsiteX4" fmla="*/ 132722 w 296768"/>
              <a:gd name="connsiteY4" fmla="*/ 178713 h 311796"/>
              <a:gd name="connsiteX5" fmla="*/ 126023 w 296768"/>
              <a:gd name="connsiteY5" fmla="*/ 162598 h 311796"/>
              <a:gd name="connsiteX6" fmla="*/ 89809 w 296768"/>
              <a:gd name="connsiteY6" fmla="*/ 166581 h 311796"/>
              <a:gd name="connsiteX7" fmla="*/ 89809 w 296768"/>
              <a:gd name="connsiteY7" fmla="*/ 311797 h 311796"/>
              <a:gd name="connsiteX8" fmla="*/ 63011 w 296768"/>
              <a:gd name="connsiteY8" fmla="*/ 311797 h 311796"/>
              <a:gd name="connsiteX9" fmla="*/ 63011 w 296768"/>
              <a:gd name="connsiteY9" fmla="*/ 169297 h 311796"/>
              <a:gd name="connsiteX10" fmla="*/ 10683 w 296768"/>
              <a:gd name="connsiteY10" fmla="*/ 173281 h 311796"/>
              <a:gd name="connsiteX11" fmla="*/ 3983 w 296768"/>
              <a:gd name="connsiteY11" fmla="*/ 177264 h 311796"/>
              <a:gd name="connsiteX12" fmla="*/ 0 w 296768"/>
              <a:gd name="connsiteY12" fmla="*/ 145034 h 311796"/>
              <a:gd name="connsiteX13" fmla="*/ 29514 w 296768"/>
              <a:gd name="connsiteY13" fmla="*/ 145034 h 311796"/>
              <a:gd name="connsiteX14" fmla="*/ 53777 w 296768"/>
              <a:gd name="connsiteY14" fmla="*/ 116788 h 311796"/>
              <a:gd name="connsiteX15" fmla="*/ 1449 w 296768"/>
              <a:gd name="connsiteY15" fmla="*/ 79126 h 311796"/>
              <a:gd name="connsiteX16" fmla="*/ 17563 w 296768"/>
              <a:gd name="connsiteY16" fmla="*/ 59028 h 311796"/>
              <a:gd name="connsiteX17" fmla="*/ 30963 w 296768"/>
              <a:gd name="connsiteY17" fmla="*/ 67176 h 311796"/>
              <a:gd name="connsiteX18" fmla="*/ 72608 w 296768"/>
              <a:gd name="connsiteY18" fmla="*/ 0 h 311796"/>
              <a:gd name="connsiteX19" fmla="*/ 98138 w 296768"/>
              <a:gd name="connsiteY19" fmla="*/ 14847 h 311796"/>
              <a:gd name="connsiteX20" fmla="*/ 94155 w 296768"/>
              <a:gd name="connsiteY20" fmla="*/ 20279 h 311796"/>
              <a:gd name="connsiteX21" fmla="*/ 51061 w 296768"/>
              <a:gd name="connsiteY21" fmla="*/ 79488 h 311796"/>
              <a:gd name="connsiteX22" fmla="*/ 71160 w 296768"/>
              <a:gd name="connsiteY22" fmla="*/ 94336 h 311796"/>
              <a:gd name="connsiteX23" fmla="*/ 110089 w 296768"/>
              <a:gd name="connsiteY23" fmla="*/ 40559 h 311796"/>
              <a:gd name="connsiteX24" fmla="*/ 134352 w 296768"/>
              <a:gd name="connsiteY24" fmla="*/ 55406 h 311796"/>
              <a:gd name="connsiteX25" fmla="*/ 130368 w 296768"/>
              <a:gd name="connsiteY25" fmla="*/ 60838 h 311796"/>
              <a:gd name="connsiteX26" fmla="*/ 61744 w 296768"/>
              <a:gd name="connsiteY26" fmla="*/ 145578 h 311796"/>
              <a:gd name="connsiteX27" fmla="*/ 115521 w 296768"/>
              <a:gd name="connsiteY27" fmla="*/ 142862 h 311796"/>
              <a:gd name="connsiteX28" fmla="*/ 115521 w 296768"/>
              <a:gd name="connsiteY28" fmla="*/ 142862 h 311796"/>
              <a:gd name="connsiteX29" fmla="*/ 3803 w 296768"/>
              <a:gd name="connsiteY29" fmla="*/ 273954 h 311796"/>
              <a:gd name="connsiteX30" fmla="*/ 19917 w 296768"/>
              <a:gd name="connsiteY30" fmla="*/ 196095 h 311796"/>
              <a:gd name="connsiteX31" fmla="*/ 46716 w 296768"/>
              <a:gd name="connsiteY31" fmla="*/ 200079 h 311796"/>
              <a:gd name="connsiteX32" fmla="*/ 44000 w 296768"/>
              <a:gd name="connsiteY32" fmla="*/ 208227 h 311796"/>
              <a:gd name="connsiteX33" fmla="*/ 27884 w 296768"/>
              <a:gd name="connsiteY33" fmla="*/ 283550 h 311796"/>
              <a:gd name="connsiteX34" fmla="*/ 3622 w 296768"/>
              <a:gd name="connsiteY34" fmla="*/ 274135 h 311796"/>
              <a:gd name="connsiteX35" fmla="*/ 120772 w 296768"/>
              <a:gd name="connsiteY35" fmla="*/ 268522 h 311796"/>
              <a:gd name="connsiteX36" fmla="*/ 107373 w 296768"/>
              <a:gd name="connsiteY36" fmla="*/ 197363 h 311796"/>
              <a:gd name="connsiteX37" fmla="*/ 131636 w 296768"/>
              <a:gd name="connsiteY37" fmla="*/ 190663 h 311796"/>
              <a:gd name="connsiteX38" fmla="*/ 149018 w 296768"/>
              <a:gd name="connsiteY38" fmla="*/ 261822 h 311796"/>
              <a:gd name="connsiteX39" fmla="*/ 120772 w 296768"/>
              <a:gd name="connsiteY39" fmla="*/ 268522 h 311796"/>
              <a:gd name="connsiteX40" fmla="*/ 120772 w 296768"/>
              <a:gd name="connsiteY40" fmla="*/ 268522 h 311796"/>
              <a:gd name="connsiteX41" fmla="*/ 210762 w 296768"/>
              <a:gd name="connsiteY41" fmla="*/ 19917 h 311796"/>
              <a:gd name="connsiteX42" fmla="*/ 195914 w 296768"/>
              <a:gd name="connsiteY42" fmla="*/ 69711 h 311796"/>
              <a:gd name="connsiteX43" fmla="*/ 296769 w 296768"/>
              <a:gd name="connsiteY43" fmla="*/ 69711 h 311796"/>
              <a:gd name="connsiteX44" fmla="*/ 291336 w 296768"/>
              <a:gd name="connsiteY44" fmla="*/ 252407 h 311796"/>
              <a:gd name="connsiteX45" fmla="*/ 252407 w 296768"/>
              <a:gd name="connsiteY45" fmla="*/ 304735 h 311796"/>
              <a:gd name="connsiteX46" fmla="*/ 201346 w 296768"/>
              <a:gd name="connsiteY46" fmla="*/ 304735 h 311796"/>
              <a:gd name="connsiteX47" fmla="*/ 197363 w 296768"/>
              <a:gd name="connsiteY47" fmla="*/ 275221 h 311796"/>
              <a:gd name="connsiteX48" fmla="*/ 240457 w 296768"/>
              <a:gd name="connsiteY48" fmla="*/ 275221 h 311796"/>
              <a:gd name="connsiteX49" fmla="*/ 264719 w 296768"/>
              <a:gd name="connsiteY49" fmla="*/ 248424 h 311796"/>
              <a:gd name="connsiteX50" fmla="*/ 268703 w 296768"/>
              <a:gd name="connsiteY50" fmla="*/ 95241 h 311796"/>
              <a:gd name="connsiteX51" fmla="*/ 186680 w 296768"/>
              <a:gd name="connsiteY51" fmla="*/ 95241 h 311796"/>
              <a:gd name="connsiteX52" fmla="*/ 165133 w 296768"/>
              <a:gd name="connsiteY52" fmla="*/ 132903 h 311796"/>
              <a:gd name="connsiteX53" fmla="*/ 142319 w 296768"/>
              <a:gd name="connsiteY53" fmla="*/ 116788 h 311796"/>
              <a:gd name="connsiteX54" fmla="*/ 186680 w 296768"/>
              <a:gd name="connsiteY54" fmla="*/ 2535 h 311796"/>
              <a:gd name="connsiteX55" fmla="*/ 214926 w 296768"/>
              <a:gd name="connsiteY55" fmla="*/ 13218 h 311796"/>
              <a:gd name="connsiteX56" fmla="*/ 210943 w 296768"/>
              <a:gd name="connsiteY56" fmla="*/ 19917 h 311796"/>
              <a:gd name="connsiteX57" fmla="*/ 210943 w 296768"/>
              <a:gd name="connsiteY57" fmla="*/ 19917 h 311796"/>
              <a:gd name="connsiteX58" fmla="*/ 190663 w 296768"/>
              <a:gd name="connsiteY58" fmla="*/ 153001 h 311796"/>
              <a:gd name="connsiteX59" fmla="*/ 237741 w 296768"/>
              <a:gd name="connsiteY59" fmla="*/ 206778 h 311796"/>
              <a:gd name="connsiteX60" fmla="*/ 214926 w 296768"/>
              <a:gd name="connsiteY60" fmla="*/ 224160 h 311796"/>
              <a:gd name="connsiteX61" fmla="*/ 171833 w 296768"/>
              <a:gd name="connsiteY61" fmla="*/ 170384 h 311796"/>
              <a:gd name="connsiteX62" fmla="*/ 190663 w 296768"/>
              <a:gd name="connsiteY62" fmla="*/ 153001 h 31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96768" h="311796">
                <a:moveTo>
                  <a:pt x="115339" y="142318"/>
                </a:moveTo>
                <a:cubicBezTo>
                  <a:pt x="113529" y="135076"/>
                  <a:pt x="109546" y="128376"/>
                  <a:pt x="103208" y="122220"/>
                </a:cubicBezTo>
                <a:lnTo>
                  <a:pt x="122039" y="110088"/>
                </a:lnTo>
                <a:cubicBezTo>
                  <a:pt x="138154" y="129825"/>
                  <a:pt x="148837" y="148656"/>
                  <a:pt x="154269" y="166581"/>
                </a:cubicBezTo>
                <a:lnTo>
                  <a:pt x="132722" y="178713"/>
                </a:lnTo>
                <a:lnTo>
                  <a:pt x="126023" y="162598"/>
                </a:lnTo>
                <a:lnTo>
                  <a:pt x="89809" y="166581"/>
                </a:lnTo>
                <a:lnTo>
                  <a:pt x="89809" y="311797"/>
                </a:lnTo>
                <a:lnTo>
                  <a:pt x="63011" y="311797"/>
                </a:lnTo>
                <a:lnTo>
                  <a:pt x="63011" y="169297"/>
                </a:lnTo>
                <a:lnTo>
                  <a:pt x="10683" y="173281"/>
                </a:lnTo>
                <a:cubicBezTo>
                  <a:pt x="9778" y="179618"/>
                  <a:pt x="7605" y="180885"/>
                  <a:pt x="3983" y="177264"/>
                </a:cubicBezTo>
                <a:lnTo>
                  <a:pt x="0" y="145034"/>
                </a:lnTo>
                <a:lnTo>
                  <a:pt x="29514" y="145034"/>
                </a:lnTo>
                <a:lnTo>
                  <a:pt x="53777" y="116788"/>
                </a:lnTo>
                <a:cubicBezTo>
                  <a:pt x="36757" y="103389"/>
                  <a:pt x="19193" y="90895"/>
                  <a:pt x="1449" y="79126"/>
                </a:cubicBezTo>
                <a:lnTo>
                  <a:pt x="17563" y="59028"/>
                </a:lnTo>
                <a:lnTo>
                  <a:pt x="30963" y="67176"/>
                </a:lnTo>
                <a:lnTo>
                  <a:pt x="72608" y="0"/>
                </a:lnTo>
                <a:lnTo>
                  <a:pt x="98138" y="14847"/>
                </a:lnTo>
                <a:cubicBezTo>
                  <a:pt x="100854" y="19374"/>
                  <a:pt x="99406" y="21185"/>
                  <a:pt x="94155" y="20279"/>
                </a:cubicBezTo>
                <a:lnTo>
                  <a:pt x="51061" y="79488"/>
                </a:lnTo>
                <a:lnTo>
                  <a:pt x="71160" y="94336"/>
                </a:lnTo>
                <a:lnTo>
                  <a:pt x="110089" y="40559"/>
                </a:lnTo>
                <a:lnTo>
                  <a:pt x="134352" y="55406"/>
                </a:lnTo>
                <a:cubicBezTo>
                  <a:pt x="137068" y="59933"/>
                  <a:pt x="135619" y="61744"/>
                  <a:pt x="130368" y="60838"/>
                </a:cubicBezTo>
                <a:lnTo>
                  <a:pt x="61744" y="145578"/>
                </a:lnTo>
                <a:lnTo>
                  <a:pt x="115521" y="142862"/>
                </a:lnTo>
                <a:lnTo>
                  <a:pt x="115521" y="142862"/>
                </a:lnTo>
                <a:close/>
                <a:moveTo>
                  <a:pt x="3803" y="273954"/>
                </a:moveTo>
                <a:cubicBezTo>
                  <a:pt x="11950" y="252407"/>
                  <a:pt x="17202" y="226514"/>
                  <a:pt x="19917" y="196095"/>
                </a:cubicBezTo>
                <a:lnTo>
                  <a:pt x="46716" y="200079"/>
                </a:lnTo>
                <a:cubicBezTo>
                  <a:pt x="49431" y="202795"/>
                  <a:pt x="48526" y="205511"/>
                  <a:pt x="44000" y="208227"/>
                </a:cubicBezTo>
                <a:cubicBezTo>
                  <a:pt x="40378" y="238646"/>
                  <a:pt x="34946" y="263814"/>
                  <a:pt x="27884" y="283550"/>
                </a:cubicBezTo>
                <a:lnTo>
                  <a:pt x="3622" y="274135"/>
                </a:lnTo>
                <a:close/>
                <a:moveTo>
                  <a:pt x="120772" y="268522"/>
                </a:moveTo>
                <a:cubicBezTo>
                  <a:pt x="119866" y="243535"/>
                  <a:pt x="115339" y="219634"/>
                  <a:pt x="107373" y="197363"/>
                </a:cubicBezTo>
                <a:lnTo>
                  <a:pt x="131636" y="190663"/>
                </a:lnTo>
                <a:cubicBezTo>
                  <a:pt x="141413" y="214021"/>
                  <a:pt x="147389" y="237740"/>
                  <a:pt x="149018" y="261822"/>
                </a:cubicBezTo>
                <a:lnTo>
                  <a:pt x="120772" y="268522"/>
                </a:lnTo>
                <a:lnTo>
                  <a:pt x="120772" y="268522"/>
                </a:lnTo>
                <a:close/>
                <a:moveTo>
                  <a:pt x="210762" y="19917"/>
                </a:moveTo>
                <a:cubicBezTo>
                  <a:pt x="207140" y="36937"/>
                  <a:pt x="202252" y="53596"/>
                  <a:pt x="195914" y="69711"/>
                </a:cubicBezTo>
                <a:lnTo>
                  <a:pt x="296769" y="69711"/>
                </a:lnTo>
                <a:lnTo>
                  <a:pt x="291336" y="252407"/>
                </a:lnTo>
                <a:cubicBezTo>
                  <a:pt x="290431" y="287353"/>
                  <a:pt x="277394" y="304735"/>
                  <a:pt x="252407" y="304735"/>
                </a:cubicBezTo>
                <a:lnTo>
                  <a:pt x="201346" y="304735"/>
                </a:lnTo>
                <a:lnTo>
                  <a:pt x="197363" y="275221"/>
                </a:lnTo>
                <a:lnTo>
                  <a:pt x="240457" y="275221"/>
                </a:lnTo>
                <a:cubicBezTo>
                  <a:pt x="255666" y="275221"/>
                  <a:pt x="263814" y="266349"/>
                  <a:pt x="264719" y="248424"/>
                </a:cubicBezTo>
                <a:lnTo>
                  <a:pt x="268703" y="95241"/>
                </a:lnTo>
                <a:lnTo>
                  <a:pt x="186680" y="95241"/>
                </a:lnTo>
                <a:cubicBezTo>
                  <a:pt x="180343" y="109545"/>
                  <a:pt x="173281" y="122039"/>
                  <a:pt x="165133" y="132903"/>
                </a:cubicBezTo>
                <a:lnTo>
                  <a:pt x="142319" y="116788"/>
                </a:lnTo>
                <a:cubicBezTo>
                  <a:pt x="162960" y="89990"/>
                  <a:pt x="177626" y="51785"/>
                  <a:pt x="186680" y="2535"/>
                </a:cubicBezTo>
                <a:lnTo>
                  <a:pt x="214926" y="13218"/>
                </a:lnTo>
                <a:cubicBezTo>
                  <a:pt x="218548" y="16839"/>
                  <a:pt x="217099" y="19012"/>
                  <a:pt x="210943" y="19917"/>
                </a:cubicBezTo>
                <a:lnTo>
                  <a:pt x="210943" y="19917"/>
                </a:lnTo>
                <a:close/>
                <a:moveTo>
                  <a:pt x="190663" y="153001"/>
                </a:moveTo>
                <a:cubicBezTo>
                  <a:pt x="207684" y="165495"/>
                  <a:pt x="223436" y="183420"/>
                  <a:pt x="237741" y="206778"/>
                </a:cubicBezTo>
                <a:lnTo>
                  <a:pt x="214926" y="224160"/>
                </a:lnTo>
                <a:cubicBezTo>
                  <a:pt x="204968" y="203519"/>
                  <a:pt x="190663" y="185593"/>
                  <a:pt x="171833" y="170384"/>
                </a:cubicBezTo>
                <a:lnTo>
                  <a:pt x="190663" y="153001"/>
                </a:lnTo>
                <a:close/>
              </a:path>
            </a:pathLst>
          </a:custGeom>
          <a:noFill/>
          <a:ln w="0" cap="sq">
            <a:solidFill>
              <a:srgbClr val="1A2A51"/>
            </a:solidFill>
            <a:prstDash val="solid"/>
            <a:miter/>
          </a:ln>
        </p:spPr>
        <p:txBody>
          <a:bodyPr rtlCol="0" anchor="ctr"/>
          <a:lstStyle/>
          <a:p>
            <a:endParaRPr lang="ja-JP" altLang="en-US" sz="1200"/>
          </a:p>
        </p:txBody>
      </p:sp>
      <p:sp>
        <p:nvSpPr>
          <p:cNvPr id="1129" name="フリーフォーム: 図形 1128">
            <a:extLst>
              <a:ext uri="{FF2B5EF4-FFF2-40B4-BE49-F238E27FC236}">
                <a16:creationId xmlns:a16="http://schemas.microsoft.com/office/drawing/2014/main" id="{44C2D987-B398-4961-A8D8-00ABAB834E7F}"/>
              </a:ext>
            </a:extLst>
          </p:cNvPr>
          <p:cNvSpPr/>
          <p:nvPr/>
        </p:nvSpPr>
        <p:spPr>
          <a:xfrm>
            <a:off x="4536613" y="1621875"/>
            <a:ext cx="110450" cy="164770"/>
          </a:xfrm>
          <a:custGeom>
            <a:avLst/>
            <a:gdLst>
              <a:gd name="connsiteX0" fmla="*/ 0 w 165675"/>
              <a:gd name="connsiteY0" fmla="*/ 179799 h 247155"/>
              <a:gd name="connsiteX1" fmla="*/ 47077 w 165675"/>
              <a:gd name="connsiteY1" fmla="*/ 174911 h 247155"/>
              <a:gd name="connsiteX2" fmla="*/ 59028 w 165675"/>
              <a:gd name="connsiteY2" fmla="*/ 200260 h 247155"/>
              <a:gd name="connsiteX3" fmla="*/ 81842 w 165675"/>
              <a:gd name="connsiteY3" fmla="*/ 209494 h 247155"/>
              <a:gd name="connsiteX4" fmla="*/ 106829 w 165675"/>
              <a:gd name="connsiteY4" fmla="*/ 197544 h 247155"/>
              <a:gd name="connsiteX5" fmla="*/ 117150 w 165675"/>
              <a:gd name="connsiteY5" fmla="*/ 161331 h 247155"/>
              <a:gd name="connsiteX6" fmla="*/ 107011 w 165675"/>
              <a:gd name="connsiteY6" fmla="*/ 127290 h 247155"/>
              <a:gd name="connsiteX7" fmla="*/ 80574 w 165675"/>
              <a:gd name="connsiteY7" fmla="*/ 115883 h 247155"/>
              <a:gd name="connsiteX8" fmla="*/ 44180 w 165675"/>
              <a:gd name="connsiteY8" fmla="*/ 133808 h 247155"/>
              <a:gd name="connsiteX9" fmla="*/ 5794 w 165675"/>
              <a:gd name="connsiteY9" fmla="*/ 128195 h 247155"/>
              <a:gd name="connsiteX10" fmla="*/ 30057 w 165675"/>
              <a:gd name="connsiteY10" fmla="*/ 0 h 247155"/>
              <a:gd name="connsiteX11" fmla="*/ 154812 w 165675"/>
              <a:gd name="connsiteY11" fmla="*/ 0 h 247155"/>
              <a:gd name="connsiteX12" fmla="*/ 154812 w 165675"/>
              <a:gd name="connsiteY12" fmla="*/ 44180 h 247155"/>
              <a:gd name="connsiteX13" fmla="*/ 65727 w 165675"/>
              <a:gd name="connsiteY13" fmla="*/ 44180 h 247155"/>
              <a:gd name="connsiteX14" fmla="*/ 58304 w 165675"/>
              <a:gd name="connsiteY14" fmla="*/ 86007 h 247155"/>
              <a:gd name="connsiteX15" fmla="*/ 90533 w 165675"/>
              <a:gd name="connsiteY15" fmla="*/ 78040 h 247155"/>
              <a:gd name="connsiteX16" fmla="*/ 143767 w 165675"/>
              <a:gd name="connsiteY16" fmla="*/ 100854 h 247155"/>
              <a:gd name="connsiteX17" fmla="*/ 165676 w 165675"/>
              <a:gd name="connsiteY17" fmla="*/ 160244 h 247155"/>
              <a:gd name="connsiteX18" fmla="*/ 148112 w 165675"/>
              <a:gd name="connsiteY18" fmla="*/ 214564 h 247155"/>
              <a:gd name="connsiteX19" fmla="*/ 81480 w 165675"/>
              <a:gd name="connsiteY19" fmla="*/ 247156 h 247155"/>
              <a:gd name="connsiteX20" fmla="*/ 25892 w 165675"/>
              <a:gd name="connsiteY20" fmla="*/ 228868 h 247155"/>
              <a:gd name="connsiteX21" fmla="*/ 181 w 165675"/>
              <a:gd name="connsiteY21" fmla="*/ 179618 h 24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675" h="247155">
                <a:moveTo>
                  <a:pt x="0" y="179799"/>
                </a:moveTo>
                <a:lnTo>
                  <a:pt x="47077" y="174911"/>
                </a:lnTo>
                <a:cubicBezTo>
                  <a:pt x="48345" y="185593"/>
                  <a:pt x="52328" y="193923"/>
                  <a:pt x="59028" y="200260"/>
                </a:cubicBezTo>
                <a:cubicBezTo>
                  <a:pt x="65727" y="206416"/>
                  <a:pt x="73332" y="209494"/>
                  <a:pt x="81842" y="209494"/>
                </a:cubicBezTo>
                <a:cubicBezTo>
                  <a:pt x="91620" y="209494"/>
                  <a:pt x="99949" y="205511"/>
                  <a:pt x="106829" y="197544"/>
                </a:cubicBezTo>
                <a:cubicBezTo>
                  <a:pt x="113710" y="189577"/>
                  <a:pt x="117150" y="177445"/>
                  <a:pt x="117150" y="161331"/>
                </a:cubicBezTo>
                <a:cubicBezTo>
                  <a:pt x="117150" y="146121"/>
                  <a:pt x="113710" y="134895"/>
                  <a:pt x="107011" y="127290"/>
                </a:cubicBezTo>
                <a:cubicBezTo>
                  <a:pt x="100311" y="119685"/>
                  <a:pt x="91438" y="115883"/>
                  <a:pt x="80574" y="115883"/>
                </a:cubicBezTo>
                <a:cubicBezTo>
                  <a:pt x="66994" y="115883"/>
                  <a:pt x="54863" y="121858"/>
                  <a:pt x="44180" y="133808"/>
                </a:cubicBezTo>
                <a:lnTo>
                  <a:pt x="5794" y="128195"/>
                </a:lnTo>
                <a:lnTo>
                  <a:pt x="30057" y="0"/>
                </a:lnTo>
                <a:lnTo>
                  <a:pt x="154812" y="0"/>
                </a:lnTo>
                <a:lnTo>
                  <a:pt x="154812" y="44180"/>
                </a:lnTo>
                <a:lnTo>
                  <a:pt x="65727" y="44180"/>
                </a:lnTo>
                <a:lnTo>
                  <a:pt x="58304" y="86007"/>
                </a:lnTo>
                <a:cubicBezTo>
                  <a:pt x="68805" y="80756"/>
                  <a:pt x="79488" y="78040"/>
                  <a:pt x="90533" y="78040"/>
                </a:cubicBezTo>
                <a:cubicBezTo>
                  <a:pt x="111537" y="78040"/>
                  <a:pt x="129281" y="85644"/>
                  <a:pt x="143767" y="100854"/>
                </a:cubicBezTo>
                <a:cubicBezTo>
                  <a:pt x="158252" y="116064"/>
                  <a:pt x="165676" y="135800"/>
                  <a:pt x="165676" y="160244"/>
                </a:cubicBezTo>
                <a:cubicBezTo>
                  <a:pt x="165676" y="180524"/>
                  <a:pt x="159701" y="198630"/>
                  <a:pt x="148112" y="214564"/>
                </a:cubicBezTo>
                <a:cubicBezTo>
                  <a:pt x="132178" y="236292"/>
                  <a:pt x="109908" y="247156"/>
                  <a:pt x="81480" y="247156"/>
                </a:cubicBezTo>
                <a:cubicBezTo>
                  <a:pt x="58665" y="247156"/>
                  <a:pt x="40197" y="241000"/>
                  <a:pt x="25892" y="228868"/>
                </a:cubicBezTo>
                <a:cubicBezTo>
                  <a:pt x="11588" y="216737"/>
                  <a:pt x="3078" y="200260"/>
                  <a:pt x="181" y="179618"/>
                </a:cubicBezTo>
                <a:close/>
              </a:path>
            </a:pathLst>
          </a:custGeom>
          <a:solidFill>
            <a:srgbClr val="1A2A51"/>
          </a:solidFill>
          <a:ln w="18102" cap="flat">
            <a:noFill/>
            <a:prstDash val="solid"/>
            <a:miter/>
          </a:ln>
        </p:spPr>
        <p:txBody>
          <a:bodyPr rtlCol="0" anchor="ctr"/>
          <a:lstStyle/>
          <a:p>
            <a:endParaRPr lang="ja-JP" altLang="en-US" sz="1200"/>
          </a:p>
        </p:txBody>
      </p:sp>
      <p:sp>
        <p:nvSpPr>
          <p:cNvPr id="1130" name="フリーフォーム: 図形 1129">
            <a:extLst>
              <a:ext uri="{FF2B5EF4-FFF2-40B4-BE49-F238E27FC236}">
                <a16:creationId xmlns:a16="http://schemas.microsoft.com/office/drawing/2014/main" id="{9E795C84-18F1-E7B0-3950-2B29DFF17DE4}"/>
              </a:ext>
            </a:extLst>
          </p:cNvPr>
          <p:cNvSpPr/>
          <p:nvPr/>
        </p:nvSpPr>
        <p:spPr>
          <a:xfrm>
            <a:off x="4670965" y="1607390"/>
            <a:ext cx="197000" cy="189033"/>
          </a:xfrm>
          <a:custGeom>
            <a:avLst/>
            <a:gdLst>
              <a:gd name="connsiteX0" fmla="*/ 127652 w 295500"/>
              <a:gd name="connsiteY0" fmla="*/ 0 h 283550"/>
              <a:gd name="connsiteX1" fmla="*/ 157166 w 295500"/>
              <a:gd name="connsiteY1" fmla="*/ 0 h 283550"/>
              <a:gd name="connsiteX2" fmla="*/ 158433 w 295500"/>
              <a:gd name="connsiteY2" fmla="*/ 10683 h 283550"/>
              <a:gd name="connsiteX3" fmla="*/ 158433 w 295500"/>
              <a:gd name="connsiteY3" fmla="*/ 65727 h 283550"/>
              <a:gd name="connsiteX4" fmla="*/ 295500 w 295500"/>
              <a:gd name="connsiteY4" fmla="*/ 249872 h 283550"/>
              <a:gd name="connsiteX5" fmla="*/ 279386 w 295500"/>
              <a:gd name="connsiteY5" fmla="*/ 283551 h 283550"/>
              <a:gd name="connsiteX6" fmla="*/ 147751 w 295500"/>
              <a:gd name="connsiteY6" fmla="*/ 137067 h 283550"/>
              <a:gd name="connsiteX7" fmla="*/ 20098 w 295500"/>
              <a:gd name="connsiteY7" fmla="*/ 283551 h 283550"/>
              <a:gd name="connsiteX8" fmla="*/ 0 w 295500"/>
              <a:gd name="connsiteY8" fmla="*/ 254037 h 283550"/>
              <a:gd name="connsiteX9" fmla="*/ 127652 w 295500"/>
              <a:gd name="connsiteY9" fmla="*/ 69892 h 283550"/>
              <a:gd name="connsiteX10" fmla="*/ 127652 w 295500"/>
              <a:gd name="connsiteY10" fmla="*/ 0 h 2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00" h="283550">
                <a:moveTo>
                  <a:pt x="127652" y="0"/>
                </a:moveTo>
                <a:lnTo>
                  <a:pt x="157166" y="0"/>
                </a:lnTo>
                <a:cubicBezTo>
                  <a:pt x="166038" y="1811"/>
                  <a:pt x="166581" y="5432"/>
                  <a:pt x="158433" y="10683"/>
                </a:cubicBezTo>
                <a:lnTo>
                  <a:pt x="158433" y="65727"/>
                </a:lnTo>
                <a:cubicBezTo>
                  <a:pt x="164771" y="151734"/>
                  <a:pt x="210399" y="213115"/>
                  <a:pt x="295500" y="249872"/>
                </a:cubicBezTo>
                <a:lnTo>
                  <a:pt x="279386" y="283551"/>
                </a:lnTo>
                <a:cubicBezTo>
                  <a:pt x="217642" y="256752"/>
                  <a:pt x="173643" y="207865"/>
                  <a:pt x="147751" y="137067"/>
                </a:cubicBezTo>
                <a:cubicBezTo>
                  <a:pt x="128919" y="204243"/>
                  <a:pt x="86369" y="253131"/>
                  <a:pt x="20098" y="283551"/>
                </a:cubicBezTo>
                <a:lnTo>
                  <a:pt x="0" y="254037"/>
                </a:lnTo>
                <a:cubicBezTo>
                  <a:pt x="85101" y="220901"/>
                  <a:pt x="127652" y="159520"/>
                  <a:pt x="127652" y="69892"/>
                </a:cubicBezTo>
                <a:lnTo>
                  <a:pt x="127652" y="0"/>
                </a:lnTo>
                <a:close/>
              </a:path>
            </a:pathLst>
          </a:custGeom>
          <a:solidFill>
            <a:srgbClr val="1A2A51"/>
          </a:solidFill>
          <a:ln w="18102" cap="flat">
            <a:noFill/>
            <a:prstDash val="solid"/>
            <a:miter/>
          </a:ln>
        </p:spPr>
        <p:txBody>
          <a:bodyPr rtlCol="0" anchor="ctr"/>
          <a:lstStyle/>
          <a:p>
            <a:endParaRPr lang="ja-JP" altLang="en-US" sz="1200"/>
          </a:p>
        </p:txBody>
      </p:sp>
      <p:sp>
        <p:nvSpPr>
          <p:cNvPr id="1131" name="フリーフォーム: 図形 1130">
            <a:extLst>
              <a:ext uri="{FF2B5EF4-FFF2-40B4-BE49-F238E27FC236}">
                <a16:creationId xmlns:a16="http://schemas.microsoft.com/office/drawing/2014/main" id="{ADA53950-6AE8-C404-866C-C0469D26541D}"/>
              </a:ext>
            </a:extLst>
          </p:cNvPr>
          <p:cNvSpPr/>
          <p:nvPr/>
        </p:nvSpPr>
        <p:spPr>
          <a:xfrm>
            <a:off x="4670965" y="1607390"/>
            <a:ext cx="197000" cy="189033"/>
          </a:xfrm>
          <a:custGeom>
            <a:avLst/>
            <a:gdLst>
              <a:gd name="connsiteX0" fmla="*/ 127652 w 295500"/>
              <a:gd name="connsiteY0" fmla="*/ 0 h 283550"/>
              <a:gd name="connsiteX1" fmla="*/ 157166 w 295500"/>
              <a:gd name="connsiteY1" fmla="*/ 0 h 283550"/>
              <a:gd name="connsiteX2" fmla="*/ 158433 w 295500"/>
              <a:gd name="connsiteY2" fmla="*/ 10683 h 283550"/>
              <a:gd name="connsiteX3" fmla="*/ 158433 w 295500"/>
              <a:gd name="connsiteY3" fmla="*/ 65727 h 283550"/>
              <a:gd name="connsiteX4" fmla="*/ 295500 w 295500"/>
              <a:gd name="connsiteY4" fmla="*/ 249872 h 283550"/>
              <a:gd name="connsiteX5" fmla="*/ 279386 w 295500"/>
              <a:gd name="connsiteY5" fmla="*/ 283551 h 283550"/>
              <a:gd name="connsiteX6" fmla="*/ 147751 w 295500"/>
              <a:gd name="connsiteY6" fmla="*/ 137067 h 283550"/>
              <a:gd name="connsiteX7" fmla="*/ 20098 w 295500"/>
              <a:gd name="connsiteY7" fmla="*/ 283551 h 283550"/>
              <a:gd name="connsiteX8" fmla="*/ 0 w 295500"/>
              <a:gd name="connsiteY8" fmla="*/ 254037 h 283550"/>
              <a:gd name="connsiteX9" fmla="*/ 127652 w 295500"/>
              <a:gd name="connsiteY9" fmla="*/ 69892 h 283550"/>
              <a:gd name="connsiteX10" fmla="*/ 127652 w 295500"/>
              <a:gd name="connsiteY10" fmla="*/ 0 h 2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00" h="283550">
                <a:moveTo>
                  <a:pt x="127652" y="0"/>
                </a:moveTo>
                <a:lnTo>
                  <a:pt x="157166" y="0"/>
                </a:lnTo>
                <a:cubicBezTo>
                  <a:pt x="166038" y="1811"/>
                  <a:pt x="166581" y="5432"/>
                  <a:pt x="158433" y="10683"/>
                </a:cubicBezTo>
                <a:lnTo>
                  <a:pt x="158433" y="65727"/>
                </a:lnTo>
                <a:cubicBezTo>
                  <a:pt x="164771" y="151734"/>
                  <a:pt x="210399" y="213115"/>
                  <a:pt x="295500" y="249872"/>
                </a:cubicBezTo>
                <a:lnTo>
                  <a:pt x="279386" y="283551"/>
                </a:lnTo>
                <a:cubicBezTo>
                  <a:pt x="217642" y="256752"/>
                  <a:pt x="173643" y="207865"/>
                  <a:pt x="147751" y="137067"/>
                </a:cubicBezTo>
                <a:cubicBezTo>
                  <a:pt x="128919" y="204243"/>
                  <a:pt x="86369" y="253131"/>
                  <a:pt x="20098" y="283551"/>
                </a:cubicBezTo>
                <a:lnTo>
                  <a:pt x="0" y="254037"/>
                </a:lnTo>
                <a:cubicBezTo>
                  <a:pt x="85101" y="220901"/>
                  <a:pt x="127652" y="159520"/>
                  <a:pt x="127652" y="69892"/>
                </a:cubicBezTo>
                <a:lnTo>
                  <a:pt x="127652" y="0"/>
                </a:lnTo>
                <a:close/>
              </a:path>
            </a:pathLst>
          </a:custGeom>
          <a:noFill/>
          <a:ln w="0" cap="sq">
            <a:solidFill>
              <a:srgbClr val="1A2A51"/>
            </a:solidFill>
            <a:prstDash val="solid"/>
            <a:miter/>
          </a:ln>
        </p:spPr>
        <p:txBody>
          <a:bodyPr rtlCol="0" anchor="ctr"/>
          <a:lstStyle/>
          <a:p>
            <a:endParaRPr lang="ja-JP" altLang="en-US" sz="1200"/>
          </a:p>
        </p:txBody>
      </p:sp>
      <p:sp>
        <p:nvSpPr>
          <p:cNvPr id="1132" name="フリーフォーム: 図形 1131">
            <a:extLst>
              <a:ext uri="{FF2B5EF4-FFF2-40B4-BE49-F238E27FC236}">
                <a16:creationId xmlns:a16="http://schemas.microsoft.com/office/drawing/2014/main" id="{BD2C2B7C-3717-0961-B1C7-4A5FFD98943F}"/>
              </a:ext>
            </a:extLst>
          </p:cNvPr>
          <p:cNvSpPr/>
          <p:nvPr/>
        </p:nvSpPr>
        <p:spPr>
          <a:xfrm>
            <a:off x="4905748" y="1614511"/>
            <a:ext cx="179859" cy="175635"/>
          </a:xfrm>
          <a:custGeom>
            <a:avLst/>
            <a:gdLst>
              <a:gd name="connsiteX0" fmla="*/ 3983 w 269789"/>
              <a:gd name="connsiteY0" fmla="*/ 263452 h 263452"/>
              <a:gd name="connsiteX1" fmla="*/ 0 w 269789"/>
              <a:gd name="connsiteY1" fmla="*/ 143767 h 263452"/>
              <a:gd name="connsiteX2" fmla="*/ 14848 w 269789"/>
              <a:gd name="connsiteY2" fmla="*/ 0 h 263452"/>
              <a:gd name="connsiteX3" fmla="*/ 41646 w 269789"/>
              <a:gd name="connsiteY3" fmla="*/ 6699 h 263452"/>
              <a:gd name="connsiteX4" fmla="*/ 42913 w 269789"/>
              <a:gd name="connsiteY4" fmla="*/ 18831 h 263452"/>
              <a:gd name="connsiteX5" fmla="*/ 29514 w 269789"/>
              <a:gd name="connsiteY5" fmla="*/ 143767 h 263452"/>
              <a:gd name="connsiteX6" fmla="*/ 34946 w 269789"/>
              <a:gd name="connsiteY6" fmla="*/ 260736 h 263452"/>
              <a:gd name="connsiteX7" fmla="*/ 3983 w 269789"/>
              <a:gd name="connsiteY7" fmla="*/ 263452 h 263452"/>
              <a:gd name="connsiteX8" fmla="*/ 196096 w 269789"/>
              <a:gd name="connsiteY8" fmla="*/ 237922 h 263452"/>
              <a:gd name="connsiteX9" fmla="*/ 91258 w 269789"/>
              <a:gd name="connsiteY9" fmla="*/ 197544 h 263452"/>
              <a:gd name="connsiteX10" fmla="*/ 108640 w 269789"/>
              <a:gd name="connsiteY10" fmla="*/ 174729 h 263452"/>
              <a:gd name="connsiteX11" fmla="*/ 195914 w 269789"/>
              <a:gd name="connsiteY11" fmla="*/ 208408 h 263452"/>
              <a:gd name="connsiteX12" fmla="*/ 269790 w 269789"/>
              <a:gd name="connsiteY12" fmla="*/ 208408 h 263452"/>
              <a:gd name="connsiteX13" fmla="*/ 269790 w 269789"/>
              <a:gd name="connsiteY13" fmla="*/ 237922 h 263452"/>
              <a:gd name="connsiteX14" fmla="*/ 195914 w 269789"/>
              <a:gd name="connsiteY14" fmla="*/ 237922 h 263452"/>
              <a:gd name="connsiteX15" fmla="*/ 252588 w 269789"/>
              <a:gd name="connsiteY15" fmla="*/ 64641 h 263452"/>
              <a:gd name="connsiteX16" fmla="*/ 102122 w 269789"/>
              <a:gd name="connsiteY16" fmla="*/ 72789 h 263452"/>
              <a:gd name="connsiteX17" fmla="*/ 102122 w 269789"/>
              <a:gd name="connsiteY17" fmla="*/ 44543 h 263452"/>
              <a:gd name="connsiteX18" fmla="*/ 252588 w 269789"/>
              <a:gd name="connsiteY18" fmla="*/ 36394 h 263452"/>
              <a:gd name="connsiteX19" fmla="*/ 252588 w 269789"/>
              <a:gd name="connsiteY19" fmla="*/ 64641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789" h="263452">
                <a:moveTo>
                  <a:pt x="3983" y="263452"/>
                </a:moveTo>
                <a:cubicBezTo>
                  <a:pt x="1268" y="216918"/>
                  <a:pt x="0" y="177083"/>
                  <a:pt x="0" y="143767"/>
                </a:cubicBezTo>
                <a:cubicBezTo>
                  <a:pt x="0" y="103389"/>
                  <a:pt x="4889" y="55588"/>
                  <a:pt x="14848" y="0"/>
                </a:cubicBezTo>
                <a:lnTo>
                  <a:pt x="41646" y="6699"/>
                </a:lnTo>
                <a:cubicBezTo>
                  <a:pt x="51423" y="8510"/>
                  <a:pt x="51966" y="12494"/>
                  <a:pt x="42913" y="18831"/>
                </a:cubicBezTo>
                <a:cubicBezTo>
                  <a:pt x="33859" y="70797"/>
                  <a:pt x="29514" y="112443"/>
                  <a:pt x="29514" y="143767"/>
                </a:cubicBezTo>
                <a:cubicBezTo>
                  <a:pt x="29514" y="178713"/>
                  <a:pt x="31325" y="217642"/>
                  <a:pt x="34946" y="260736"/>
                </a:cubicBezTo>
                <a:lnTo>
                  <a:pt x="3983" y="263452"/>
                </a:lnTo>
                <a:close/>
                <a:moveTo>
                  <a:pt x="196096" y="237922"/>
                </a:moveTo>
                <a:cubicBezTo>
                  <a:pt x="153907" y="237922"/>
                  <a:pt x="118961" y="224523"/>
                  <a:pt x="91258" y="197544"/>
                </a:cubicBezTo>
                <a:lnTo>
                  <a:pt x="108640" y="174729"/>
                </a:lnTo>
                <a:cubicBezTo>
                  <a:pt x="132903" y="198087"/>
                  <a:pt x="161874" y="209313"/>
                  <a:pt x="195914" y="208408"/>
                </a:cubicBezTo>
                <a:lnTo>
                  <a:pt x="269790" y="208408"/>
                </a:lnTo>
                <a:lnTo>
                  <a:pt x="269790" y="237922"/>
                </a:lnTo>
                <a:lnTo>
                  <a:pt x="195914" y="237922"/>
                </a:lnTo>
                <a:close/>
                <a:moveTo>
                  <a:pt x="252588" y="64641"/>
                </a:moveTo>
                <a:cubicBezTo>
                  <a:pt x="214021" y="63736"/>
                  <a:pt x="163866" y="66451"/>
                  <a:pt x="102122" y="72789"/>
                </a:cubicBezTo>
                <a:lnTo>
                  <a:pt x="102122" y="44543"/>
                </a:lnTo>
                <a:cubicBezTo>
                  <a:pt x="166582" y="38205"/>
                  <a:pt x="216737" y="35670"/>
                  <a:pt x="252588" y="36394"/>
                </a:cubicBezTo>
                <a:lnTo>
                  <a:pt x="252588" y="64641"/>
                </a:lnTo>
                <a:close/>
              </a:path>
            </a:pathLst>
          </a:custGeom>
          <a:solidFill>
            <a:srgbClr val="1A2A51"/>
          </a:solidFill>
          <a:ln w="18102" cap="flat">
            <a:noFill/>
            <a:prstDash val="solid"/>
            <a:miter/>
          </a:ln>
        </p:spPr>
        <p:txBody>
          <a:bodyPr rtlCol="0" anchor="ctr"/>
          <a:lstStyle/>
          <a:p>
            <a:endParaRPr lang="ja-JP" altLang="en-US" sz="1200"/>
          </a:p>
        </p:txBody>
      </p:sp>
      <p:sp>
        <p:nvSpPr>
          <p:cNvPr id="1133" name="フリーフォーム: 図形 1132">
            <a:extLst>
              <a:ext uri="{FF2B5EF4-FFF2-40B4-BE49-F238E27FC236}">
                <a16:creationId xmlns:a16="http://schemas.microsoft.com/office/drawing/2014/main" id="{97FE81F5-9527-97C1-9866-17F950E74603}"/>
              </a:ext>
            </a:extLst>
          </p:cNvPr>
          <p:cNvSpPr/>
          <p:nvPr/>
        </p:nvSpPr>
        <p:spPr>
          <a:xfrm>
            <a:off x="4905748" y="1614511"/>
            <a:ext cx="179859" cy="175635"/>
          </a:xfrm>
          <a:custGeom>
            <a:avLst/>
            <a:gdLst>
              <a:gd name="connsiteX0" fmla="*/ 3983 w 269789"/>
              <a:gd name="connsiteY0" fmla="*/ 263452 h 263452"/>
              <a:gd name="connsiteX1" fmla="*/ 0 w 269789"/>
              <a:gd name="connsiteY1" fmla="*/ 143767 h 263452"/>
              <a:gd name="connsiteX2" fmla="*/ 14848 w 269789"/>
              <a:gd name="connsiteY2" fmla="*/ 0 h 263452"/>
              <a:gd name="connsiteX3" fmla="*/ 41646 w 269789"/>
              <a:gd name="connsiteY3" fmla="*/ 6699 h 263452"/>
              <a:gd name="connsiteX4" fmla="*/ 42913 w 269789"/>
              <a:gd name="connsiteY4" fmla="*/ 18831 h 263452"/>
              <a:gd name="connsiteX5" fmla="*/ 29514 w 269789"/>
              <a:gd name="connsiteY5" fmla="*/ 143767 h 263452"/>
              <a:gd name="connsiteX6" fmla="*/ 34946 w 269789"/>
              <a:gd name="connsiteY6" fmla="*/ 260736 h 263452"/>
              <a:gd name="connsiteX7" fmla="*/ 3983 w 269789"/>
              <a:gd name="connsiteY7" fmla="*/ 263452 h 263452"/>
              <a:gd name="connsiteX8" fmla="*/ 196096 w 269789"/>
              <a:gd name="connsiteY8" fmla="*/ 237922 h 263452"/>
              <a:gd name="connsiteX9" fmla="*/ 91258 w 269789"/>
              <a:gd name="connsiteY9" fmla="*/ 197544 h 263452"/>
              <a:gd name="connsiteX10" fmla="*/ 108640 w 269789"/>
              <a:gd name="connsiteY10" fmla="*/ 174729 h 263452"/>
              <a:gd name="connsiteX11" fmla="*/ 195914 w 269789"/>
              <a:gd name="connsiteY11" fmla="*/ 208408 h 263452"/>
              <a:gd name="connsiteX12" fmla="*/ 269790 w 269789"/>
              <a:gd name="connsiteY12" fmla="*/ 208408 h 263452"/>
              <a:gd name="connsiteX13" fmla="*/ 269790 w 269789"/>
              <a:gd name="connsiteY13" fmla="*/ 237922 h 263452"/>
              <a:gd name="connsiteX14" fmla="*/ 195914 w 269789"/>
              <a:gd name="connsiteY14" fmla="*/ 237922 h 263452"/>
              <a:gd name="connsiteX15" fmla="*/ 252588 w 269789"/>
              <a:gd name="connsiteY15" fmla="*/ 64641 h 263452"/>
              <a:gd name="connsiteX16" fmla="*/ 102122 w 269789"/>
              <a:gd name="connsiteY16" fmla="*/ 72789 h 263452"/>
              <a:gd name="connsiteX17" fmla="*/ 102122 w 269789"/>
              <a:gd name="connsiteY17" fmla="*/ 44543 h 263452"/>
              <a:gd name="connsiteX18" fmla="*/ 252588 w 269789"/>
              <a:gd name="connsiteY18" fmla="*/ 36394 h 263452"/>
              <a:gd name="connsiteX19" fmla="*/ 252588 w 269789"/>
              <a:gd name="connsiteY19" fmla="*/ 64641 h 26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789" h="263452">
                <a:moveTo>
                  <a:pt x="3983" y="263452"/>
                </a:moveTo>
                <a:cubicBezTo>
                  <a:pt x="1268" y="216918"/>
                  <a:pt x="0" y="177083"/>
                  <a:pt x="0" y="143767"/>
                </a:cubicBezTo>
                <a:cubicBezTo>
                  <a:pt x="0" y="103389"/>
                  <a:pt x="4889" y="55588"/>
                  <a:pt x="14848" y="0"/>
                </a:cubicBezTo>
                <a:lnTo>
                  <a:pt x="41646" y="6699"/>
                </a:lnTo>
                <a:cubicBezTo>
                  <a:pt x="51423" y="8510"/>
                  <a:pt x="51966" y="12494"/>
                  <a:pt x="42913" y="18831"/>
                </a:cubicBezTo>
                <a:cubicBezTo>
                  <a:pt x="33859" y="70797"/>
                  <a:pt x="29514" y="112443"/>
                  <a:pt x="29514" y="143767"/>
                </a:cubicBezTo>
                <a:cubicBezTo>
                  <a:pt x="29514" y="178713"/>
                  <a:pt x="31325" y="217642"/>
                  <a:pt x="34946" y="260736"/>
                </a:cubicBezTo>
                <a:lnTo>
                  <a:pt x="3983" y="263452"/>
                </a:lnTo>
                <a:close/>
                <a:moveTo>
                  <a:pt x="196096" y="237922"/>
                </a:moveTo>
                <a:cubicBezTo>
                  <a:pt x="153907" y="237922"/>
                  <a:pt x="118961" y="224523"/>
                  <a:pt x="91258" y="197544"/>
                </a:cubicBezTo>
                <a:lnTo>
                  <a:pt x="108640" y="174729"/>
                </a:lnTo>
                <a:cubicBezTo>
                  <a:pt x="132903" y="198087"/>
                  <a:pt x="161874" y="209313"/>
                  <a:pt x="195914" y="208408"/>
                </a:cubicBezTo>
                <a:lnTo>
                  <a:pt x="269790" y="208408"/>
                </a:lnTo>
                <a:lnTo>
                  <a:pt x="269790" y="237922"/>
                </a:lnTo>
                <a:lnTo>
                  <a:pt x="195914" y="237922"/>
                </a:lnTo>
                <a:close/>
                <a:moveTo>
                  <a:pt x="252588" y="64641"/>
                </a:moveTo>
                <a:cubicBezTo>
                  <a:pt x="214021" y="63736"/>
                  <a:pt x="163866" y="66451"/>
                  <a:pt x="102122" y="72789"/>
                </a:cubicBezTo>
                <a:lnTo>
                  <a:pt x="102122" y="44543"/>
                </a:lnTo>
                <a:cubicBezTo>
                  <a:pt x="166582" y="38205"/>
                  <a:pt x="216737" y="35670"/>
                  <a:pt x="252588" y="36394"/>
                </a:cubicBezTo>
                <a:lnTo>
                  <a:pt x="252588" y="64641"/>
                </a:lnTo>
                <a:close/>
              </a:path>
            </a:pathLst>
          </a:custGeom>
          <a:noFill/>
          <a:ln w="0" cap="sq">
            <a:solidFill>
              <a:srgbClr val="1A2A51"/>
            </a:solidFill>
            <a:prstDash val="solid"/>
            <a:miter/>
          </a:ln>
        </p:spPr>
        <p:txBody>
          <a:bodyPr rtlCol="0" anchor="ctr"/>
          <a:lstStyle/>
          <a:p>
            <a:endParaRPr lang="ja-JP" altLang="en-US" sz="1200"/>
          </a:p>
        </p:txBody>
      </p:sp>
      <p:sp>
        <p:nvSpPr>
          <p:cNvPr id="1134" name="フリーフォーム: 図形 1133">
            <a:extLst>
              <a:ext uri="{FF2B5EF4-FFF2-40B4-BE49-F238E27FC236}">
                <a16:creationId xmlns:a16="http://schemas.microsoft.com/office/drawing/2014/main" id="{81B2E136-D915-CE74-63A1-E66CCE14F2E0}"/>
              </a:ext>
            </a:extLst>
          </p:cNvPr>
          <p:cNvSpPr/>
          <p:nvPr/>
        </p:nvSpPr>
        <p:spPr>
          <a:xfrm>
            <a:off x="5117113" y="1618978"/>
            <a:ext cx="72185" cy="164891"/>
          </a:xfrm>
          <a:custGeom>
            <a:avLst/>
            <a:gdLst>
              <a:gd name="connsiteX0" fmla="*/ 108278 w 108278"/>
              <a:gd name="connsiteY0" fmla="*/ 247337 h 247337"/>
              <a:gd name="connsiteX1" fmla="*/ 61019 w 108278"/>
              <a:gd name="connsiteY1" fmla="*/ 247337 h 247337"/>
              <a:gd name="connsiteX2" fmla="*/ 61019 w 108278"/>
              <a:gd name="connsiteY2" fmla="*/ 69530 h 247337"/>
              <a:gd name="connsiteX3" fmla="*/ 0 w 108278"/>
              <a:gd name="connsiteY3" fmla="*/ 105381 h 247337"/>
              <a:gd name="connsiteX4" fmla="*/ 0 w 108278"/>
              <a:gd name="connsiteY4" fmla="*/ 62468 h 247337"/>
              <a:gd name="connsiteX5" fmla="*/ 40197 w 108278"/>
              <a:gd name="connsiteY5" fmla="*/ 39473 h 247337"/>
              <a:gd name="connsiteX6" fmla="*/ 69891 w 108278"/>
              <a:gd name="connsiteY6" fmla="*/ 0 h 247337"/>
              <a:gd name="connsiteX7" fmla="*/ 108278 w 108278"/>
              <a:gd name="connsiteY7" fmla="*/ 0 h 247337"/>
              <a:gd name="connsiteX8" fmla="*/ 108278 w 108278"/>
              <a:gd name="connsiteY8" fmla="*/ 247337 h 24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78" h="247337">
                <a:moveTo>
                  <a:pt x="108278" y="247337"/>
                </a:moveTo>
                <a:lnTo>
                  <a:pt x="61019" y="247337"/>
                </a:lnTo>
                <a:lnTo>
                  <a:pt x="61019" y="69530"/>
                </a:lnTo>
                <a:cubicBezTo>
                  <a:pt x="43818" y="85645"/>
                  <a:pt x="23358" y="97595"/>
                  <a:pt x="0" y="105381"/>
                </a:cubicBezTo>
                <a:lnTo>
                  <a:pt x="0" y="62468"/>
                </a:lnTo>
                <a:cubicBezTo>
                  <a:pt x="12312" y="58485"/>
                  <a:pt x="25712" y="50880"/>
                  <a:pt x="40197" y="39473"/>
                </a:cubicBezTo>
                <a:cubicBezTo>
                  <a:pt x="54682" y="28246"/>
                  <a:pt x="64641" y="15029"/>
                  <a:pt x="69891" y="0"/>
                </a:cubicBezTo>
                <a:lnTo>
                  <a:pt x="108278" y="0"/>
                </a:lnTo>
                <a:lnTo>
                  <a:pt x="108278" y="247337"/>
                </a:lnTo>
                <a:close/>
              </a:path>
            </a:pathLst>
          </a:custGeom>
          <a:solidFill>
            <a:srgbClr val="1A2A51"/>
          </a:solidFill>
          <a:ln w="18102" cap="flat">
            <a:noFill/>
            <a:prstDash val="solid"/>
            <a:miter/>
          </a:ln>
        </p:spPr>
        <p:txBody>
          <a:bodyPr rtlCol="0" anchor="ctr"/>
          <a:lstStyle/>
          <a:p>
            <a:endParaRPr lang="ja-JP" altLang="en-US" sz="1200"/>
          </a:p>
        </p:txBody>
      </p:sp>
      <p:sp>
        <p:nvSpPr>
          <p:cNvPr id="1135" name="フリーフォーム: 図形 1134">
            <a:extLst>
              <a:ext uri="{FF2B5EF4-FFF2-40B4-BE49-F238E27FC236}">
                <a16:creationId xmlns:a16="http://schemas.microsoft.com/office/drawing/2014/main" id="{A6523608-34E9-8E6F-5CA8-3008E591B744}"/>
              </a:ext>
            </a:extLst>
          </p:cNvPr>
          <p:cNvSpPr/>
          <p:nvPr/>
        </p:nvSpPr>
        <p:spPr>
          <a:xfrm>
            <a:off x="5243618" y="1607390"/>
            <a:ext cx="197000" cy="189033"/>
          </a:xfrm>
          <a:custGeom>
            <a:avLst/>
            <a:gdLst>
              <a:gd name="connsiteX0" fmla="*/ 127652 w 295500"/>
              <a:gd name="connsiteY0" fmla="*/ 0 h 283550"/>
              <a:gd name="connsiteX1" fmla="*/ 157166 w 295500"/>
              <a:gd name="connsiteY1" fmla="*/ 0 h 283550"/>
              <a:gd name="connsiteX2" fmla="*/ 158433 w 295500"/>
              <a:gd name="connsiteY2" fmla="*/ 10683 h 283550"/>
              <a:gd name="connsiteX3" fmla="*/ 158433 w 295500"/>
              <a:gd name="connsiteY3" fmla="*/ 65727 h 283550"/>
              <a:gd name="connsiteX4" fmla="*/ 295500 w 295500"/>
              <a:gd name="connsiteY4" fmla="*/ 249872 h 283550"/>
              <a:gd name="connsiteX5" fmla="*/ 279386 w 295500"/>
              <a:gd name="connsiteY5" fmla="*/ 283551 h 283550"/>
              <a:gd name="connsiteX6" fmla="*/ 147751 w 295500"/>
              <a:gd name="connsiteY6" fmla="*/ 137067 h 283550"/>
              <a:gd name="connsiteX7" fmla="*/ 20098 w 295500"/>
              <a:gd name="connsiteY7" fmla="*/ 283551 h 283550"/>
              <a:gd name="connsiteX8" fmla="*/ 0 w 295500"/>
              <a:gd name="connsiteY8" fmla="*/ 254037 h 283550"/>
              <a:gd name="connsiteX9" fmla="*/ 127652 w 295500"/>
              <a:gd name="connsiteY9" fmla="*/ 69892 h 283550"/>
              <a:gd name="connsiteX10" fmla="*/ 127652 w 295500"/>
              <a:gd name="connsiteY10" fmla="*/ 0 h 2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00" h="283550">
                <a:moveTo>
                  <a:pt x="127652" y="0"/>
                </a:moveTo>
                <a:lnTo>
                  <a:pt x="157166" y="0"/>
                </a:lnTo>
                <a:cubicBezTo>
                  <a:pt x="166038" y="1811"/>
                  <a:pt x="166581" y="5432"/>
                  <a:pt x="158433" y="10683"/>
                </a:cubicBezTo>
                <a:lnTo>
                  <a:pt x="158433" y="65727"/>
                </a:lnTo>
                <a:cubicBezTo>
                  <a:pt x="164770" y="151734"/>
                  <a:pt x="210399" y="213115"/>
                  <a:pt x="295500" y="249872"/>
                </a:cubicBezTo>
                <a:lnTo>
                  <a:pt x="279386" y="283551"/>
                </a:lnTo>
                <a:cubicBezTo>
                  <a:pt x="217642" y="256752"/>
                  <a:pt x="173643" y="207865"/>
                  <a:pt x="147751" y="137067"/>
                </a:cubicBezTo>
                <a:cubicBezTo>
                  <a:pt x="128919" y="204243"/>
                  <a:pt x="86369" y="253131"/>
                  <a:pt x="20098" y="283551"/>
                </a:cubicBezTo>
                <a:lnTo>
                  <a:pt x="0" y="254037"/>
                </a:lnTo>
                <a:cubicBezTo>
                  <a:pt x="85101" y="220901"/>
                  <a:pt x="127652" y="159520"/>
                  <a:pt x="127652" y="69892"/>
                </a:cubicBezTo>
                <a:lnTo>
                  <a:pt x="127652" y="0"/>
                </a:lnTo>
                <a:close/>
              </a:path>
            </a:pathLst>
          </a:custGeom>
          <a:solidFill>
            <a:srgbClr val="1A2A51"/>
          </a:solidFill>
          <a:ln w="18102" cap="flat">
            <a:noFill/>
            <a:prstDash val="solid"/>
            <a:miter/>
          </a:ln>
        </p:spPr>
        <p:txBody>
          <a:bodyPr rtlCol="0" anchor="ctr"/>
          <a:lstStyle/>
          <a:p>
            <a:endParaRPr lang="ja-JP" altLang="en-US" sz="1200"/>
          </a:p>
        </p:txBody>
      </p:sp>
      <p:sp>
        <p:nvSpPr>
          <p:cNvPr id="1136" name="フリーフォーム: 図形 1135">
            <a:extLst>
              <a:ext uri="{FF2B5EF4-FFF2-40B4-BE49-F238E27FC236}">
                <a16:creationId xmlns:a16="http://schemas.microsoft.com/office/drawing/2014/main" id="{2AD01D42-6DC1-C38E-672E-7D9BE89E87F6}"/>
              </a:ext>
            </a:extLst>
          </p:cNvPr>
          <p:cNvSpPr/>
          <p:nvPr/>
        </p:nvSpPr>
        <p:spPr>
          <a:xfrm>
            <a:off x="5243618" y="1607390"/>
            <a:ext cx="197000" cy="189033"/>
          </a:xfrm>
          <a:custGeom>
            <a:avLst/>
            <a:gdLst>
              <a:gd name="connsiteX0" fmla="*/ 127652 w 295500"/>
              <a:gd name="connsiteY0" fmla="*/ 0 h 283550"/>
              <a:gd name="connsiteX1" fmla="*/ 157166 w 295500"/>
              <a:gd name="connsiteY1" fmla="*/ 0 h 283550"/>
              <a:gd name="connsiteX2" fmla="*/ 158433 w 295500"/>
              <a:gd name="connsiteY2" fmla="*/ 10683 h 283550"/>
              <a:gd name="connsiteX3" fmla="*/ 158433 w 295500"/>
              <a:gd name="connsiteY3" fmla="*/ 65727 h 283550"/>
              <a:gd name="connsiteX4" fmla="*/ 295500 w 295500"/>
              <a:gd name="connsiteY4" fmla="*/ 249872 h 283550"/>
              <a:gd name="connsiteX5" fmla="*/ 279386 w 295500"/>
              <a:gd name="connsiteY5" fmla="*/ 283551 h 283550"/>
              <a:gd name="connsiteX6" fmla="*/ 147751 w 295500"/>
              <a:gd name="connsiteY6" fmla="*/ 137067 h 283550"/>
              <a:gd name="connsiteX7" fmla="*/ 20098 w 295500"/>
              <a:gd name="connsiteY7" fmla="*/ 283551 h 283550"/>
              <a:gd name="connsiteX8" fmla="*/ 0 w 295500"/>
              <a:gd name="connsiteY8" fmla="*/ 254037 h 283550"/>
              <a:gd name="connsiteX9" fmla="*/ 127652 w 295500"/>
              <a:gd name="connsiteY9" fmla="*/ 69892 h 283550"/>
              <a:gd name="connsiteX10" fmla="*/ 127652 w 295500"/>
              <a:gd name="connsiteY10" fmla="*/ 0 h 28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500" h="283550">
                <a:moveTo>
                  <a:pt x="127652" y="0"/>
                </a:moveTo>
                <a:lnTo>
                  <a:pt x="157166" y="0"/>
                </a:lnTo>
                <a:cubicBezTo>
                  <a:pt x="166038" y="1811"/>
                  <a:pt x="166581" y="5432"/>
                  <a:pt x="158433" y="10683"/>
                </a:cubicBezTo>
                <a:lnTo>
                  <a:pt x="158433" y="65727"/>
                </a:lnTo>
                <a:cubicBezTo>
                  <a:pt x="164770" y="151734"/>
                  <a:pt x="210399" y="213115"/>
                  <a:pt x="295500" y="249872"/>
                </a:cubicBezTo>
                <a:lnTo>
                  <a:pt x="279386" y="283551"/>
                </a:lnTo>
                <a:cubicBezTo>
                  <a:pt x="217642" y="256752"/>
                  <a:pt x="173643" y="207865"/>
                  <a:pt x="147751" y="137067"/>
                </a:cubicBezTo>
                <a:cubicBezTo>
                  <a:pt x="128919" y="204243"/>
                  <a:pt x="86369" y="253131"/>
                  <a:pt x="20098" y="283551"/>
                </a:cubicBezTo>
                <a:lnTo>
                  <a:pt x="0" y="254037"/>
                </a:lnTo>
                <a:cubicBezTo>
                  <a:pt x="85101" y="220901"/>
                  <a:pt x="127652" y="159520"/>
                  <a:pt x="127652" y="69892"/>
                </a:cubicBezTo>
                <a:lnTo>
                  <a:pt x="127652" y="0"/>
                </a:lnTo>
                <a:close/>
              </a:path>
            </a:pathLst>
          </a:custGeom>
          <a:noFill/>
          <a:ln w="0" cap="sq">
            <a:solidFill>
              <a:srgbClr val="1A2A51"/>
            </a:solidFill>
            <a:prstDash val="solid"/>
            <a:miter/>
          </a:ln>
        </p:spPr>
        <p:txBody>
          <a:bodyPr rtlCol="0" anchor="ctr"/>
          <a:lstStyle/>
          <a:p>
            <a:endParaRPr lang="ja-JP" altLang="en-US" sz="1200"/>
          </a:p>
        </p:txBody>
      </p:sp>
      <p:sp>
        <p:nvSpPr>
          <p:cNvPr id="1137" name="フリーフォーム: 図形 1136">
            <a:extLst>
              <a:ext uri="{FF2B5EF4-FFF2-40B4-BE49-F238E27FC236}">
                <a16:creationId xmlns:a16="http://schemas.microsoft.com/office/drawing/2014/main" id="{A0ED872A-1116-E4A3-BCD0-5002C46EB0B0}"/>
              </a:ext>
            </a:extLst>
          </p:cNvPr>
          <p:cNvSpPr/>
          <p:nvPr/>
        </p:nvSpPr>
        <p:spPr>
          <a:xfrm>
            <a:off x="5471038" y="1593991"/>
            <a:ext cx="208951" cy="197241"/>
          </a:xfrm>
          <a:custGeom>
            <a:avLst/>
            <a:gdLst>
              <a:gd name="connsiteX0" fmla="*/ 184326 w 313426"/>
              <a:gd name="connsiteY0" fmla="*/ 177445 h 295862"/>
              <a:gd name="connsiteX1" fmla="*/ 161511 w 313426"/>
              <a:gd name="connsiteY1" fmla="*/ 278299 h 295862"/>
              <a:gd name="connsiteX2" fmla="*/ 130549 w 313426"/>
              <a:gd name="connsiteY2" fmla="*/ 291699 h 295862"/>
              <a:gd name="connsiteX3" fmla="*/ 79488 w 313426"/>
              <a:gd name="connsiteY3" fmla="*/ 262185 h 295862"/>
              <a:gd name="connsiteX4" fmla="*/ 96871 w 313426"/>
              <a:gd name="connsiteY4" fmla="*/ 237922 h 295862"/>
              <a:gd name="connsiteX5" fmla="*/ 129101 w 313426"/>
              <a:gd name="connsiteY5" fmla="*/ 259469 h 295862"/>
              <a:gd name="connsiteX6" fmla="*/ 141232 w 313426"/>
              <a:gd name="connsiteY6" fmla="*/ 254037 h 295862"/>
              <a:gd name="connsiteX7" fmla="*/ 156079 w 313426"/>
              <a:gd name="connsiteY7" fmla="*/ 172013 h 295862"/>
              <a:gd name="connsiteX8" fmla="*/ 147931 w 313426"/>
              <a:gd name="connsiteY8" fmla="*/ 126384 h 295862"/>
              <a:gd name="connsiteX9" fmla="*/ 131817 w 313426"/>
              <a:gd name="connsiteY9" fmla="*/ 122401 h 295862"/>
              <a:gd name="connsiteX10" fmla="*/ 98138 w 313426"/>
              <a:gd name="connsiteY10" fmla="*/ 125117 h 295862"/>
              <a:gd name="connsiteX11" fmla="*/ 30962 w 313426"/>
              <a:gd name="connsiteY11" fmla="*/ 295863 h 295862"/>
              <a:gd name="connsiteX12" fmla="*/ 0 w 313426"/>
              <a:gd name="connsiteY12" fmla="*/ 285180 h 295862"/>
              <a:gd name="connsiteX13" fmla="*/ 68624 w 313426"/>
              <a:gd name="connsiteY13" fmla="*/ 128014 h 295862"/>
              <a:gd name="connsiteX14" fmla="*/ 10864 w 313426"/>
              <a:gd name="connsiteY14" fmla="*/ 134714 h 295862"/>
              <a:gd name="connsiteX15" fmla="*/ 8148 w 313426"/>
              <a:gd name="connsiteY15" fmla="*/ 105200 h 295862"/>
              <a:gd name="connsiteX16" fmla="*/ 75324 w 313426"/>
              <a:gd name="connsiteY16" fmla="*/ 101216 h 295862"/>
              <a:gd name="connsiteX17" fmla="*/ 95422 w 313426"/>
              <a:gd name="connsiteY17" fmla="*/ 16477 h 295862"/>
              <a:gd name="connsiteX18" fmla="*/ 123668 w 313426"/>
              <a:gd name="connsiteY18" fmla="*/ 25892 h 295862"/>
              <a:gd name="connsiteX19" fmla="*/ 122401 w 313426"/>
              <a:gd name="connsiteY19" fmla="*/ 38024 h 295862"/>
              <a:gd name="connsiteX20" fmla="*/ 106286 w 313426"/>
              <a:gd name="connsiteY20" fmla="*/ 98500 h 295862"/>
              <a:gd name="connsiteX21" fmla="*/ 139964 w 313426"/>
              <a:gd name="connsiteY21" fmla="*/ 95784 h 295862"/>
              <a:gd name="connsiteX22" fmla="*/ 168211 w 313426"/>
              <a:gd name="connsiteY22" fmla="*/ 105200 h 295862"/>
              <a:gd name="connsiteX23" fmla="*/ 184326 w 313426"/>
              <a:gd name="connsiteY23" fmla="*/ 177807 h 295862"/>
              <a:gd name="connsiteX24" fmla="*/ 184326 w 313426"/>
              <a:gd name="connsiteY24" fmla="*/ 177807 h 295862"/>
              <a:gd name="connsiteX25" fmla="*/ 224704 w 313426"/>
              <a:gd name="connsiteY25" fmla="*/ 69892 h 295862"/>
              <a:gd name="connsiteX26" fmla="*/ 300028 w 313426"/>
              <a:gd name="connsiteY26" fmla="*/ 205692 h 295862"/>
              <a:gd name="connsiteX27" fmla="*/ 270514 w 313426"/>
              <a:gd name="connsiteY27" fmla="*/ 217823 h 295862"/>
              <a:gd name="connsiteX28" fmla="*/ 200622 w 313426"/>
              <a:gd name="connsiteY28" fmla="*/ 87455 h 295862"/>
              <a:gd name="connsiteX29" fmla="*/ 224885 w 313426"/>
              <a:gd name="connsiteY29" fmla="*/ 70073 h 295862"/>
              <a:gd name="connsiteX30" fmla="*/ 269065 w 313426"/>
              <a:gd name="connsiteY30" fmla="*/ 86007 h 295862"/>
              <a:gd name="connsiteX31" fmla="*/ 216737 w 313426"/>
              <a:gd name="connsiteY31" fmla="*/ 47077 h 295862"/>
              <a:gd name="connsiteX32" fmla="*/ 232852 w 313426"/>
              <a:gd name="connsiteY32" fmla="*/ 30962 h 295862"/>
              <a:gd name="connsiteX33" fmla="*/ 286628 w 313426"/>
              <a:gd name="connsiteY33" fmla="*/ 68624 h 295862"/>
              <a:gd name="connsiteX34" fmla="*/ 269246 w 313426"/>
              <a:gd name="connsiteY34" fmla="*/ 86007 h 295862"/>
              <a:gd name="connsiteX35" fmla="*/ 259650 w 313426"/>
              <a:gd name="connsiteY35" fmla="*/ 0 h 295862"/>
              <a:gd name="connsiteX36" fmla="*/ 313426 w 313426"/>
              <a:gd name="connsiteY36" fmla="*/ 37662 h 295862"/>
              <a:gd name="connsiteX37" fmla="*/ 297311 w 313426"/>
              <a:gd name="connsiteY37" fmla="*/ 53777 h 295862"/>
              <a:gd name="connsiteX38" fmla="*/ 243534 w 313426"/>
              <a:gd name="connsiteY38" fmla="*/ 16115 h 295862"/>
              <a:gd name="connsiteX39" fmla="*/ 259650 w 313426"/>
              <a:gd name="connsiteY39" fmla="*/ 0 h 29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426" h="295862">
                <a:moveTo>
                  <a:pt x="184326" y="177445"/>
                </a:moveTo>
                <a:cubicBezTo>
                  <a:pt x="184326" y="229412"/>
                  <a:pt x="176721" y="263090"/>
                  <a:pt x="161511" y="278299"/>
                </a:cubicBezTo>
                <a:cubicBezTo>
                  <a:pt x="152458" y="287172"/>
                  <a:pt x="142318" y="291699"/>
                  <a:pt x="130549" y="291699"/>
                </a:cubicBezTo>
                <a:cubicBezTo>
                  <a:pt x="113529" y="291699"/>
                  <a:pt x="96508" y="281921"/>
                  <a:pt x="79488" y="262185"/>
                </a:cubicBezTo>
                <a:lnTo>
                  <a:pt x="96871" y="237922"/>
                </a:lnTo>
                <a:cubicBezTo>
                  <a:pt x="111175" y="252226"/>
                  <a:pt x="121858" y="259469"/>
                  <a:pt x="129101" y="259469"/>
                </a:cubicBezTo>
                <a:cubicBezTo>
                  <a:pt x="133627" y="259469"/>
                  <a:pt x="137611" y="257658"/>
                  <a:pt x="141232" y="254037"/>
                </a:cubicBezTo>
                <a:cubicBezTo>
                  <a:pt x="151010" y="244259"/>
                  <a:pt x="156079" y="216918"/>
                  <a:pt x="156079" y="172013"/>
                </a:cubicBezTo>
                <a:cubicBezTo>
                  <a:pt x="156079" y="147026"/>
                  <a:pt x="153364" y="131636"/>
                  <a:pt x="147931" y="126384"/>
                </a:cubicBezTo>
                <a:cubicBezTo>
                  <a:pt x="145215" y="123669"/>
                  <a:pt x="139784" y="122401"/>
                  <a:pt x="131817" y="122401"/>
                </a:cubicBezTo>
                <a:cubicBezTo>
                  <a:pt x="123850" y="122401"/>
                  <a:pt x="112624" y="123306"/>
                  <a:pt x="98138" y="125117"/>
                </a:cubicBezTo>
                <a:cubicBezTo>
                  <a:pt x="79307" y="191387"/>
                  <a:pt x="56855" y="248242"/>
                  <a:pt x="30962" y="295863"/>
                </a:cubicBezTo>
                <a:lnTo>
                  <a:pt x="0" y="285180"/>
                </a:lnTo>
                <a:cubicBezTo>
                  <a:pt x="25892" y="244802"/>
                  <a:pt x="48888" y="192474"/>
                  <a:pt x="68624" y="128014"/>
                </a:cubicBezTo>
                <a:cubicBezTo>
                  <a:pt x="48888" y="130730"/>
                  <a:pt x="29695" y="132903"/>
                  <a:pt x="10864" y="134714"/>
                </a:cubicBezTo>
                <a:lnTo>
                  <a:pt x="8148" y="105200"/>
                </a:lnTo>
                <a:cubicBezTo>
                  <a:pt x="24263" y="105200"/>
                  <a:pt x="46715" y="103932"/>
                  <a:pt x="75324" y="101216"/>
                </a:cubicBezTo>
                <a:cubicBezTo>
                  <a:pt x="83471" y="73513"/>
                  <a:pt x="90171" y="45267"/>
                  <a:pt x="95422" y="16477"/>
                </a:cubicBezTo>
                <a:lnTo>
                  <a:pt x="123668" y="25892"/>
                </a:lnTo>
                <a:cubicBezTo>
                  <a:pt x="134351" y="30419"/>
                  <a:pt x="133989" y="34403"/>
                  <a:pt x="122401" y="38024"/>
                </a:cubicBezTo>
                <a:cubicBezTo>
                  <a:pt x="116969" y="56855"/>
                  <a:pt x="111718" y="76953"/>
                  <a:pt x="106286" y="98500"/>
                </a:cubicBezTo>
                <a:cubicBezTo>
                  <a:pt x="116969" y="96690"/>
                  <a:pt x="128195" y="95784"/>
                  <a:pt x="139964" y="95784"/>
                </a:cubicBezTo>
                <a:cubicBezTo>
                  <a:pt x="152458" y="95784"/>
                  <a:pt x="161874" y="98862"/>
                  <a:pt x="168211" y="105200"/>
                </a:cubicBezTo>
                <a:cubicBezTo>
                  <a:pt x="178894" y="115883"/>
                  <a:pt x="184326" y="140145"/>
                  <a:pt x="184326" y="177807"/>
                </a:cubicBezTo>
                <a:lnTo>
                  <a:pt x="184326" y="177807"/>
                </a:lnTo>
                <a:close/>
                <a:moveTo>
                  <a:pt x="224704" y="69892"/>
                </a:moveTo>
                <a:cubicBezTo>
                  <a:pt x="261460" y="107554"/>
                  <a:pt x="286448" y="152820"/>
                  <a:pt x="300028" y="205692"/>
                </a:cubicBezTo>
                <a:lnTo>
                  <a:pt x="270514" y="217823"/>
                </a:lnTo>
                <a:cubicBezTo>
                  <a:pt x="254399" y="159520"/>
                  <a:pt x="231041" y="116064"/>
                  <a:pt x="200622" y="87455"/>
                </a:cubicBezTo>
                <a:lnTo>
                  <a:pt x="224885" y="70073"/>
                </a:lnTo>
                <a:close/>
                <a:moveTo>
                  <a:pt x="269065" y="86007"/>
                </a:moveTo>
                <a:cubicBezTo>
                  <a:pt x="248424" y="68986"/>
                  <a:pt x="231041" y="55950"/>
                  <a:pt x="216737" y="47077"/>
                </a:cubicBezTo>
                <a:lnTo>
                  <a:pt x="232852" y="30962"/>
                </a:lnTo>
                <a:cubicBezTo>
                  <a:pt x="248967" y="40016"/>
                  <a:pt x="266892" y="52509"/>
                  <a:pt x="286628" y="68624"/>
                </a:cubicBezTo>
                <a:lnTo>
                  <a:pt x="269246" y="86007"/>
                </a:lnTo>
                <a:close/>
                <a:moveTo>
                  <a:pt x="259650" y="0"/>
                </a:moveTo>
                <a:cubicBezTo>
                  <a:pt x="275764" y="9053"/>
                  <a:pt x="293690" y="21547"/>
                  <a:pt x="313426" y="37662"/>
                </a:cubicBezTo>
                <a:lnTo>
                  <a:pt x="297311" y="53777"/>
                </a:lnTo>
                <a:cubicBezTo>
                  <a:pt x="277575" y="38567"/>
                  <a:pt x="259650" y="26074"/>
                  <a:pt x="243534" y="16115"/>
                </a:cubicBezTo>
                <a:lnTo>
                  <a:pt x="259650" y="0"/>
                </a:lnTo>
                <a:close/>
              </a:path>
            </a:pathLst>
          </a:custGeom>
          <a:solidFill>
            <a:srgbClr val="1A2A51"/>
          </a:solidFill>
          <a:ln w="18102" cap="flat">
            <a:noFill/>
            <a:prstDash val="solid"/>
            <a:miter/>
          </a:ln>
        </p:spPr>
        <p:txBody>
          <a:bodyPr rtlCol="0" anchor="ctr"/>
          <a:lstStyle/>
          <a:p>
            <a:endParaRPr lang="ja-JP" altLang="en-US" sz="1200"/>
          </a:p>
        </p:txBody>
      </p:sp>
      <p:sp>
        <p:nvSpPr>
          <p:cNvPr id="1138" name="フリーフォーム: 図形 1137">
            <a:extLst>
              <a:ext uri="{FF2B5EF4-FFF2-40B4-BE49-F238E27FC236}">
                <a16:creationId xmlns:a16="http://schemas.microsoft.com/office/drawing/2014/main" id="{E78834E4-1C69-5379-3045-3D1233CBB130}"/>
              </a:ext>
            </a:extLst>
          </p:cNvPr>
          <p:cNvSpPr/>
          <p:nvPr/>
        </p:nvSpPr>
        <p:spPr>
          <a:xfrm>
            <a:off x="5471038" y="1593991"/>
            <a:ext cx="208951" cy="197241"/>
          </a:xfrm>
          <a:custGeom>
            <a:avLst/>
            <a:gdLst>
              <a:gd name="connsiteX0" fmla="*/ 184326 w 313426"/>
              <a:gd name="connsiteY0" fmla="*/ 177445 h 295862"/>
              <a:gd name="connsiteX1" fmla="*/ 161511 w 313426"/>
              <a:gd name="connsiteY1" fmla="*/ 278299 h 295862"/>
              <a:gd name="connsiteX2" fmla="*/ 130549 w 313426"/>
              <a:gd name="connsiteY2" fmla="*/ 291699 h 295862"/>
              <a:gd name="connsiteX3" fmla="*/ 79488 w 313426"/>
              <a:gd name="connsiteY3" fmla="*/ 262185 h 295862"/>
              <a:gd name="connsiteX4" fmla="*/ 96871 w 313426"/>
              <a:gd name="connsiteY4" fmla="*/ 237922 h 295862"/>
              <a:gd name="connsiteX5" fmla="*/ 129101 w 313426"/>
              <a:gd name="connsiteY5" fmla="*/ 259469 h 295862"/>
              <a:gd name="connsiteX6" fmla="*/ 141232 w 313426"/>
              <a:gd name="connsiteY6" fmla="*/ 254037 h 295862"/>
              <a:gd name="connsiteX7" fmla="*/ 156079 w 313426"/>
              <a:gd name="connsiteY7" fmla="*/ 172013 h 295862"/>
              <a:gd name="connsiteX8" fmla="*/ 147931 w 313426"/>
              <a:gd name="connsiteY8" fmla="*/ 126384 h 295862"/>
              <a:gd name="connsiteX9" fmla="*/ 131817 w 313426"/>
              <a:gd name="connsiteY9" fmla="*/ 122401 h 295862"/>
              <a:gd name="connsiteX10" fmla="*/ 98138 w 313426"/>
              <a:gd name="connsiteY10" fmla="*/ 125117 h 295862"/>
              <a:gd name="connsiteX11" fmla="*/ 30962 w 313426"/>
              <a:gd name="connsiteY11" fmla="*/ 295863 h 295862"/>
              <a:gd name="connsiteX12" fmla="*/ 0 w 313426"/>
              <a:gd name="connsiteY12" fmla="*/ 285180 h 295862"/>
              <a:gd name="connsiteX13" fmla="*/ 68624 w 313426"/>
              <a:gd name="connsiteY13" fmla="*/ 128014 h 295862"/>
              <a:gd name="connsiteX14" fmla="*/ 10864 w 313426"/>
              <a:gd name="connsiteY14" fmla="*/ 134714 h 295862"/>
              <a:gd name="connsiteX15" fmla="*/ 8148 w 313426"/>
              <a:gd name="connsiteY15" fmla="*/ 105200 h 295862"/>
              <a:gd name="connsiteX16" fmla="*/ 75324 w 313426"/>
              <a:gd name="connsiteY16" fmla="*/ 101216 h 295862"/>
              <a:gd name="connsiteX17" fmla="*/ 95422 w 313426"/>
              <a:gd name="connsiteY17" fmla="*/ 16477 h 295862"/>
              <a:gd name="connsiteX18" fmla="*/ 123668 w 313426"/>
              <a:gd name="connsiteY18" fmla="*/ 25892 h 295862"/>
              <a:gd name="connsiteX19" fmla="*/ 122401 w 313426"/>
              <a:gd name="connsiteY19" fmla="*/ 38024 h 295862"/>
              <a:gd name="connsiteX20" fmla="*/ 106286 w 313426"/>
              <a:gd name="connsiteY20" fmla="*/ 98500 h 295862"/>
              <a:gd name="connsiteX21" fmla="*/ 139964 w 313426"/>
              <a:gd name="connsiteY21" fmla="*/ 95784 h 295862"/>
              <a:gd name="connsiteX22" fmla="*/ 168211 w 313426"/>
              <a:gd name="connsiteY22" fmla="*/ 105200 h 295862"/>
              <a:gd name="connsiteX23" fmla="*/ 184326 w 313426"/>
              <a:gd name="connsiteY23" fmla="*/ 177807 h 295862"/>
              <a:gd name="connsiteX24" fmla="*/ 184326 w 313426"/>
              <a:gd name="connsiteY24" fmla="*/ 177807 h 295862"/>
              <a:gd name="connsiteX25" fmla="*/ 224704 w 313426"/>
              <a:gd name="connsiteY25" fmla="*/ 69892 h 295862"/>
              <a:gd name="connsiteX26" fmla="*/ 300028 w 313426"/>
              <a:gd name="connsiteY26" fmla="*/ 205692 h 295862"/>
              <a:gd name="connsiteX27" fmla="*/ 270514 w 313426"/>
              <a:gd name="connsiteY27" fmla="*/ 217823 h 295862"/>
              <a:gd name="connsiteX28" fmla="*/ 200622 w 313426"/>
              <a:gd name="connsiteY28" fmla="*/ 87455 h 295862"/>
              <a:gd name="connsiteX29" fmla="*/ 224885 w 313426"/>
              <a:gd name="connsiteY29" fmla="*/ 70073 h 295862"/>
              <a:gd name="connsiteX30" fmla="*/ 269065 w 313426"/>
              <a:gd name="connsiteY30" fmla="*/ 86007 h 295862"/>
              <a:gd name="connsiteX31" fmla="*/ 216737 w 313426"/>
              <a:gd name="connsiteY31" fmla="*/ 47077 h 295862"/>
              <a:gd name="connsiteX32" fmla="*/ 232852 w 313426"/>
              <a:gd name="connsiteY32" fmla="*/ 30962 h 295862"/>
              <a:gd name="connsiteX33" fmla="*/ 286628 w 313426"/>
              <a:gd name="connsiteY33" fmla="*/ 68624 h 295862"/>
              <a:gd name="connsiteX34" fmla="*/ 269246 w 313426"/>
              <a:gd name="connsiteY34" fmla="*/ 86007 h 295862"/>
              <a:gd name="connsiteX35" fmla="*/ 259650 w 313426"/>
              <a:gd name="connsiteY35" fmla="*/ 0 h 295862"/>
              <a:gd name="connsiteX36" fmla="*/ 313426 w 313426"/>
              <a:gd name="connsiteY36" fmla="*/ 37662 h 295862"/>
              <a:gd name="connsiteX37" fmla="*/ 297311 w 313426"/>
              <a:gd name="connsiteY37" fmla="*/ 53777 h 295862"/>
              <a:gd name="connsiteX38" fmla="*/ 243534 w 313426"/>
              <a:gd name="connsiteY38" fmla="*/ 16115 h 295862"/>
              <a:gd name="connsiteX39" fmla="*/ 259650 w 313426"/>
              <a:gd name="connsiteY39" fmla="*/ 0 h 29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426" h="295862">
                <a:moveTo>
                  <a:pt x="184326" y="177445"/>
                </a:moveTo>
                <a:cubicBezTo>
                  <a:pt x="184326" y="229412"/>
                  <a:pt x="176721" y="263090"/>
                  <a:pt x="161511" y="278299"/>
                </a:cubicBezTo>
                <a:cubicBezTo>
                  <a:pt x="152458" y="287172"/>
                  <a:pt x="142318" y="291699"/>
                  <a:pt x="130549" y="291699"/>
                </a:cubicBezTo>
                <a:cubicBezTo>
                  <a:pt x="113529" y="291699"/>
                  <a:pt x="96508" y="281921"/>
                  <a:pt x="79488" y="262185"/>
                </a:cubicBezTo>
                <a:lnTo>
                  <a:pt x="96871" y="237922"/>
                </a:lnTo>
                <a:cubicBezTo>
                  <a:pt x="111175" y="252226"/>
                  <a:pt x="121858" y="259469"/>
                  <a:pt x="129101" y="259469"/>
                </a:cubicBezTo>
                <a:cubicBezTo>
                  <a:pt x="133627" y="259469"/>
                  <a:pt x="137611" y="257658"/>
                  <a:pt x="141232" y="254037"/>
                </a:cubicBezTo>
                <a:cubicBezTo>
                  <a:pt x="151010" y="244259"/>
                  <a:pt x="156079" y="216918"/>
                  <a:pt x="156079" y="172013"/>
                </a:cubicBezTo>
                <a:cubicBezTo>
                  <a:pt x="156079" y="147026"/>
                  <a:pt x="153364" y="131636"/>
                  <a:pt x="147931" y="126384"/>
                </a:cubicBezTo>
                <a:cubicBezTo>
                  <a:pt x="145215" y="123669"/>
                  <a:pt x="139784" y="122401"/>
                  <a:pt x="131817" y="122401"/>
                </a:cubicBezTo>
                <a:cubicBezTo>
                  <a:pt x="123850" y="122401"/>
                  <a:pt x="112624" y="123306"/>
                  <a:pt x="98138" y="125117"/>
                </a:cubicBezTo>
                <a:cubicBezTo>
                  <a:pt x="79307" y="191387"/>
                  <a:pt x="56855" y="248242"/>
                  <a:pt x="30962" y="295863"/>
                </a:cubicBezTo>
                <a:lnTo>
                  <a:pt x="0" y="285180"/>
                </a:lnTo>
                <a:cubicBezTo>
                  <a:pt x="25892" y="244802"/>
                  <a:pt x="48888" y="192474"/>
                  <a:pt x="68624" y="128014"/>
                </a:cubicBezTo>
                <a:cubicBezTo>
                  <a:pt x="48888" y="130730"/>
                  <a:pt x="29695" y="132903"/>
                  <a:pt x="10864" y="134714"/>
                </a:cubicBezTo>
                <a:lnTo>
                  <a:pt x="8148" y="105200"/>
                </a:lnTo>
                <a:cubicBezTo>
                  <a:pt x="24263" y="105200"/>
                  <a:pt x="46715" y="103932"/>
                  <a:pt x="75324" y="101216"/>
                </a:cubicBezTo>
                <a:cubicBezTo>
                  <a:pt x="83471" y="73513"/>
                  <a:pt x="90171" y="45267"/>
                  <a:pt x="95422" y="16477"/>
                </a:cubicBezTo>
                <a:lnTo>
                  <a:pt x="123668" y="25892"/>
                </a:lnTo>
                <a:cubicBezTo>
                  <a:pt x="134351" y="30419"/>
                  <a:pt x="133989" y="34403"/>
                  <a:pt x="122401" y="38024"/>
                </a:cubicBezTo>
                <a:cubicBezTo>
                  <a:pt x="116969" y="56855"/>
                  <a:pt x="111718" y="76953"/>
                  <a:pt x="106286" y="98500"/>
                </a:cubicBezTo>
                <a:cubicBezTo>
                  <a:pt x="116969" y="96690"/>
                  <a:pt x="128195" y="95784"/>
                  <a:pt x="139964" y="95784"/>
                </a:cubicBezTo>
                <a:cubicBezTo>
                  <a:pt x="152458" y="95784"/>
                  <a:pt x="161874" y="98862"/>
                  <a:pt x="168211" y="105200"/>
                </a:cubicBezTo>
                <a:cubicBezTo>
                  <a:pt x="178894" y="115883"/>
                  <a:pt x="184326" y="140145"/>
                  <a:pt x="184326" y="177807"/>
                </a:cubicBezTo>
                <a:lnTo>
                  <a:pt x="184326" y="177807"/>
                </a:lnTo>
                <a:close/>
                <a:moveTo>
                  <a:pt x="224704" y="69892"/>
                </a:moveTo>
                <a:cubicBezTo>
                  <a:pt x="261460" y="107554"/>
                  <a:pt x="286448" y="152820"/>
                  <a:pt x="300028" y="205692"/>
                </a:cubicBezTo>
                <a:lnTo>
                  <a:pt x="270514" y="217823"/>
                </a:lnTo>
                <a:cubicBezTo>
                  <a:pt x="254399" y="159520"/>
                  <a:pt x="231041" y="116064"/>
                  <a:pt x="200622" y="87455"/>
                </a:cubicBezTo>
                <a:lnTo>
                  <a:pt x="224885" y="70073"/>
                </a:lnTo>
                <a:close/>
                <a:moveTo>
                  <a:pt x="269065" y="86007"/>
                </a:moveTo>
                <a:cubicBezTo>
                  <a:pt x="248424" y="68986"/>
                  <a:pt x="231041" y="55950"/>
                  <a:pt x="216737" y="47077"/>
                </a:cubicBezTo>
                <a:lnTo>
                  <a:pt x="232852" y="30962"/>
                </a:lnTo>
                <a:cubicBezTo>
                  <a:pt x="248967" y="40016"/>
                  <a:pt x="266892" y="52509"/>
                  <a:pt x="286628" y="68624"/>
                </a:cubicBezTo>
                <a:lnTo>
                  <a:pt x="269246" y="86007"/>
                </a:lnTo>
                <a:close/>
                <a:moveTo>
                  <a:pt x="259650" y="0"/>
                </a:moveTo>
                <a:cubicBezTo>
                  <a:pt x="275764" y="9053"/>
                  <a:pt x="293690" y="21547"/>
                  <a:pt x="313426" y="37662"/>
                </a:cubicBezTo>
                <a:lnTo>
                  <a:pt x="297311" y="53777"/>
                </a:lnTo>
                <a:cubicBezTo>
                  <a:pt x="277575" y="38567"/>
                  <a:pt x="259650" y="26074"/>
                  <a:pt x="243534" y="16115"/>
                </a:cubicBezTo>
                <a:lnTo>
                  <a:pt x="259650" y="0"/>
                </a:lnTo>
                <a:close/>
              </a:path>
            </a:pathLst>
          </a:custGeom>
          <a:noFill/>
          <a:ln w="0" cap="sq">
            <a:solidFill>
              <a:srgbClr val="1A2A51"/>
            </a:solidFill>
            <a:prstDash val="solid"/>
            <a:miter/>
          </a:ln>
        </p:spPr>
        <p:txBody>
          <a:bodyPr rtlCol="0" anchor="ctr"/>
          <a:lstStyle/>
          <a:p>
            <a:endParaRPr lang="ja-JP" altLang="en-US" sz="1200"/>
          </a:p>
        </p:txBody>
      </p:sp>
      <p:sp>
        <p:nvSpPr>
          <p:cNvPr id="1139" name="フリーフォーム: 図形 1138">
            <a:extLst>
              <a:ext uri="{FF2B5EF4-FFF2-40B4-BE49-F238E27FC236}">
                <a16:creationId xmlns:a16="http://schemas.microsoft.com/office/drawing/2014/main" id="{5682D8FC-E36D-F033-C6B2-85F0FB437913}"/>
              </a:ext>
            </a:extLst>
          </p:cNvPr>
          <p:cNvSpPr/>
          <p:nvPr/>
        </p:nvSpPr>
        <p:spPr>
          <a:xfrm>
            <a:off x="5714030" y="1596646"/>
            <a:ext cx="67115" cy="160425"/>
          </a:xfrm>
          <a:custGeom>
            <a:avLst/>
            <a:gdLst>
              <a:gd name="connsiteX0" fmla="*/ 26798 w 100673"/>
              <a:gd name="connsiteY0" fmla="*/ 240638 h 240637"/>
              <a:gd name="connsiteX1" fmla="*/ 0 w 100673"/>
              <a:gd name="connsiteY1" fmla="*/ 240638 h 240637"/>
              <a:gd name="connsiteX2" fmla="*/ 0 w 100673"/>
              <a:gd name="connsiteY2" fmla="*/ 0 h 240637"/>
              <a:gd name="connsiteX3" fmla="*/ 100673 w 100673"/>
              <a:gd name="connsiteY3" fmla="*/ 0 h 240637"/>
              <a:gd name="connsiteX4" fmla="*/ 100673 w 100673"/>
              <a:gd name="connsiteY4" fmla="*/ 25530 h 240637"/>
              <a:gd name="connsiteX5" fmla="*/ 26798 w 100673"/>
              <a:gd name="connsiteY5" fmla="*/ 25530 h 240637"/>
              <a:gd name="connsiteX6" fmla="*/ 26798 w 100673"/>
              <a:gd name="connsiteY6" fmla="*/ 240638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26798" y="240638"/>
                </a:moveTo>
                <a:lnTo>
                  <a:pt x="0" y="240638"/>
                </a:lnTo>
                <a:lnTo>
                  <a:pt x="0" y="0"/>
                </a:lnTo>
                <a:lnTo>
                  <a:pt x="100673" y="0"/>
                </a:lnTo>
                <a:lnTo>
                  <a:pt x="100673" y="25530"/>
                </a:lnTo>
                <a:lnTo>
                  <a:pt x="26798" y="25530"/>
                </a:lnTo>
                <a:lnTo>
                  <a:pt x="26798" y="240638"/>
                </a:lnTo>
                <a:close/>
              </a:path>
            </a:pathLst>
          </a:custGeom>
          <a:solidFill>
            <a:srgbClr val="1A2A51"/>
          </a:solidFill>
          <a:ln w="18102" cap="flat">
            <a:noFill/>
            <a:prstDash val="solid"/>
            <a:miter/>
          </a:ln>
        </p:spPr>
        <p:txBody>
          <a:bodyPr rtlCol="0" anchor="ctr"/>
          <a:lstStyle/>
          <a:p>
            <a:endParaRPr lang="ja-JP" altLang="en-US" sz="1200"/>
          </a:p>
        </p:txBody>
      </p:sp>
      <p:sp>
        <p:nvSpPr>
          <p:cNvPr id="1140" name="フリーフォーム: 図形 1139">
            <a:extLst>
              <a:ext uri="{FF2B5EF4-FFF2-40B4-BE49-F238E27FC236}">
                <a16:creationId xmlns:a16="http://schemas.microsoft.com/office/drawing/2014/main" id="{EDEB6816-AF14-D28F-E45F-111F587B35A2}"/>
              </a:ext>
            </a:extLst>
          </p:cNvPr>
          <p:cNvSpPr/>
          <p:nvPr/>
        </p:nvSpPr>
        <p:spPr>
          <a:xfrm>
            <a:off x="5714030" y="1596646"/>
            <a:ext cx="67115" cy="160425"/>
          </a:xfrm>
          <a:custGeom>
            <a:avLst/>
            <a:gdLst>
              <a:gd name="connsiteX0" fmla="*/ 26798 w 100673"/>
              <a:gd name="connsiteY0" fmla="*/ 240638 h 240637"/>
              <a:gd name="connsiteX1" fmla="*/ 0 w 100673"/>
              <a:gd name="connsiteY1" fmla="*/ 240638 h 240637"/>
              <a:gd name="connsiteX2" fmla="*/ 0 w 100673"/>
              <a:gd name="connsiteY2" fmla="*/ 0 h 240637"/>
              <a:gd name="connsiteX3" fmla="*/ 100673 w 100673"/>
              <a:gd name="connsiteY3" fmla="*/ 0 h 240637"/>
              <a:gd name="connsiteX4" fmla="*/ 100673 w 100673"/>
              <a:gd name="connsiteY4" fmla="*/ 25530 h 240637"/>
              <a:gd name="connsiteX5" fmla="*/ 26798 w 100673"/>
              <a:gd name="connsiteY5" fmla="*/ 25530 h 240637"/>
              <a:gd name="connsiteX6" fmla="*/ 26798 w 100673"/>
              <a:gd name="connsiteY6" fmla="*/ 240638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26798" y="240638"/>
                </a:moveTo>
                <a:lnTo>
                  <a:pt x="0" y="240638"/>
                </a:lnTo>
                <a:lnTo>
                  <a:pt x="0" y="0"/>
                </a:lnTo>
                <a:lnTo>
                  <a:pt x="100673" y="0"/>
                </a:lnTo>
                <a:lnTo>
                  <a:pt x="100673" y="25530"/>
                </a:lnTo>
                <a:lnTo>
                  <a:pt x="26798" y="25530"/>
                </a:lnTo>
                <a:lnTo>
                  <a:pt x="26798" y="240638"/>
                </a:lnTo>
                <a:close/>
              </a:path>
            </a:pathLst>
          </a:custGeom>
          <a:noFill/>
          <a:ln w="0" cap="sq">
            <a:solidFill>
              <a:srgbClr val="1A2A51"/>
            </a:solidFill>
            <a:prstDash val="solid"/>
            <a:miter/>
          </a:ln>
        </p:spPr>
        <p:txBody>
          <a:bodyPr rtlCol="0" anchor="ctr"/>
          <a:lstStyle/>
          <a:p>
            <a:endParaRPr lang="ja-JP" altLang="en-US" sz="1200"/>
          </a:p>
        </p:txBody>
      </p:sp>
      <p:sp>
        <p:nvSpPr>
          <p:cNvPr id="1141" name="フリーフォーム: 図形 1140">
            <a:extLst>
              <a:ext uri="{FF2B5EF4-FFF2-40B4-BE49-F238E27FC236}">
                <a16:creationId xmlns:a16="http://schemas.microsoft.com/office/drawing/2014/main" id="{A708DF46-AB2A-671A-3D16-6F07D890EDFF}"/>
              </a:ext>
            </a:extLst>
          </p:cNvPr>
          <p:cNvSpPr/>
          <p:nvPr/>
        </p:nvSpPr>
        <p:spPr>
          <a:xfrm>
            <a:off x="5813375" y="1616443"/>
            <a:ext cx="200621" cy="183601"/>
          </a:xfrm>
          <a:custGeom>
            <a:avLst/>
            <a:gdLst>
              <a:gd name="connsiteX0" fmla="*/ 12132 w 300932"/>
              <a:gd name="connsiteY0" fmla="*/ 0 h 275402"/>
              <a:gd name="connsiteX1" fmla="*/ 294415 w 300932"/>
              <a:gd name="connsiteY1" fmla="*/ 0 h 275402"/>
              <a:gd name="connsiteX2" fmla="*/ 294415 w 300932"/>
              <a:gd name="connsiteY2" fmla="*/ 29514 h 275402"/>
              <a:gd name="connsiteX3" fmla="*/ 177446 w 300932"/>
              <a:gd name="connsiteY3" fmla="*/ 29514 h 275402"/>
              <a:gd name="connsiteX4" fmla="*/ 165314 w 300932"/>
              <a:gd name="connsiteY4" fmla="*/ 57760 h 275402"/>
              <a:gd name="connsiteX5" fmla="*/ 165314 w 300932"/>
              <a:gd name="connsiteY5" fmla="*/ 275402 h 275402"/>
              <a:gd name="connsiteX6" fmla="*/ 134352 w 300932"/>
              <a:gd name="connsiteY6" fmla="*/ 275402 h 275402"/>
              <a:gd name="connsiteX7" fmla="*/ 134352 w 300932"/>
              <a:gd name="connsiteY7" fmla="*/ 103389 h 275402"/>
              <a:gd name="connsiteX8" fmla="*/ 18831 w 300932"/>
              <a:gd name="connsiteY8" fmla="*/ 192112 h 275402"/>
              <a:gd name="connsiteX9" fmla="*/ 0 w 300932"/>
              <a:gd name="connsiteY9" fmla="*/ 161149 h 275402"/>
              <a:gd name="connsiteX10" fmla="*/ 143767 w 300932"/>
              <a:gd name="connsiteY10" fmla="*/ 29514 h 275402"/>
              <a:gd name="connsiteX11" fmla="*/ 12132 w 300932"/>
              <a:gd name="connsiteY11" fmla="*/ 29514 h 275402"/>
              <a:gd name="connsiteX12" fmla="*/ 12132 w 300932"/>
              <a:gd name="connsiteY12" fmla="*/ 0 h 275402"/>
              <a:gd name="connsiteX13" fmla="*/ 276851 w 300932"/>
              <a:gd name="connsiteY13" fmla="*/ 188128 h 275402"/>
              <a:gd name="connsiteX14" fmla="*/ 182696 w 300932"/>
              <a:gd name="connsiteY14" fmla="*/ 108821 h 275402"/>
              <a:gd name="connsiteX15" fmla="*/ 201527 w 300932"/>
              <a:gd name="connsiteY15" fmla="*/ 84558 h 275402"/>
              <a:gd name="connsiteX16" fmla="*/ 300933 w 300932"/>
              <a:gd name="connsiteY16" fmla="*/ 162417 h 275402"/>
              <a:gd name="connsiteX17" fmla="*/ 276670 w 300932"/>
              <a:gd name="connsiteY17" fmla="*/ 187947 h 27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932" h="275402">
                <a:moveTo>
                  <a:pt x="12132" y="0"/>
                </a:moveTo>
                <a:lnTo>
                  <a:pt x="294415" y="0"/>
                </a:lnTo>
                <a:lnTo>
                  <a:pt x="294415" y="29514"/>
                </a:lnTo>
                <a:lnTo>
                  <a:pt x="177446" y="29514"/>
                </a:lnTo>
                <a:cubicBezTo>
                  <a:pt x="174729" y="38567"/>
                  <a:pt x="170746" y="47802"/>
                  <a:pt x="165314" y="57760"/>
                </a:cubicBezTo>
                <a:lnTo>
                  <a:pt x="165314" y="275402"/>
                </a:lnTo>
                <a:lnTo>
                  <a:pt x="134352" y="275402"/>
                </a:lnTo>
                <a:lnTo>
                  <a:pt x="134352" y="103389"/>
                </a:lnTo>
                <a:cubicBezTo>
                  <a:pt x="103933" y="141956"/>
                  <a:pt x="65365" y="171470"/>
                  <a:pt x="18831" y="192112"/>
                </a:cubicBezTo>
                <a:lnTo>
                  <a:pt x="0" y="161149"/>
                </a:lnTo>
                <a:cubicBezTo>
                  <a:pt x="66270" y="133446"/>
                  <a:pt x="114253" y="89447"/>
                  <a:pt x="143767" y="29514"/>
                </a:cubicBezTo>
                <a:lnTo>
                  <a:pt x="12132" y="29514"/>
                </a:lnTo>
                <a:lnTo>
                  <a:pt x="12132" y="0"/>
                </a:lnTo>
                <a:close/>
                <a:moveTo>
                  <a:pt x="276851" y="188128"/>
                </a:moveTo>
                <a:cubicBezTo>
                  <a:pt x="247337" y="154993"/>
                  <a:pt x="215832" y="128557"/>
                  <a:pt x="182696" y="108821"/>
                </a:cubicBezTo>
                <a:lnTo>
                  <a:pt x="201527" y="84558"/>
                </a:lnTo>
                <a:cubicBezTo>
                  <a:pt x="236473" y="102484"/>
                  <a:pt x="269609" y="128376"/>
                  <a:pt x="300933" y="162417"/>
                </a:cubicBezTo>
                <a:lnTo>
                  <a:pt x="276670" y="187947"/>
                </a:lnTo>
                <a:close/>
              </a:path>
            </a:pathLst>
          </a:custGeom>
          <a:solidFill>
            <a:srgbClr val="1A2A51"/>
          </a:solidFill>
          <a:ln w="18102" cap="flat">
            <a:noFill/>
            <a:prstDash val="solid"/>
            <a:miter/>
          </a:ln>
        </p:spPr>
        <p:txBody>
          <a:bodyPr rtlCol="0" anchor="ctr"/>
          <a:lstStyle/>
          <a:p>
            <a:endParaRPr lang="ja-JP" altLang="en-US" sz="1200"/>
          </a:p>
        </p:txBody>
      </p:sp>
      <p:sp>
        <p:nvSpPr>
          <p:cNvPr id="1142" name="フリーフォーム: 図形 1141">
            <a:extLst>
              <a:ext uri="{FF2B5EF4-FFF2-40B4-BE49-F238E27FC236}">
                <a16:creationId xmlns:a16="http://schemas.microsoft.com/office/drawing/2014/main" id="{4C061946-ECBA-DC51-1187-C01C705D535C}"/>
              </a:ext>
            </a:extLst>
          </p:cNvPr>
          <p:cNvSpPr/>
          <p:nvPr/>
        </p:nvSpPr>
        <p:spPr>
          <a:xfrm>
            <a:off x="5813375" y="1616443"/>
            <a:ext cx="200621" cy="183601"/>
          </a:xfrm>
          <a:custGeom>
            <a:avLst/>
            <a:gdLst>
              <a:gd name="connsiteX0" fmla="*/ 12132 w 300932"/>
              <a:gd name="connsiteY0" fmla="*/ 0 h 275402"/>
              <a:gd name="connsiteX1" fmla="*/ 294415 w 300932"/>
              <a:gd name="connsiteY1" fmla="*/ 0 h 275402"/>
              <a:gd name="connsiteX2" fmla="*/ 294415 w 300932"/>
              <a:gd name="connsiteY2" fmla="*/ 29514 h 275402"/>
              <a:gd name="connsiteX3" fmla="*/ 177446 w 300932"/>
              <a:gd name="connsiteY3" fmla="*/ 29514 h 275402"/>
              <a:gd name="connsiteX4" fmla="*/ 165314 w 300932"/>
              <a:gd name="connsiteY4" fmla="*/ 57760 h 275402"/>
              <a:gd name="connsiteX5" fmla="*/ 165314 w 300932"/>
              <a:gd name="connsiteY5" fmla="*/ 275402 h 275402"/>
              <a:gd name="connsiteX6" fmla="*/ 134352 w 300932"/>
              <a:gd name="connsiteY6" fmla="*/ 275402 h 275402"/>
              <a:gd name="connsiteX7" fmla="*/ 134352 w 300932"/>
              <a:gd name="connsiteY7" fmla="*/ 103389 h 275402"/>
              <a:gd name="connsiteX8" fmla="*/ 18831 w 300932"/>
              <a:gd name="connsiteY8" fmla="*/ 192112 h 275402"/>
              <a:gd name="connsiteX9" fmla="*/ 0 w 300932"/>
              <a:gd name="connsiteY9" fmla="*/ 161149 h 275402"/>
              <a:gd name="connsiteX10" fmla="*/ 143767 w 300932"/>
              <a:gd name="connsiteY10" fmla="*/ 29514 h 275402"/>
              <a:gd name="connsiteX11" fmla="*/ 12132 w 300932"/>
              <a:gd name="connsiteY11" fmla="*/ 29514 h 275402"/>
              <a:gd name="connsiteX12" fmla="*/ 12132 w 300932"/>
              <a:gd name="connsiteY12" fmla="*/ 0 h 275402"/>
              <a:gd name="connsiteX13" fmla="*/ 276851 w 300932"/>
              <a:gd name="connsiteY13" fmla="*/ 188128 h 275402"/>
              <a:gd name="connsiteX14" fmla="*/ 182696 w 300932"/>
              <a:gd name="connsiteY14" fmla="*/ 108821 h 275402"/>
              <a:gd name="connsiteX15" fmla="*/ 201527 w 300932"/>
              <a:gd name="connsiteY15" fmla="*/ 84558 h 275402"/>
              <a:gd name="connsiteX16" fmla="*/ 300933 w 300932"/>
              <a:gd name="connsiteY16" fmla="*/ 162417 h 275402"/>
              <a:gd name="connsiteX17" fmla="*/ 276670 w 300932"/>
              <a:gd name="connsiteY17" fmla="*/ 187947 h 27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932" h="275402">
                <a:moveTo>
                  <a:pt x="12132" y="0"/>
                </a:moveTo>
                <a:lnTo>
                  <a:pt x="294415" y="0"/>
                </a:lnTo>
                <a:lnTo>
                  <a:pt x="294415" y="29514"/>
                </a:lnTo>
                <a:lnTo>
                  <a:pt x="177446" y="29514"/>
                </a:lnTo>
                <a:cubicBezTo>
                  <a:pt x="174729" y="38567"/>
                  <a:pt x="170746" y="47802"/>
                  <a:pt x="165314" y="57760"/>
                </a:cubicBezTo>
                <a:lnTo>
                  <a:pt x="165314" y="275402"/>
                </a:lnTo>
                <a:lnTo>
                  <a:pt x="134352" y="275402"/>
                </a:lnTo>
                <a:lnTo>
                  <a:pt x="134352" y="103389"/>
                </a:lnTo>
                <a:cubicBezTo>
                  <a:pt x="103933" y="141956"/>
                  <a:pt x="65365" y="171470"/>
                  <a:pt x="18831" y="192112"/>
                </a:cubicBezTo>
                <a:lnTo>
                  <a:pt x="0" y="161149"/>
                </a:lnTo>
                <a:cubicBezTo>
                  <a:pt x="66270" y="133446"/>
                  <a:pt x="114253" y="89447"/>
                  <a:pt x="143767" y="29514"/>
                </a:cubicBezTo>
                <a:lnTo>
                  <a:pt x="12132" y="29514"/>
                </a:lnTo>
                <a:lnTo>
                  <a:pt x="12132" y="0"/>
                </a:lnTo>
                <a:close/>
                <a:moveTo>
                  <a:pt x="276851" y="188128"/>
                </a:moveTo>
                <a:cubicBezTo>
                  <a:pt x="247337" y="154993"/>
                  <a:pt x="215832" y="128557"/>
                  <a:pt x="182696" y="108821"/>
                </a:cubicBezTo>
                <a:lnTo>
                  <a:pt x="201527" y="84558"/>
                </a:lnTo>
                <a:cubicBezTo>
                  <a:pt x="236473" y="102484"/>
                  <a:pt x="269609" y="128376"/>
                  <a:pt x="300933" y="162417"/>
                </a:cubicBezTo>
                <a:lnTo>
                  <a:pt x="276670" y="187947"/>
                </a:lnTo>
                <a:close/>
              </a:path>
            </a:pathLst>
          </a:custGeom>
          <a:noFill/>
          <a:ln w="0" cap="sq">
            <a:solidFill>
              <a:srgbClr val="1A2A51"/>
            </a:solidFill>
            <a:prstDash val="solid"/>
            <a:miter/>
          </a:ln>
        </p:spPr>
        <p:txBody>
          <a:bodyPr rtlCol="0" anchor="ctr"/>
          <a:lstStyle/>
          <a:p>
            <a:endParaRPr lang="ja-JP" altLang="en-US" sz="1200"/>
          </a:p>
        </p:txBody>
      </p:sp>
      <p:sp>
        <p:nvSpPr>
          <p:cNvPr id="1143" name="フリーフォーム: 図形 1142">
            <a:extLst>
              <a:ext uri="{FF2B5EF4-FFF2-40B4-BE49-F238E27FC236}">
                <a16:creationId xmlns:a16="http://schemas.microsoft.com/office/drawing/2014/main" id="{193F0B04-6E7E-721A-F2B1-E60D0DD360C7}"/>
              </a:ext>
            </a:extLst>
          </p:cNvPr>
          <p:cNvSpPr/>
          <p:nvPr/>
        </p:nvSpPr>
        <p:spPr>
          <a:xfrm>
            <a:off x="6040191" y="1598457"/>
            <a:ext cx="205933" cy="199777"/>
          </a:xfrm>
          <a:custGeom>
            <a:avLst/>
            <a:gdLst>
              <a:gd name="connsiteX0" fmla="*/ 170565 w 308899"/>
              <a:gd name="connsiteY0" fmla="*/ 25530 h 299665"/>
              <a:gd name="connsiteX1" fmla="*/ 193379 w 308899"/>
              <a:gd name="connsiteY1" fmla="*/ 56493 h 299665"/>
              <a:gd name="connsiteX2" fmla="*/ 232308 w 308899"/>
              <a:gd name="connsiteY2" fmla="*/ 16115 h 299665"/>
              <a:gd name="connsiteX3" fmla="*/ 255123 w 308899"/>
              <a:gd name="connsiteY3" fmla="*/ 33497 h 299665"/>
              <a:gd name="connsiteX4" fmla="*/ 249691 w 308899"/>
              <a:gd name="connsiteY4" fmla="*/ 37481 h 299665"/>
              <a:gd name="connsiteX5" fmla="*/ 208045 w 308899"/>
              <a:gd name="connsiteY5" fmla="*/ 73694 h 299665"/>
              <a:gd name="connsiteX6" fmla="*/ 220177 w 308899"/>
              <a:gd name="connsiteY6" fmla="*/ 85826 h 299665"/>
              <a:gd name="connsiteX7" fmla="*/ 267255 w 308899"/>
              <a:gd name="connsiteY7" fmla="*/ 45448 h 299665"/>
              <a:gd name="connsiteX8" fmla="*/ 288802 w 308899"/>
              <a:gd name="connsiteY8" fmla="*/ 62830 h 299665"/>
              <a:gd name="connsiteX9" fmla="*/ 283369 w 308899"/>
              <a:gd name="connsiteY9" fmla="*/ 66814 h 299665"/>
              <a:gd name="connsiteX10" fmla="*/ 236292 w 308899"/>
              <a:gd name="connsiteY10" fmla="*/ 99044 h 299665"/>
              <a:gd name="connsiteX11" fmla="*/ 308900 w 308899"/>
              <a:gd name="connsiteY11" fmla="*/ 136705 h 299665"/>
              <a:gd name="connsiteX12" fmla="*/ 298217 w 308899"/>
              <a:gd name="connsiteY12" fmla="*/ 167668 h 299665"/>
              <a:gd name="connsiteX13" fmla="*/ 210943 w 308899"/>
              <a:gd name="connsiteY13" fmla="*/ 112624 h 299665"/>
              <a:gd name="connsiteX14" fmla="*/ 210943 w 308899"/>
              <a:gd name="connsiteY14" fmla="*/ 131454 h 299665"/>
              <a:gd name="connsiteX15" fmla="*/ 102121 w 308899"/>
              <a:gd name="connsiteY15" fmla="*/ 131454 h 299665"/>
              <a:gd name="connsiteX16" fmla="*/ 102121 w 308899"/>
              <a:gd name="connsiteY16" fmla="*/ 115339 h 299665"/>
              <a:gd name="connsiteX17" fmla="*/ 14848 w 308899"/>
              <a:gd name="connsiteY17" fmla="*/ 171832 h 299665"/>
              <a:gd name="connsiteX18" fmla="*/ 0 w 308899"/>
              <a:gd name="connsiteY18" fmla="*/ 143586 h 299665"/>
              <a:gd name="connsiteX19" fmla="*/ 75324 w 308899"/>
              <a:gd name="connsiteY19" fmla="*/ 101941 h 299665"/>
              <a:gd name="connsiteX20" fmla="*/ 34946 w 308899"/>
              <a:gd name="connsiteY20" fmla="*/ 75143 h 299665"/>
              <a:gd name="connsiteX21" fmla="*/ 55044 w 308899"/>
              <a:gd name="connsiteY21" fmla="*/ 49612 h 299665"/>
              <a:gd name="connsiteX22" fmla="*/ 97957 w 308899"/>
              <a:gd name="connsiteY22" fmla="*/ 81842 h 299665"/>
              <a:gd name="connsiteX23" fmla="*/ 135619 w 308899"/>
              <a:gd name="connsiteY23" fmla="*/ 36213 h 299665"/>
              <a:gd name="connsiteX24" fmla="*/ 56311 w 308899"/>
              <a:gd name="connsiteY24" fmla="*/ 36213 h 299665"/>
              <a:gd name="connsiteX25" fmla="*/ 56311 w 308899"/>
              <a:gd name="connsiteY25" fmla="*/ 10683 h 299665"/>
              <a:gd name="connsiteX26" fmla="*/ 149018 w 308899"/>
              <a:gd name="connsiteY26" fmla="*/ 10683 h 299665"/>
              <a:gd name="connsiteX27" fmla="*/ 154450 w 308899"/>
              <a:gd name="connsiteY27" fmla="*/ 0 h 299665"/>
              <a:gd name="connsiteX28" fmla="*/ 177264 w 308899"/>
              <a:gd name="connsiteY28" fmla="*/ 14848 h 299665"/>
              <a:gd name="connsiteX29" fmla="*/ 173281 w 308899"/>
              <a:gd name="connsiteY29" fmla="*/ 21547 h 299665"/>
              <a:gd name="connsiteX30" fmla="*/ 170565 w 308899"/>
              <a:gd name="connsiteY30" fmla="*/ 25530 h 299665"/>
              <a:gd name="connsiteX31" fmla="*/ 245888 w 308899"/>
              <a:gd name="connsiteY31" fmla="*/ 153183 h 299665"/>
              <a:gd name="connsiteX32" fmla="*/ 245888 w 308899"/>
              <a:gd name="connsiteY32" fmla="*/ 235206 h 299665"/>
              <a:gd name="connsiteX33" fmla="*/ 219091 w 308899"/>
              <a:gd name="connsiteY33" fmla="*/ 235206 h 299665"/>
              <a:gd name="connsiteX34" fmla="*/ 204243 w 308899"/>
              <a:gd name="connsiteY34" fmla="*/ 274135 h 299665"/>
              <a:gd name="connsiteX35" fmla="*/ 292966 w 308899"/>
              <a:gd name="connsiteY35" fmla="*/ 274135 h 299665"/>
              <a:gd name="connsiteX36" fmla="*/ 292966 w 308899"/>
              <a:gd name="connsiteY36" fmla="*/ 299665 h 299665"/>
              <a:gd name="connsiteX37" fmla="*/ 18831 w 308899"/>
              <a:gd name="connsiteY37" fmla="*/ 299665 h 299665"/>
              <a:gd name="connsiteX38" fmla="*/ 18831 w 308899"/>
              <a:gd name="connsiteY38" fmla="*/ 274135 h 299665"/>
              <a:gd name="connsiteX39" fmla="*/ 104838 w 308899"/>
              <a:gd name="connsiteY39" fmla="*/ 274135 h 299665"/>
              <a:gd name="connsiteX40" fmla="*/ 92706 w 308899"/>
              <a:gd name="connsiteY40" fmla="*/ 235206 h 299665"/>
              <a:gd name="connsiteX41" fmla="*/ 67176 w 308899"/>
              <a:gd name="connsiteY41" fmla="*/ 235206 h 299665"/>
              <a:gd name="connsiteX42" fmla="*/ 67176 w 308899"/>
              <a:gd name="connsiteY42" fmla="*/ 153183 h 299665"/>
              <a:gd name="connsiteX43" fmla="*/ 245888 w 308899"/>
              <a:gd name="connsiteY43" fmla="*/ 153183 h 299665"/>
              <a:gd name="connsiteX44" fmla="*/ 219091 w 308899"/>
              <a:gd name="connsiteY44" fmla="*/ 213659 h 299665"/>
              <a:gd name="connsiteX45" fmla="*/ 219091 w 308899"/>
              <a:gd name="connsiteY45" fmla="*/ 174730 h 299665"/>
              <a:gd name="connsiteX46" fmla="*/ 94155 w 308899"/>
              <a:gd name="connsiteY46" fmla="*/ 174730 h 299665"/>
              <a:gd name="connsiteX47" fmla="*/ 94155 w 308899"/>
              <a:gd name="connsiteY47" fmla="*/ 213659 h 299665"/>
              <a:gd name="connsiteX48" fmla="*/ 219091 w 308899"/>
              <a:gd name="connsiteY48" fmla="*/ 213659 h 299665"/>
              <a:gd name="connsiteX49" fmla="*/ 204243 w 308899"/>
              <a:gd name="connsiteY49" fmla="*/ 106105 h 299665"/>
              <a:gd name="connsiteX50" fmla="*/ 158615 w 308899"/>
              <a:gd name="connsiteY50" fmla="*/ 48345 h 299665"/>
              <a:gd name="connsiteX51" fmla="*/ 111537 w 308899"/>
              <a:gd name="connsiteY51" fmla="*/ 106105 h 299665"/>
              <a:gd name="connsiteX52" fmla="*/ 204243 w 308899"/>
              <a:gd name="connsiteY52" fmla="*/ 106105 h 299665"/>
              <a:gd name="connsiteX53" fmla="*/ 189396 w 308899"/>
              <a:gd name="connsiteY53" fmla="*/ 235025 h 299665"/>
              <a:gd name="connsiteX54" fmla="*/ 120772 w 308899"/>
              <a:gd name="connsiteY54" fmla="*/ 235025 h 299665"/>
              <a:gd name="connsiteX55" fmla="*/ 131455 w 308899"/>
              <a:gd name="connsiteY55" fmla="*/ 273954 h 299665"/>
              <a:gd name="connsiteX56" fmla="*/ 177083 w 308899"/>
              <a:gd name="connsiteY56" fmla="*/ 273954 h 299665"/>
              <a:gd name="connsiteX57" fmla="*/ 189215 w 308899"/>
              <a:gd name="connsiteY57" fmla="*/ 235025 h 2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8899" h="299665">
                <a:moveTo>
                  <a:pt x="170565" y="25530"/>
                </a:moveTo>
                <a:cubicBezTo>
                  <a:pt x="175997" y="35489"/>
                  <a:pt x="183601" y="45629"/>
                  <a:pt x="193379" y="56493"/>
                </a:cubicBezTo>
                <a:lnTo>
                  <a:pt x="232308" y="16115"/>
                </a:lnTo>
                <a:lnTo>
                  <a:pt x="255123" y="33497"/>
                </a:lnTo>
                <a:cubicBezTo>
                  <a:pt x="257839" y="38024"/>
                  <a:pt x="256028" y="39291"/>
                  <a:pt x="249691" y="37481"/>
                </a:cubicBezTo>
                <a:lnTo>
                  <a:pt x="208045" y="73694"/>
                </a:lnTo>
                <a:lnTo>
                  <a:pt x="220177" y="85826"/>
                </a:lnTo>
                <a:lnTo>
                  <a:pt x="267255" y="45448"/>
                </a:lnTo>
                <a:lnTo>
                  <a:pt x="288802" y="62830"/>
                </a:lnTo>
                <a:cubicBezTo>
                  <a:pt x="292423" y="67357"/>
                  <a:pt x="290612" y="68624"/>
                  <a:pt x="283369" y="66814"/>
                </a:cubicBezTo>
                <a:lnTo>
                  <a:pt x="236292" y="99044"/>
                </a:lnTo>
                <a:cubicBezTo>
                  <a:pt x="256028" y="116064"/>
                  <a:pt x="280110" y="128557"/>
                  <a:pt x="308900" y="136705"/>
                </a:cubicBezTo>
                <a:lnTo>
                  <a:pt x="298217" y="167668"/>
                </a:lnTo>
                <a:cubicBezTo>
                  <a:pt x="265987" y="156079"/>
                  <a:pt x="236835" y="137611"/>
                  <a:pt x="210943" y="112624"/>
                </a:cubicBezTo>
                <a:lnTo>
                  <a:pt x="210943" y="131454"/>
                </a:lnTo>
                <a:lnTo>
                  <a:pt x="102121" y="131454"/>
                </a:lnTo>
                <a:lnTo>
                  <a:pt x="102121" y="115339"/>
                </a:lnTo>
                <a:cubicBezTo>
                  <a:pt x="76953" y="139603"/>
                  <a:pt x="47983" y="158433"/>
                  <a:pt x="14848" y="171832"/>
                </a:cubicBezTo>
                <a:lnTo>
                  <a:pt x="0" y="143586"/>
                </a:lnTo>
                <a:cubicBezTo>
                  <a:pt x="30419" y="133808"/>
                  <a:pt x="55588" y="119866"/>
                  <a:pt x="75324" y="101941"/>
                </a:cubicBezTo>
                <a:cubicBezTo>
                  <a:pt x="62830" y="92163"/>
                  <a:pt x="49250" y="83110"/>
                  <a:pt x="34946" y="75143"/>
                </a:cubicBezTo>
                <a:lnTo>
                  <a:pt x="55044" y="49612"/>
                </a:lnTo>
                <a:cubicBezTo>
                  <a:pt x="70254" y="59571"/>
                  <a:pt x="84558" y="70254"/>
                  <a:pt x="97957" y="81842"/>
                </a:cubicBezTo>
                <a:cubicBezTo>
                  <a:pt x="111356" y="69349"/>
                  <a:pt x="123850" y="54139"/>
                  <a:pt x="135619" y="36213"/>
                </a:cubicBezTo>
                <a:lnTo>
                  <a:pt x="56311" y="36213"/>
                </a:lnTo>
                <a:lnTo>
                  <a:pt x="56311" y="10683"/>
                </a:lnTo>
                <a:lnTo>
                  <a:pt x="149018" y="10683"/>
                </a:lnTo>
                <a:lnTo>
                  <a:pt x="154450" y="0"/>
                </a:lnTo>
                <a:lnTo>
                  <a:pt x="177264" y="14848"/>
                </a:lnTo>
                <a:cubicBezTo>
                  <a:pt x="182696" y="18469"/>
                  <a:pt x="181248" y="20642"/>
                  <a:pt x="173281" y="21547"/>
                </a:cubicBezTo>
                <a:lnTo>
                  <a:pt x="170565" y="25530"/>
                </a:lnTo>
                <a:close/>
                <a:moveTo>
                  <a:pt x="245888" y="153183"/>
                </a:moveTo>
                <a:lnTo>
                  <a:pt x="245888" y="235206"/>
                </a:lnTo>
                <a:lnTo>
                  <a:pt x="219091" y="235206"/>
                </a:lnTo>
                <a:lnTo>
                  <a:pt x="204243" y="274135"/>
                </a:lnTo>
                <a:lnTo>
                  <a:pt x="292966" y="274135"/>
                </a:lnTo>
                <a:lnTo>
                  <a:pt x="292966" y="299665"/>
                </a:lnTo>
                <a:lnTo>
                  <a:pt x="18831" y="299665"/>
                </a:lnTo>
                <a:lnTo>
                  <a:pt x="18831" y="274135"/>
                </a:lnTo>
                <a:lnTo>
                  <a:pt x="104838" y="274135"/>
                </a:lnTo>
                <a:lnTo>
                  <a:pt x="92706" y="235206"/>
                </a:lnTo>
                <a:lnTo>
                  <a:pt x="67176" y="235206"/>
                </a:lnTo>
                <a:lnTo>
                  <a:pt x="67176" y="153183"/>
                </a:lnTo>
                <a:lnTo>
                  <a:pt x="245888" y="153183"/>
                </a:lnTo>
                <a:close/>
                <a:moveTo>
                  <a:pt x="219091" y="213659"/>
                </a:moveTo>
                <a:lnTo>
                  <a:pt x="219091" y="174730"/>
                </a:lnTo>
                <a:lnTo>
                  <a:pt x="94155" y="174730"/>
                </a:lnTo>
                <a:lnTo>
                  <a:pt x="94155" y="213659"/>
                </a:lnTo>
                <a:lnTo>
                  <a:pt x="219091" y="213659"/>
                </a:lnTo>
                <a:close/>
                <a:moveTo>
                  <a:pt x="204243" y="106105"/>
                </a:moveTo>
                <a:cubicBezTo>
                  <a:pt x="189034" y="91801"/>
                  <a:pt x="173824" y="72427"/>
                  <a:pt x="158615" y="48345"/>
                </a:cubicBezTo>
                <a:cubicBezTo>
                  <a:pt x="147932" y="69892"/>
                  <a:pt x="132178" y="89085"/>
                  <a:pt x="111537" y="106105"/>
                </a:cubicBezTo>
                <a:lnTo>
                  <a:pt x="204243" y="106105"/>
                </a:lnTo>
                <a:close/>
                <a:moveTo>
                  <a:pt x="189396" y="235025"/>
                </a:moveTo>
                <a:lnTo>
                  <a:pt x="120772" y="235025"/>
                </a:lnTo>
                <a:lnTo>
                  <a:pt x="131455" y="273954"/>
                </a:lnTo>
                <a:lnTo>
                  <a:pt x="177083" y="273954"/>
                </a:lnTo>
                <a:lnTo>
                  <a:pt x="189215" y="235025"/>
                </a:lnTo>
                <a:close/>
              </a:path>
            </a:pathLst>
          </a:custGeom>
          <a:solidFill>
            <a:srgbClr val="1A2A51"/>
          </a:solidFill>
          <a:ln w="18102" cap="flat">
            <a:noFill/>
            <a:prstDash val="solid"/>
            <a:miter/>
          </a:ln>
        </p:spPr>
        <p:txBody>
          <a:bodyPr rtlCol="0" anchor="ctr"/>
          <a:lstStyle/>
          <a:p>
            <a:endParaRPr lang="ja-JP" altLang="en-US" sz="1200"/>
          </a:p>
        </p:txBody>
      </p:sp>
      <p:sp>
        <p:nvSpPr>
          <p:cNvPr id="1144" name="フリーフォーム: 図形 1143">
            <a:extLst>
              <a:ext uri="{FF2B5EF4-FFF2-40B4-BE49-F238E27FC236}">
                <a16:creationId xmlns:a16="http://schemas.microsoft.com/office/drawing/2014/main" id="{BB29DA04-7D73-91C2-0CCC-D921ED81B8B2}"/>
              </a:ext>
            </a:extLst>
          </p:cNvPr>
          <p:cNvSpPr/>
          <p:nvPr/>
        </p:nvSpPr>
        <p:spPr>
          <a:xfrm>
            <a:off x="6040191" y="1598457"/>
            <a:ext cx="205933" cy="199777"/>
          </a:xfrm>
          <a:custGeom>
            <a:avLst/>
            <a:gdLst>
              <a:gd name="connsiteX0" fmla="*/ 170565 w 308899"/>
              <a:gd name="connsiteY0" fmla="*/ 25530 h 299665"/>
              <a:gd name="connsiteX1" fmla="*/ 193379 w 308899"/>
              <a:gd name="connsiteY1" fmla="*/ 56493 h 299665"/>
              <a:gd name="connsiteX2" fmla="*/ 232308 w 308899"/>
              <a:gd name="connsiteY2" fmla="*/ 16115 h 299665"/>
              <a:gd name="connsiteX3" fmla="*/ 255123 w 308899"/>
              <a:gd name="connsiteY3" fmla="*/ 33497 h 299665"/>
              <a:gd name="connsiteX4" fmla="*/ 249691 w 308899"/>
              <a:gd name="connsiteY4" fmla="*/ 37481 h 299665"/>
              <a:gd name="connsiteX5" fmla="*/ 208045 w 308899"/>
              <a:gd name="connsiteY5" fmla="*/ 73694 h 299665"/>
              <a:gd name="connsiteX6" fmla="*/ 220177 w 308899"/>
              <a:gd name="connsiteY6" fmla="*/ 85826 h 299665"/>
              <a:gd name="connsiteX7" fmla="*/ 267255 w 308899"/>
              <a:gd name="connsiteY7" fmla="*/ 45448 h 299665"/>
              <a:gd name="connsiteX8" fmla="*/ 288802 w 308899"/>
              <a:gd name="connsiteY8" fmla="*/ 62830 h 299665"/>
              <a:gd name="connsiteX9" fmla="*/ 283369 w 308899"/>
              <a:gd name="connsiteY9" fmla="*/ 66814 h 299665"/>
              <a:gd name="connsiteX10" fmla="*/ 236292 w 308899"/>
              <a:gd name="connsiteY10" fmla="*/ 99044 h 299665"/>
              <a:gd name="connsiteX11" fmla="*/ 308900 w 308899"/>
              <a:gd name="connsiteY11" fmla="*/ 136705 h 299665"/>
              <a:gd name="connsiteX12" fmla="*/ 298217 w 308899"/>
              <a:gd name="connsiteY12" fmla="*/ 167668 h 299665"/>
              <a:gd name="connsiteX13" fmla="*/ 210943 w 308899"/>
              <a:gd name="connsiteY13" fmla="*/ 112624 h 299665"/>
              <a:gd name="connsiteX14" fmla="*/ 210943 w 308899"/>
              <a:gd name="connsiteY14" fmla="*/ 131454 h 299665"/>
              <a:gd name="connsiteX15" fmla="*/ 102121 w 308899"/>
              <a:gd name="connsiteY15" fmla="*/ 131454 h 299665"/>
              <a:gd name="connsiteX16" fmla="*/ 102121 w 308899"/>
              <a:gd name="connsiteY16" fmla="*/ 115339 h 299665"/>
              <a:gd name="connsiteX17" fmla="*/ 14848 w 308899"/>
              <a:gd name="connsiteY17" fmla="*/ 171832 h 299665"/>
              <a:gd name="connsiteX18" fmla="*/ 0 w 308899"/>
              <a:gd name="connsiteY18" fmla="*/ 143586 h 299665"/>
              <a:gd name="connsiteX19" fmla="*/ 75324 w 308899"/>
              <a:gd name="connsiteY19" fmla="*/ 101941 h 299665"/>
              <a:gd name="connsiteX20" fmla="*/ 34946 w 308899"/>
              <a:gd name="connsiteY20" fmla="*/ 75143 h 299665"/>
              <a:gd name="connsiteX21" fmla="*/ 55044 w 308899"/>
              <a:gd name="connsiteY21" fmla="*/ 49612 h 299665"/>
              <a:gd name="connsiteX22" fmla="*/ 97957 w 308899"/>
              <a:gd name="connsiteY22" fmla="*/ 81842 h 299665"/>
              <a:gd name="connsiteX23" fmla="*/ 135619 w 308899"/>
              <a:gd name="connsiteY23" fmla="*/ 36213 h 299665"/>
              <a:gd name="connsiteX24" fmla="*/ 56311 w 308899"/>
              <a:gd name="connsiteY24" fmla="*/ 36213 h 299665"/>
              <a:gd name="connsiteX25" fmla="*/ 56311 w 308899"/>
              <a:gd name="connsiteY25" fmla="*/ 10683 h 299665"/>
              <a:gd name="connsiteX26" fmla="*/ 149018 w 308899"/>
              <a:gd name="connsiteY26" fmla="*/ 10683 h 299665"/>
              <a:gd name="connsiteX27" fmla="*/ 154450 w 308899"/>
              <a:gd name="connsiteY27" fmla="*/ 0 h 299665"/>
              <a:gd name="connsiteX28" fmla="*/ 177264 w 308899"/>
              <a:gd name="connsiteY28" fmla="*/ 14848 h 299665"/>
              <a:gd name="connsiteX29" fmla="*/ 173281 w 308899"/>
              <a:gd name="connsiteY29" fmla="*/ 21547 h 299665"/>
              <a:gd name="connsiteX30" fmla="*/ 170565 w 308899"/>
              <a:gd name="connsiteY30" fmla="*/ 25530 h 299665"/>
              <a:gd name="connsiteX31" fmla="*/ 245888 w 308899"/>
              <a:gd name="connsiteY31" fmla="*/ 153183 h 299665"/>
              <a:gd name="connsiteX32" fmla="*/ 245888 w 308899"/>
              <a:gd name="connsiteY32" fmla="*/ 235206 h 299665"/>
              <a:gd name="connsiteX33" fmla="*/ 219091 w 308899"/>
              <a:gd name="connsiteY33" fmla="*/ 235206 h 299665"/>
              <a:gd name="connsiteX34" fmla="*/ 204243 w 308899"/>
              <a:gd name="connsiteY34" fmla="*/ 274135 h 299665"/>
              <a:gd name="connsiteX35" fmla="*/ 292966 w 308899"/>
              <a:gd name="connsiteY35" fmla="*/ 274135 h 299665"/>
              <a:gd name="connsiteX36" fmla="*/ 292966 w 308899"/>
              <a:gd name="connsiteY36" fmla="*/ 299665 h 299665"/>
              <a:gd name="connsiteX37" fmla="*/ 18831 w 308899"/>
              <a:gd name="connsiteY37" fmla="*/ 299665 h 299665"/>
              <a:gd name="connsiteX38" fmla="*/ 18831 w 308899"/>
              <a:gd name="connsiteY38" fmla="*/ 274135 h 299665"/>
              <a:gd name="connsiteX39" fmla="*/ 104838 w 308899"/>
              <a:gd name="connsiteY39" fmla="*/ 274135 h 299665"/>
              <a:gd name="connsiteX40" fmla="*/ 92706 w 308899"/>
              <a:gd name="connsiteY40" fmla="*/ 235206 h 299665"/>
              <a:gd name="connsiteX41" fmla="*/ 67176 w 308899"/>
              <a:gd name="connsiteY41" fmla="*/ 235206 h 299665"/>
              <a:gd name="connsiteX42" fmla="*/ 67176 w 308899"/>
              <a:gd name="connsiteY42" fmla="*/ 153183 h 299665"/>
              <a:gd name="connsiteX43" fmla="*/ 245888 w 308899"/>
              <a:gd name="connsiteY43" fmla="*/ 153183 h 299665"/>
              <a:gd name="connsiteX44" fmla="*/ 219091 w 308899"/>
              <a:gd name="connsiteY44" fmla="*/ 213659 h 299665"/>
              <a:gd name="connsiteX45" fmla="*/ 219091 w 308899"/>
              <a:gd name="connsiteY45" fmla="*/ 174730 h 299665"/>
              <a:gd name="connsiteX46" fmla="*/ 94155 w 308899"/>
              <a:gd name="connsiteY46" fmla="*/ 174730 h 299665"/>
              <a:gd name="connsiteX47" fmla="*/ 94155 w 308899"/>
              <a:gd name="connsiteY47" fmla="*/ 213659 h 299665"/>
              <a:gd name="connsiteX48" fmla="*/ 219091 w 308899"/>
              <a:gd name="connsiteY48" fmla="*/ 213659 h 299665"/>
              <a:gd name="connsiteX49" fmla="*/ 204243 w 308899"/>
              <a:gd name="connsiteY49" fmla="*/ 106105 h 299665"/>
              <a:gd name="connsiteX50" fmla="*/ 158615 w 308899"/>
              <a:gd name="connsiteY50" fmla="*/ 48345 h 299665"/>
              <a:gd name="connsiteX51" fmla="*/ 111537 w 308899"/>
              <a:gd name="connsiteY51" fmla="*/ 106105 h 299665"/>
              <a:gd name="connsiteX52" fmla="*/ 204243 w 308899"/>
              <a:gd name="connsiteY52" fmla="*/ 106105 h 299665"/>
              <a:gd name="connsiteX53" fmla="*/ 189396 w 308899"/>
              <a:gd name="connsiteY53" fmla="*/ 235025 h 299665"/>
              <a:gd name="connsiteX54" fmla="*/ 120772 w 308899"/>
              <a:gd name="connsiteY54" fmla="*/ 235025 h 299665"/>
              <a:gd name="connsiteX55" fmla="*/ 131455 w 308899"/>
              <a:gd name="connsiteY55" fmla="*/ 273954 h 299665"/>
              <a:gd name="connsiteX56" fmla="*/ 177083 w 308899"/>
              <a:gd name="connsiteY56" fmla="*/ 273954 h 299665"/>
              <a:gd name="connsiteX57" fmla="*/ 189215 w 308899"/>
              <a:gd name="connsiteY57" fmla="*/ 235025 h 2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8899" h="299665">
                <a:moveTo>
                  <a:pt x="170565" y="25530"/>
                </a:moveTo>
                <a:cubicBezTo>
                  <a:pt x="175997" y="35489"/>
                  <a:pt x="183601" y="45629"/>
                  <a:pt x="193379" y="56493"/>
                </a:cubicBezTo>
                <a:lnTo>
                  <a:pt x="232308" y="16115"/>
                </a:lnTo>
                <a:lnTo>
                  <a:pt x="255123" y="33497"/>
                </a:lnTo>
                <a:cubicBezTo>
                  <a:pt x="257839" y="38024"/>
                  <a:pt x="256028" y="39291"/>
                  <a:pt x="249691" y="37481"/>
                </a:cubicBezTo>
                <a:lnTo>
                  <a:pt x="208045" y="73694"/>
                </a:lnTo>
                <a:lnTo>
                  <a:pt x="220177" y="85826"/>
                </a:lnTo>
                <a:lnTo>
                  <a:pt x="267255" y="45448"/>
                </a:lnTo>
                <a:lnTo>
                  <a:pt x="288802" y="62830"/>
                </a:lnTo>
                <a:cubicBezTo>
                  <a:pt x="292423" y="67357"/>
                  <a:pt x="290612" y="68624"/>
                  <a:pt x="283369" y="66814"/>
                </a:cubicBezTo>
                <a:lnTo>
                  <a:pt x="236292" y="99044"/>
                </a:lnTo>
                <a:cubicBezTo>
                  <a:pt x="256028" y="116064"/>
                  <a:pt x="280110" y="128557"/>
                  <a:pt x="308900" y="136705"/>
                </a:cubicBezTo>
                <a:lnTo>
                  <a:pt x="298217" y="167668"/>
                </a:lnTo>
                <a:cubicBezTo>
                  <a:pt x="265987" y="156079"/>
                  <a:pt x="236835" y="137611"/>
                  <a:pt x="210943" y="112624"/>
                </a:cubicBezTo>
                <a:lnTo>
                  <a:pt x="210943" y="131454"/>
                </a:lnTo>
                <a:lnTo>
                  <a:pt x="102121" y="131454"/>
                </a:lnTo>
                <a:lnTo>
                  <a:pt x="102121" y="115339"/>
                </a:lnTo>
                <a:cubicBezTo>
                  <a:pt x="76953" y="139603"/>
                  <a:pt x="47983" y="158433"/>
                  <a:pt x="14848" y="171832"/>
                </a:cubicBezTo>
                <a:lnTo>
                  <a:pt x="0" y="143586"/>
                </a:lnTo>
                <a:cubicBezTo>
                  <a:pt x="30419" y="133808"/>
                  <a:pt x="55588" y="119866"/>
                  <a:pt x="75324" y="101941"/>
                </a:cubicBezTo>
                <a:cubicBezTo>
                  <a:pt x="62830" y="92163"/>
                  <a:pt x="49250" y="83110"/>
                  <a:pt x="34946" y="75143"/>
                </a:cubicBezTo>
                <a:lnTo>
                  <a:pt x="55044" y="49612"/>
                </a:lnTo>
                <a:cubicBezTo>
                  <a:pt x="70254" y="59571"/>
                  <a:pt x="84558" y="70254"/>
                  <a:pt x="97957" y="81842"/>
                </a:cubicBezTo>
                <a:cubicBezTo>
                  <a:pt x="111356" y="69349"/>
                  <a:pt x="123850" y="54139"/>
                  <a:pt x="135619" y="36213"/>
                </a:cubicBezTo>
                <a:lnTo>
                  <a:pt x="56311" y="36213"/>
                </a:lnTo>
                <a:lnTo>
                  <a:pt x="56311" y="10683"/>
                </a:lnTo>
                <a:lnTo>
                  <a:pt x="149018" y="10683"/>
                </a:lnTo>
                <a:lnTo>
                  <a:pt x="154450" y="0"/>
                </a:lnTo>
                <a:lnTo>
                  <a:pt x="177264" y="14848"/>
                </a:lnTo>
                <a:cubicBezTo>
                  <a:pt x="182696" y="18469"/>
                  <a:pt x="181248" y="20642"/>
                  <a:pt x="173281" y="21547"/>
                </a:cubicBezTo>
                <a:lnTo>
                  <a:pt x="170565" y="25530"/>
                </a:lnTo>
                <a:close/>
                <a:moveTo>
                  <a:pt x="245888" y="153183"/>
                </a:moveTo>
                <a:lnTo>
                  <a:pt x="245888" y="235206"/>
                </a:lnTo>
                <a:lnTo>
                  <a:pt x="219091" y="235206"/>
                </a:lnTo>
                <a:lnTo>
                  <a:pt x="204243" y="274135"/>
                </a:lnTo>
                <a:lnTo>
                  <a:pt x="292966" y="274135"/>
                </a:lnTo>
                <a:lnTo>
                  <a:pt x="292966" y="299665"/>
                </a:lnTo>
                <a:lnTo>
                  <a:pt x="18831" y="299665"/>
                </a:lnTo>
                <a:lnTo>
                  <a:pt x="18831" y="274135"/>
                </a:lnTo>
                <a:lnTo>
                  <a:pt x="104838" y="274135"/>
                </a:lnTo>
                <a:lnTo>
                  <a:pt x="92706" y="235206"/>
                </a:lnTo>
                <a:lnTo>
                  <a:pt x="67176" y="235206"/>
                </a:lnTo>
                <a:lnTo>
                  <a:pt x="67176" y="153183"/>
                </a:lnTo>
                <a:lnTo>
                  <a:pt x="245888" y="153183"/>
                </a:lnTo>
                <a:close/>
                <a:moveTo>
                  <a:pt x="219091" y="213659"/>
                </a:moveTo>
                <a:lnTo>
                  <a:pt x="219091" y="174730"/>
                </a:lnTo>
                <a:lnTo>
                  <a:pt x="94155" y="174730"/>
                </a:lnTo>
                <a:lnTo>
                  <a:pt x="94155" y="213659"/>
                </a:lnTo>
                <a:lnTo>
                  <a:pt x="219091" y="213659"/>
                </a:lnTo>
                <a:close/>
                <a:moveTo>
                  <a:pt x="204243" y="106105"/>
                </a:moveTo>
                <a:cubicBezTo>
                  <a:pt x="189034" y="91801"/>
                  <a:pt x="173824" y="72427"/>
                  <a:pt x="158615" y="48345"/>
                </a:cubicBezTo>
                <a:cubicBezTo>
                  <a:pt x="147932" y="69892"/>
                  <a:pt x="132178" y="89085"/>
                  <a:pt x="111537" y="106105"/>
                </a:cubicBezTo>
                <a:lnTo>
                  <a:pt x="204243" y="106105"/>
                </a:lnTo>
                <a:close/>
                <a:moveTo>
                  <a:pt x="189396" y="235025"/>
                </a:moveTo>
                <a:lnTo>
                  <a:pt x="120772" y="235025"/>
                </a:lnTo>
                <a:lnTo>
                  <a:pt x="131455" y="273954"/>
                </a:lnTo>
                <a:lnTo>
                  <a:pt x="177083" y="273954"/>
                </a:lnTo>
                <a:lnTo>
                  <a:pt x="189215" y="235025"/>
                </a:lnTo>
                <a:close/>
              </a:path>
            </a:pathLst>
          </a:custGeom>
          <a:noFill/>
          <a:ln w="0" cap="sq">
            <a:solidFill>
              <a:srgbClr val="1A2A51"/>
            </a:solidFill>
            <a:prstDash val="solid"/>
            <a:miter/>
          </a:ln>
        </p:spPr>
        <p:txBody>
          <a:bodyPr rtlCol="0" anchor="ctr"/>
          <a:lstStyle/>
          <a:p>
            <a:endParaRPr lang="ja-JP" altLang="en-US" sz="1200"/>
          </a:p>
        </p:txBody>
      </p:sp>
      <p:sp>
        <p:nvSpPr>
          <p:cNvPr id="1145" name="フリーフォーム: 図形 1144">
            <a:extLst>
              <a:ext uri="{FF2B5EF4-FFF2-40B4-BE49-F238E27FC236}">
                <a16:creationId xmlns:a16="http://schemas.microsoft.com/office/drawing/2014/main" id="{CFB89E77-D17A-2D2F-0695-4C7D0163060D}"/>
              </a:ext>
            </a:extLst>
          </p:cNvPr>
          <p:cNvSpPr/>
          <p:nvPr/>
        </p:nvSpPr>
        <p:spPr>
          <a:xfrm>
            <a:off x="6265921" y="1597491"/>
            <a:ext cx="209433" cy="207019"/>
          </a:xfrm>
          <a:custGeom>
            <a:avLst/>
            <a:gdLst>
              <a:gd name="connsiteX0" fmla="*/ 81842 w 314150"/>
              <a:gd name="connsiteY0" fmla="*/ 309262 h 310529"/>
              <a:gd name="connsiteX1" fmla="*/ 55044 w 314150"/>
              <a:gd name="connsiteY1" fmla="*/ 309262 h 310529"/>
              <a:gd name="connsiteX2" fmla="*/ 55044 w 314150"/>
              <a:gd name="connsiteY2" fmla="*/ 162779 h 310529"/>
              <a:gd name="connsiteX3" fmla="*/ 18831 w 314150"/>
              <a:gd name="connsiteY3" fmla="*/ 225971 h 310529"/>
              <a:gd name="connsiteX4" fmla="*/ 0 w 314150"/>
              <a:gd name="connsiteY4" fmla="*/ 201708 h 310529"/>
              <a:gd name="connsiteX5" fmla="*/ 53777 w 314150"/>
              <a:gd name="connsiteY5" fmla="*/ 91439 h 310529"/>
              <a:gd name="connsiteX6" fmla="*/ 6699 w 314150"/>
              <a:gd name="connsiteY6" fmla="*/ 91439 h 310529"/>
              <a:gd name="connsiteX7" fmla="*/ 6699 w 314150"/>
              <a:gd name="connsiteY7" fmla="*/ 65908 h 310529"/>
              <a:gd name="connsiteX8" fmla="*/ 55044 w 314150"/>
              <a:gd name="connsiteY8" fmla="*/ 65908 h 310529"/>
              <a:gd name="connsiteX9" fmla="*/ 55044 w 314150"/>
              <a:gd name="connsiteY9" fmla="*/ 0 h 310529"/>
              <a:gd name="connsiteX10" fmla="*/ 80574 w 314150"/>
              <a:gd name="connsiteY10" fmla="*/ 0 h 310529"/>
              <a:gd name="connsiteX11" fmla="*/ 81842 w 314150"/>
              <a:gd name="connsiteY11" fmla="*/ 8148 h 310529"/>
              <a:gd name="connsiteX12" fmla="*/ 81842 w 314150"/>
              <a:gd name="connsiteY12" fmla="*/ 65908 h 310529"/>
              <a:gd name="connsiteX13" fmla="*/ 116788 w 314150"/>
              <a:gd name="connsiteY13" fmla="*/ 65908 h 310529"/>
              <a:gd name="connsiteX14" fmla="*/ 116788 w 314150"/>
              <a:gd name="connsiteY14" fmla="*/ 91439 h 310529"/>
              <a:gd name="connsiteX15" fmla="*/ 81842 w 314150"/>
              <a:gd name="connsiteY15" fmla="*/ 91439 h 310529"/>
              <a:gd name="connsiteX16" fmla="*/ 81842 w 314150"/>
              <a:gd name="connsiteY16" fmla="*/ 138516 h 310529"/>
              <a:gd name="connsiteX17" fmla="*/ 128919 w 314150"/>
              <a:gd name="connsiteY17" fmla="*/ 180161 h 310529"/>
              <a:gd name="connsiteX18" fmla="*/ 110088 w 314150"/>
              <a:gd name="connsiteY18" fmla="*/ 205692 h 310529"/>
              <a:gd name="connsiteX19" fmla="*/ 81842 w 314150"/>
              <a:gd name="connsiteY19" fmla="*/ 170746 h 310529"/>
              <a:gd name="connsiteX20" fmla="*/ 81842 w 314150"/>
              <a:gd name="connsiteY20" fmla="*/ 309081 h 310529"/>
              <a:gd name="connsiteX21" fmla="*/ 213477 w 314150"/>
              <a:gd name="connsiteY21" fmla="*/ 250053 h 310529"/>
              <a:gd name="connsiteX22" fmla="*/ 119323 w 314150"/>
              <a:gd name="connsiteY22" fmla="*/ 310530 h 310529"/>
              <a:gd name="connsiteX23" fmla="*/ 107191 w 314150"/>
              <a:gd name="connsiteY23" fmla="*/ 281016 h 310529"/>
              <a:gd name="connsiteX24" fmla="*/ 194465 w 314150"/>
              <a:gd name="connsiteY24" fmla="*/ 229955 h 310529"/>
              <a:gd name="connsiteX25" fmla="*/ 159520 w 314150"/>
              <a:gd name="connsiteY25" fmla="*/ 176178 h 310529"/>
              <a:gd name="connsiteX26" fmla="*/ 181067 w 314150"/>
              <a:gd name="connsiteY26" fmla="*/ 161331 h 310529"/>
              <a:gd name="connsiteX27" fmla="*/ 210580 w 314150"/>
              <a:gd name="connsiteY27" fmla="*/ 206959 h 310529"/>
              <a:gd name="connsiteX28" fmla="*/ 236111 w 314150"/>
              <a:gd name="connsiteY28" fmla="*/ 150466 h 310529"/>
              <a:gd name="connsiteX29" fmla="*/ 264357 w 314150"/>
              <a:gd name="connsiteY29" fmla="*/ 165314 h 310529"/>
              <a:gd name="connsiteX30" fmla="*/ 258925 w 314150"/>
              <a:gd name="connsiteY30" fmla="*/ 173462 h 310529"/>
              <a:gd name="connsiteX31" fmla="*/ 229411 w 314150"/>
              <a:gd name="connsiteY31" fmla="*/ 227239 h 310529"/>
              <a:gd name="connsiteX32" fmla="*/ 314150 w 314150"/>
              <a:gd name="connsiteY32" fmla="*/ 272868 h 310529"/>
              <a:gd name="connsiteX33" fmla="*/ 298036 w 314150"/>
              <a:gd name="connsiteY33" fmla="*/ 302381 h 310529"/>
              <a:gd name="connsiteX34" fmla="*/ 213297 w 314150"/>
              <a:gd name="connsiteY34" fmla="*/ 250053 h 310529"/>
              <a:gd name="connsiteX35" fmla="*/ 213297 w 314150"/>
              <a:gd name="connsiteY35" fmla="*/ 250053 h 310529"/>
              <a:gd name="connsiteX36" fmla="*/ 198630 w 314150"/>
              <a:gd name="connsiteY36" fmla="*/ 118418 h 310529"/>
              <a:gd name="connsiteX37" fmla="*/ 193198 w 314150"/>
              <a:gd name="connsiteY37" fmla="*/ 125117 h 310529"/>
              <a:gd name="connsiteX38" fmla="*/ 133989 w 314150"/>
              <a:gd name="connsiteY38" fmla="*/ 169478 h 310529"/>
              <a:gd name="connsiteX39" fmla="*/ 116606 w 314150"/>
              <a:gd name="connsiteY39" fmla="*/ 143948 h 310529"/>
              <a:gd name="connsiteX40" fmla="*/ 178350 w 314150"/>
              <a:gd name="connsiteY40" fmla="*/ 98319 h 310529"/>
              <a:gd name="connsiteX41" fmla="*/ 198449 w 314150"/>
              <a:gd name="connsiteY41" fmla="*/ 118418 h 310529"/>
              <a:gd name="connsiteX42" fmla="*/ 135438 w 314150"/>
              <a:gd name="connsiteY42" fmla="*/ 82204 h 310529"/>
              <a:gd name="connsiteX43" fmla="*/ 135438 w 314150"/>
              <a:gd name="connsiteY43" fmla="*/ 56674 h 310529"/>
              <a:gd name="connsiteX44" fmla="*/ 199897 w 314150"/>
              <a:gd name="connsiteY44" fmla="*/ 56674 h 310529"/>
              <a:gd name="connsiteX45" fmla="*/ 199897 w 314150"/>
              <a:gd name="connsiteY45" fmla="*/ 181 h 310529"/>
              <a:gd name="connsiteX46" fmla="*/ 225428 w 314150"/>
              <a:gd name="connsiteY46" fmla="*/ 181 h 310529"/>
              <a:gd name="connsiteX47" fmla="*/ 226695 w 314150"/>
              <a:gd name="connsiteY47" fmla="*/ 8329 h 310529"/>
              <a:gd name="connsiteX48" fmla="*/ 226695 w 314150"/>
              <a:gd name="connsiteY48" fmla="*/ 56674 h 310529"/>
              <a:gd name="connsiteX49" fmla="*/ 303287 w 314150"/>
              <a:gd name="connsiteY49" fmla="*/ 56674 h 310529"/>
              <a:gd name="connsiteX50" fmla="*/ 303287 w 314150"/>
              <a:gd name="connsiteY50" fmla="*/ 82204 h 310529"/>
              <a:gd name="connsiteX51" fmla="*/ 135257 w 314150"/>
              <a:gd name="connsiteY51" fmla="*/ 82204 h 310529"/>
              <a:gd name="connsiteX52" fmla="*/ 245707 w 314150"/>
              <a:gd name="connsiteY52" fmla="*/ 95603 h 310529"/>
              <a:gd name="connsiteX53" fmla="*/ 308900 w 314150"/>
              <a:gd name="connsiteY53" fmla="*/ 138697 h 310529"/>
              <a:gd name="connsiteX54" fmla="*/ 290069 w 314150"/>
              <a:gd name="connsiteY54" fmla="*/ 162960 h 310529"/>
              <a:gd name="connsiteX55" fmla="*/ 230860 w 314150"/>
              <a:gd name="connsiteY55" fmla="*/ 119866 h 310529"/>
              <a:gd name="connsiteX56" fmla="*/ 245707 w 314150"/>
              <a:gd name="connsiteY56" fmla="*/ 95603 h 31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4150" h="310529">
                <a:moveTo>
                  <a:pt x="81842" y="309262"/>
                </a:moveTo>
                <a:lnTo>
                  <a:pt x="55044" y="309262"/>
                </a:lnTo>
                <a:lnTo>
                  <a:pt x="55044" y="162779"/>
                </a:lnTo>
                <a:cubicBezTo>
                  <a:pt x="46896" y="183421"/>
                  <a:pt x="34946" y="204424"/>
                  <a:pt x="18831" y="225971"/>
                </a:cubicBezTo>
                <a:lnTo>
                  <a:pt x="0" y="201708"/>
                </a:lnTo>
                <a:cubicBezTo>
                  <a:pt x="28608" y="165857"/>
                  <a:pt x="46534" y="129101"/>
                  <a:pt x="53777" y="91439"/>
                </a:cubicBezTo>
                <a:lnTo>
                  <a:pt x="6699" y="91439"/>
                </a:lnTo>
                <a:lnTo>
                  <a:pt x="6699" y="65908"/>
                </a:lnTo>
                <a:lnTo>
                  <a:pt x="55044" y="65908"/>
                </a:lnTo>
                <a:lnTo>
                  <a:pt x="55044" y="0"/>
                </a:lnTo>
                <a:lnTo>
                  <a:pt x="80574" y="0"/>
                </a:lnTo>
                <a:cubicBezTo>
                  <a:pt x="87817" y="905"/>
                  <a:pt x="88179" y="3621"/>
                  <a:pt x="81842" y="8148"/>
                </a:cubicBezTo>
                <a:lnTo>
                  <a:pt x="81842" y="65908"/>
                </a:lnTo>
                <a:lnTo>
                  <a:pt x="116788" y="65908"/>
                </a:lnTo>
                <a:lnTo>
                  <a:pt x="116788" y="91439"/>
                </a:lnTo>
                <a:lnTo>
                  <a:pt x="81842" y="91439"/>
                </a:lnTo>
                <a:lnTo>
                  <a:pt x="81842" y="138516"/>
                </a:lnTo>
                <a:cubicBezTo>
                  <a:pt x="103389" y="153726"/>
                  <a:pt x="118960" y="167668"/>
                  <a:pt x="128919" y="180161"/>
                </a:cubicBezTo>
                <a:lnTo>
                  <a:pt x="110088" y="205692"/>
                </a:lnTo>
                <a:cubicBezTo>
                  <a:pt x="101035" y="193198"/>
                  <a:pt x="91800" y="181429"/>
                  <a:pt x="81842" y="170746"/>
                </a:cubicBezTo>
                <a:lnTo>
                  <a:pt x="81842" y="309081"/>
                </a:lnTo>
                <a:close/>
                <a:moveTo>
                  <a:pt x="213477" y="250053"/>
                </a:moveTo>
                <a:cubicBezTo>
                  <a:pt x="197363" y="268884"/>
                  <a:pt x="166038" y="288983"/>
                  <a:pt x="119323" y="310530"/>
                </a:cubicBezTo>
                <a:lnTo>
                  <a:pt x="107191" y="281016"/>
                </a:lnTo>
                <a:cubicBezTo>
                  <a:pt x="145758" y="266711"/>
                  <a:pt x="174910" y="249691"/>
                  <a:pt x="194465" y="229955"/>
                </a:cubicBezTo>
                <a:cubicBezTo>
                  <a:pt x="182877" y="214745"/>
                  <a:pt x="171108" y="196820"/>
                  <a:pt x="159520" y="176178"/>
                </a:cubicBezTo>
                <a:lnTo>
                  <a:pt x="181067" y="161331"/>
                </a:lnTo>
                <a:cubicBezTo>
                  <a:pt x="192655" y="181972"/>
                  <a:pt x="202613" y="197182"/>
                  <a:pt x="210580" y="206959"/>
                </a:cubicBezTo>
                <a:cubicBezTo>
                  <a:pt x="216012" y="200622"/>
                  <a:pt x="224523" y="181972"/>
                  <a:pt x="236111" y="150466"/>
                </a:cubicBezTo>
                <a:lnTo>
                  <a:pt x="264357" y="165314"/>
                </a:lnTo>
                <a:cubicBezTo>
                  <a:pt x="269789" y="168030"/>
                  <a:pt x="267979" y="170746"/>
                  <a:pt x="258925" y="173462"/>
                </a:cubicBezTo>
                <a:cubicBezTo>
                  <a:pt x="250777" y="193198"/>
                  <a:pt x="241000" y="211124"/>
                  <a:pt x="229411" y="227239"/>
                </a:cubicBezTo>
                <a:cubicBezTo>
                  <a:pt x="248242" y="242448"/>
                  <a:pt x="276489" y="257658"/>
                  <a:pt x="314150" y="272868"/>
                </a:cubicBezTo>
                <a:lnTo>
                  <a:pt x="298036" y="302381"/>
                </a:lnTo>
                <a:cubicBezTo>
                  <a:pt x="256752" y="283551"/>
                  <a:pt x="228506" y="266168"/>
                  <a:pt x="213297" y="250053"/>
                </a:cubicBezTo>
                <a:lnTo>
                  <a:pt x="213297" y="250053"/>
                </a:lnTo>
                <a:close/>
                <a:moveTo>
                  <a:pt x="198630" y="118418"/>
                </a:moveTo>
                <a:cubicBezTo>
                  <a:pt x="205873" y="123850"/>
                  <a:pt x="204062" y="126023"/>
                  <a:pt x="193198" y="125117"/>
                </a:cubicBezTo>
                <a:cubicBezTo>
                  <a:pt x="178893" y="139421"/>
                  <a:pt x="159157" y="154269"/>
                  <a:pt x="133989" y="169478"/>
                </a:cubicBezTo>
                <a:lnTo>
                  <a:pt x="116606" y="143948"/>
                </a:lnTo>
                <a:cubicBezTo>
                  <a:pt x="139964" y="133265"/>
                  <a:pt x="160425" y="118056"/>
                  <a:pt x="178350" y="98319"/>
                </a:cubicBezTo>
                <a:lnTo>
                  <a:pt x="198449" y="118418"/>
                </a:lnTo>
                <a:close/>
                <a:moveTo>
                  <a:pt x="135438" y="82204"/>
                </a:moveTo>
                <a:lnTo>
                  <a:pt x="135438" y="56674"/>
                </a:lnTo>
                <a:lnTo>
                  <a:pt x="199897" y="56674"/>
                </a:lnTo>
                <a:lnTo>
                  <a:pt x="199897" y="181"/>
                </a:lnTo>
                <a:lnTo>
                  <a:pt x="225428" y="181"/>
                </a:lnTo>
                <a:cubicBezTo>
                  <a:pt x="232670" y="1086"/>
                  <a:pt x="233033" y="3803"/>
                  <a:pt x="226695" y="8329"/>
                </a:cubicBezTo>
                <a:lnTo>
                  <a:pt x="226695" y="56674"/>
                </a:lnTo>
                <a:lnTo>
                  <a:pt x="303287" y="56674"/>
                </a:lnTo>
                <a:lnTo>
                  <a:pt x="303287" y="82204"/>
                </a:lnTo>
                <a:lnTo>
                  <a:pt x="135257" y="82204"/>
                </a:lnTo>
                <a:close/>
                <a:moveTo>
                  <a:pt x="245707" y="95603"/>
                </a:moveTo>
                <a:cubicBezTo>
                  <a:pt x="274316" y="111718"/>
                  <a:pt x="295500" y="126023"/>
                  <a:pt x="308900" y="138697"/>
                </a:cubicBezTo>
                <a:lnTo>
                  <a:pt x="290069" y="162960"/>
                </a:lnTo>
                <a:cubicBezTo>
                  <a:pt x="275764" y="149561"/>
                  <a:pt x="256028" y="135257"/>
                  <a:pt x="230860" y="119866"/>
                </a:cubicBezTo>
                <a:lnTo>
                  <a:pt x="245707" y="95603"/>
                </a:lnTo>
                <a:close/>
              </a:path>
            </a:pathLst>
          </a:custGeom>
          <a:solidFill>
            <a:srgbClr val="1A2A51"/>
          </a:solidFill>
          <a:ln w="18102" cap="flat">
            <a:noFill/>
            <a:prstDash val="solid"/>
            <a:miter/>
          </a:ln>
        </p:spPr>
        <p:txBody>
          <a:bodyPr rtlCol="0" anchor="ctr"/>
          <a:lstStyle/>
          <a:p>
            <a:endParaRPr lang="ja-JP" altLang="en-US" sz="1200"/>
          </a:p>
        </p:txBody>
      </p:sp>
      <p:sp>
        <p:nvSpPr>
          <p:cNvPr id="1146" name="フリーフォーム: 図形 1145">
            <a:extLst>
              <a:ext uri="{FF2B5EF4-FFF2-40B4-BE49-F238E27FC236}">
                <a16:creationId xmlns:a16="http://schemas.microsoft.com/office/drawing/2014/main" id="{C0005D62-EF02-BDAD-71ED-64FAB8D2E313}"/>
              </a:ext>
            </a:extLst>
          </p:cNvPr>
          <p:cNvSpPr/>
          <p:nvPr/>
        </p:nvSpPr>
        <p:spPr>
          <a:xfrm>
            <a:off x="6265921" y="1597491"/>
            <a:ext cx="209433" cy="207019"/>
          </a:xfrm>
          <a:custGeom>
            <a:avLst/>
            <a:gdLst>
              <a:gd name="connsiteX0" fmla="*/ 81842 w 314150"/>
              <a:gd name="connsiteY0" fmla="*/ 309262 h 310529"/>
              <a:gd name="connsiteX1" fmla="*/ 55044 w 314150"/>
              <a:gd name="connsiteY1" fmla="*/ 309262 h 310529"/>
              <a:gd name="connsiteX2" fmla="*/ 55044 w 314150"/>
              <a:gd name="connsiteY2" fmla="*/ 162779 h 310529"/>
              <a:gd name="connsiteX3" fmla="*/ 18831 w 314150"/>
              <a:gd name="connsiteY3" fmla="*/ 225971 h 310529"/>
              <a:gd name="connsiteX4" fmla="*/ 0 w 314150"/>
              <a:gd name="connsiteY4" fmla="*/ 201708 h 310529"/>
              <a:gd name="connsiteX5" fmla="*/ 53777 w 314150"/>
              <a:gd name="connsiteY5" fmla="*/ 91439 h 310529"/>
              <a:gd name="connsiteX6" fmla="*/ 6699 w 314150"/>
              <a:gd name="connsiteY6" fmla="*/ 91439 h 310529"/>
              <a:gd name="connsiteX7" fmla="*/ 6699 w 314150"/>
              <a:gd name="connsiteY7" fmla="*/ 65908 h 310529"/>
              <a:gd name="connsiteX8" fmla="*/ 55044 w 314150"/>
              <a:gd name="connsiteY8" fmla="*/ 65908 h 310529"/>
              <a:gd name="connsiteX9" fmla="*/ 55044 w 314150"/>
              <a:gd name="connsiteY9" fmla="*/ 0 h 310529"/>
              <a:gd name="connsiteX10" fmla="*/ 80574 w 314150"/>
              <a:gd name="connsiteY10" fmla="*/ 0 h 310529"/>
              <a:gd name="connsiteX11" fmla="*/ 81842 w 314150"/>
              <a:gd name="connsiteY11" fmla="*/ 8148 h 310529"/>
              <a:gd name="connsiteX12" fmla="*/ 81842 w 314150"/>
              <a:gd name="connsiteY12" fmla="*/ 65908 h 310529"/>
              <a:gd name="connsiteX13" fmla="*/ 116788 w 314150"/>
              <a:gd name="connsiteY13" fmla="*/ 65908 h 310529"/>
              <a:gd name="connsiteX14" fmla="*/ 116788 w 314150"/>
              <a:gd name="connsiteY14" fmla="*/ 91439 h 310529"/>
              <a:gd name="connsiteX15" fmla="*/ 81842 w 314150"/>
              <a:gd name="connsiteY15" fmla="*/ 91439 h 310529"/>
              <a:gd name="connsiteX16" fmla="*/ 81842 w 314150"/>
              <a:gd name="connsiteY16" fmla="*/ 138516 h 310529"/>
              <a:gd name="connsiteX17" fmla="*/ 128919 w 314150"/>
              <a:gd name="connsiteY17" fmla="*/ 180161 h 310529"/>
              <a:gd name="connsiteX18" fmla="*/ 110088 w 314150"/>
              <a:gd name="connsiteY18" fmla="*/ 205692 h 310529"/>
              <a:gd name="connsiteX19" fmla="*/ 81842 w 314150"/>
              <a:gd name="connsiteY19" fmla="*/ 170746 h 310529"/>
              <a:gd name="connsiteX20" fmla="*/ 81842 w 314150"/>
              <a:gd name="connsiteY20" fmla="*/ 309081 h 310529"/>
              <a:gd name="connsiteX21" fmla="*/ 213477 w 314150"/>
              <a:gd name="connsiteY21" fmla="*/ 250053 h 310529"/>
              <a:gd name="connsiteX22" fmla="*/ 119323 w 314150"/>
              <a:gd name="connsiteY22" fmla="*/ 310530 h 310529"/>
              <a:gd name="connsiteX23" fmla="*/ 107191 w 314150"/>
              <a:gd name="connsiteY23" fmla="*/ 281016 h 310529"/>
              <a:gd name="connsiteX24" fmla="*/ 194465 w 314150"/>
              <a:gd name="connsiteY24" fmla="*/ 229955 h 310529"/>
              <a:gd name="connsiteX25" fmla="*/ 159520 w 314150"/>
              <a:gd name="connsiteY25" fmla="*/ 176178 h 310529"/>
              <a:gd name="connsiteX26" fmla="*/ 181067 w 314150"/>
              <a:gd name="connsiteY26" fmla="*/ 161331 h 310529"/>
              <a:gd name="connsiteX27" fmla="*/ 210580 w 314150"/>
              <a:gd name="connsiteY27" fmla="*/ 206959 h 310529"/>
              <a:gd name="connsiteX28" fmla="*/ 236111 w 314150"/>
              <a:gd name="connsiteY28" fmla="*/ 150466 h 310529"/>
              <a:gd name="connsiteX29" fmla="*/ 264357 w 314150"/>
              <a:gd name="connsiteY29" fmla="*/ 165314 h 310529"/>
              <a:gd name="connsiteX30" fmla="*/ 258925 w 314150"/>
              <a:gd name="connsiteY30" fmla="*/ 173462 h 310529"/>
              <a:gd name="connsiteX31" fmla="*/ 229411 w 314150"/>
              <a:gd name="connsiteY31" fmla="*/ 227239 h 310529"/>
              <a:gd name="connsiteX32" fmla="*/ 314150 w 314150"/>
              <a:gd name="connsiteY32" fmla="*/ 272868 h 310529"/>
              <a:gd name="connsiteX33" fmla="*/ 298036 w 314150"/>
              <a:gd name="connsiteY33" fmla="*/ 302381 h 310529"/>
              <a:gd name="connsiteX34" fmla="*/ 213297 w 314150"/>
              <a:gd name="connsiteY34" fmla="*/ 250053 h 310529"/>
              <a:gd name="connsiteX35" fmla="*/ 213297 w 314150"/>
              <a:gd name="connsiteY35" fmla="*/ 250053 h 310529"/>
              <a:gd name="connsiteX36" fmla="*/ 198630 w 314150"/>
              <a:gd name="connsiteY36" fmla="*/ 118418 h 310529"/>
              <a:gd name="connsiteX37" fmla="*/ 193198 w 314150"/>
              <a:gd name="connsiteY37" fmla="*/ 125117 h 310529"/>
              <a:gd name="connsiteX38" fmla="*/ 133989 w 314150"/>
              <a:gd name="connsiteY38" fmla="*/ 169478 h 310529"/>
              <a:gd name="connsiteX39" fmla="*/ 116606 w 314150"/>
              <a:gd name="connsiteY39" fmla="*/ 143948 h 310529"/>
              <a:gd name="connsiteX40" fmla="*/ 178350 w 314150"/>
              <a:gd name="connsiteY40" fmla="*/ 98319 h 310529"/>
              <a:gd name="connsiteX41" fmla="*/ 198449 w 314150"/>
              <a:gd name="connsiteY41" fmla="*/ 118418 h 310529"/>
              <a:gd name="connsiteX42" fmla="*/ 135438 w 314150"/>
              <a:gd name="connsiteY42" fmla="*/ 82204 h 310529"/>
              <a:gd name="connsiteX43" fmla="*/ 135438 w 314150"/>
              <a:gd name="connsiteY43" fmla="*/ 56674 h 310529"/>
              <a:gd name="connsiteX44" fmla="*/ 199897 w 314150"/>
              <a:gd name="connsiteY44" fmla="*/ 56674 h 310529"/>
              <a:gd name="connsiteX45" fmla="*/ 199897 w 314150"/>
              <a:gd name="connsiteY45" fmla="*/ 181 h 310529"/>
              <a:gd name="connsiteX46" fmla="*/ 225428 w 314150"/>
              <a:gd name="connsiteY46" fmla="*/ 181 h 310529"/>
              <a:gd name="connsiteX47" fmla="*/ 226695 w 314150"/>
              <a:gd name="connsiteY47" fmla="*/ 8329 h 310529"/>
              <a:gd name="connsiteX48" fmla="*/ 226695 w 314150"/>
              <a:gd name="connsiteY48" fmla="*/ 56674 h 310529"/>
              <a:gd name="connsiteX49" fmla="*/ 303287 w 314150"/>
              <a:gd name="connsiteY49" fmla="*/ 56674 h 310529"/>
              <a:gd name="connsiteX50" fmla="*/ 303287 w 314150"/>
              <a:gd name="connsiteY50" fmla="*/ 82204 h 310529"/>
              <a:gd name="connsiteX51" fmla="*/ 135257 w 314150"/>
              <a:gd name="connsiteY51" fmla="*/ 82204 h 310529"/>
              <a:gd name="connsiteX52" fmla="*/ 245707 w 314150"/>
              <a:gd name="connsiteY52" fmla="*/ 95603 h 310529"/>
              <a:gd name="connsiteX53" fmla="*/ 308900 w 314150"/>
              <a:gd name="connsiteY53" fmla="*/ 138697 h 310529"/>
              <a:gd name="connsiteX54" fmla="*/ 290069 w 314150"/>
              <a:gd name="connsiteY54" fmla="*/ 162960 h 310529"/>
              <a:gd name="connsiteX55" fmla="*/ 230860 w 314150"/>
              <a:gd name="connsiteY55" fmla="*/ 119866 h 310529"/>
              <a:gd name="connsiteX56" fmla="*/ 245707 w 314150"/>
              <a:gd name="connsiteY56" fmla="*/ 95603 h 31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4150" h="310529">
                <a:moveTo>
                  <a:pt x="81842" y="309262"/>
                </a:moveTo>
                <a:lnTo>
                  <a:pt x="55044" y="309262"/>
                </a:lnTo>
                <a:lnTo>
                  <a:pt x="55044" y="162779"/>
                </a:lnTo>
                <a:cubicBezTo>
                  <a:pt x="46896" y="183421"/>
                  <a:pt x="34946" y="204424"/>
                  <a:pt x="18831" y="225971"/>
                </a:cubicBezTo>
                <a:lnTo>
                  <a:pt x="0" y="201708"/>
                </a:lnTo>
                <a:cubicBezTo>
                  <a:pt x="28608" y="165857"/>
                  <a:pt x="46534" y="129101"/>
                  <a:pt x="53777" y="91439"/>
                </a:cubicBezTo>
                <a:lnTo>
                  <a:pt x="6699" y="91439"/>
                </a:lnTo>
                <a:lnTo>
                  <a:pt x="6699" y="65908"/>
                </a:lnTo>
                <a:lnTo>
                  <a:pt x="55044" y="65908"/>
                </a:lnTo>
                <a:lnTo>
                  <a:pt x="55044" y="0"/>
                </a:lnTo>
                <a:lnTo>
                  <a:pt x="80574" y="0"/>
                </a:lnTo>
                <a:cubicBezTo>
                  <a:pt x="87817" y="905"/>
                  <a:pt x="88179" y="3621"/>
                  <a:pt x="81842" y="8148"/>
                </a:cubicBezTo>
                <a:lnTo>
                  <a:pt x="81842" y="65908"/>
                </a:lnTo>
                <a:lnTo>
                  <a:pt x="116788" y="65908"/>
                </a:lnTo>
                <a:lnTo>
                  <a:pt x="116788" y="91439"/>
                </a:lnTo>
                <a:lnTo>
                  <a:pt x="81842" y="91439"/>
                </a:lnTo>
                <a:lnTo>
                  <a:pt x="81842" y="138516"/>
                </a:lnTo>
                <a:cubicBezTo>
                  <a:pt x="103389" y="153726"/>
                  <a:pt x="118960" y="167668"/>
                  <a:pt x="128919" y="180161"/>
                </a:cubicBezTo>
                <a:lnTo>
                  <a:pt x="110088" y="205692"/>
                </a:lnTo>
                <a:cubicBezTo>
                  <a:pt x="101035" y="193198"/>
                  <a:pt x="91800" y="181429"/>
                  <a:pt x="81842" y="170746"/>
                </a:cubicBezTo>
                <a:lnTo>
                  <a:pt x="81842" y="309081"/>
                </a:lnTo>
                <a:close/>
                <a:moveTo>
                  <a:pt x="213477" y="250053"/>
                </a:moveTo>
                <a:cubicBezTo>
                  <a:pt x="197363" y="268884"/>
                  <a:pt x="166038" y="288983"/>
                  <a:pt x="119323" y="310530"/>
                </a:cubicBezTo>
                <a:lnTo>
                  <a:pt x="107191" y="281016"/>
                </a:lnTo>
                <a:cubicBezTo>
                  <a:pt x="145758" y="266711"/>
                  <a:pt x="174910" y="249691"/>
                  <a:pt x="194465" y="229955"/>
                </a:cubicBezTo>
                <a:cubicBezTo>
                  <a:pt x="182877" y="214745"/>
                  <a:pt x="171108" y="196820"/>
                  <a:pt x="159520" y="176178"/>
                </a:cubicBezTo>
                <a:lnTo>
                  <a:pt x="181067" y="161331"/>
                </a:lnTo>
                <a:cubicBezTo>
                  <a:pt x="192655" y="181972"/>
                  <a:pt x="202613" y="197182"/>
                  <a:pt x="210580" y="206959"/>
                </a:cubicBezTo>
                <a:cubicBezTo>
                  <a:pt x="216012" y="200622"/>
                  <a:pt x="224523" y="181972"/>
                  <a:pt x="236111" y="150466"/>
                </a:cubicBezTo>
                <a:lnTo>
                  <a:pt x="264357" y="165314"/>
                </a:lnTo>
                <a:cubicBezTo>
                  <a:pt x="269789" y="168030"/>
                  <a:pt x="267979" y="170746"/>
                  <a:pt x="258925" y="173462"/>
                </a:cubicBezTo>
                <a:cubicBezTo>
                  <a:pt x="250777" y="193198"/>
                  <a:pt x="241000" y="211124"/>
                  <a:pt x="229411" y="227239"/>
                </a:cubicBezTo>
                <a:cubicBezTo>
                  <a:pt x="248242" y="242448"/>
                  <a:pt x="276489" y="257658"/>
                  <a:pt x="314150" y="272868"/>
                </a:cubicBezTo>
                <a:lnTo>
                  <a:pt x="298036" y="302381"/>
                </a:lnTo>
                <a:cubicBezTo>
                  <a:pt x="256752" y="283551"/>
                  <a:pt x="228506" y="266168"/>
                  <a:pt x="213297" y="250053"/>
                </a:cubicBezTo>
                <a:lnTo>
                  <a:pt x="213297" y="250053"/>
                </a:lnTo>
                <a:close/>
                <a:moveTo>
                  <a:pt x="198630" y="118418"/>
                </a:moveTo>
                <a:cubicBezTo>
                  <a:pt x="205873" y="123850"/>
                  <a:pt x="204062" y="126023"/>
                  <a:pt x="193198" y="125117"/>
                </a:cubicBezTo>
                <a:cubicBezTo>
                  <a:pt x="178893" y="139421"/>
                  <a:pt x="159157" y="154269"/>
                  <a:pt x="133989" y="169478"/>
                </a:cubicBezTo>
                <a:lnTo>
                  <a:pt x="116606" y="143948"/>
                </a:lnTo>
                <a:cubicBezTo>
                  <a:pt x="139964" y="133265"/>
                  <a:pt x="160425" y="118056"/>
                  <a:pt x="178350" y="98319"/>
                </a:cubicBezTo>
                <a:lnTo>
                  <a:pt x="198449" y="118418"/>
                </a:lnTo>
                <a:close/>
                <a:moveTo>
                  <a:pt x="135438" y="82204"/>
                </a:moveTo>
                <a:lnTo>
                  <a:pt x="135438" y="56674"/>
                </a:lnTo>
                <a:lnTo>
                  <a:pt x="199897" y="56674"/>
                </a:lnTo>
                <a:lnTo>
                  <a:pt x="199897" y="181"/>
                </a:lnTo>
                <a:lnTo>
                  <a:pt x="225428" y="181"/>
                </a:lnTo>
                <a:cubicBezTo>
                  <a:pt x="232670" y="1086"/>
                  <a:pt x="233033" y="3803"/>
                  <a:pt x="226695" y="8329"/>
                </a:cubicBezTo>
                <a:lnTo>
                  <a:pt x="226695" y="56674"/>
                </a:lnTo>
                <a:lnTo>
                  <a:pt x="303287" y="56674"/>
                </a:lnTo>
                <a:lnTo>
                  <a:pt x="303287" y="82204"/>
                </a:lnTo>
                <a:lnTo>
                  <a:pt x="135257" y="82204"/>
                </a:lnTo>
                <a:close/>
                <a:moveTo>
                  <a:pt x="245707" y="95603"/>
                </a:moveTo>
                <a:cubicBezTo>
                  <a:pt x="274316" y="111718"/>
                  <a:pt x="295500" y="126023"/>
                  <a:pt x="308900" y="138697"/>
                </a:cubicBezTo>
                <a:lnTo>
                  <a:pt x="290069" y="162960"/>
                </a:lnTo>
                <a:cubicBezTo>
                  <a:pt x="275764" y="149561"/>
                  <a:pt x="256028" y="135257"/>
                  <a:pt x="230860" y="119866"/>
                </a:cubicBezTo>
                <a:lnTo>
                  <a:pt x="245707" y="95603"/>
                </a:lnTo>
                <a:close/>
              </a:path>
            </a:pathLst>
          </a:custGeom>
          <a:noFill/>
          <a:ln w="0" cap="sq">
            <a:solidFill>
              <a:srgbClr val="1A2A51"/>
            </a:solidFill>
            <a:prstDash val="solid"/>
            <a:miter/>
          </a:ln>
        </p:spPr>
        <p:txBody>
          <a:bodyPr rtlCol="0" anchor="ctr"/>
          <a:lstStyle/>
          <a:p>
            <a:endParaRPr lang="ja-JP" altLang="en-US" sz="1200"/>
          </a:p>
        </p:txBody>
      </p:sp>
      <p:sp>
        <p:nvSpPr>
          <p:cNvPr id="1147" name="フリーフォーム: 図形 1146">
            <a:extLst>
              <a:ext uri="{FF2B5EF4-FFF2-40B4-BE49-F238E27FC236}">
                <a16:creationId xmlns:a16="http://schemas.microsoft.com/office/drawing/2014/main" id="{D7ABE386-2A17-DDB5-938F-DBCF4676F647}"/>
              </a:ext>
            </a:extLst>
          </p:cNvPr>
          <p:cNvSpPr/>
          <p:nvPr/>
        </p:nvSpPr>
        <p:spPr>
          <a:xfrm>
            <a:off x="6506016" y="1645052"/>
            <a:ext cx="67115" cy="160425"/>
          </a:xfrm>
          <a:custGeom>
            <a:avLst/>
            <a:gdLst>
              <a:gd name="connsiteX0" fmla="*/ 100673 w 100673"/>
              <a:gd name="connsiteY0" fmla="*/ 0 h 240637"/>
              <a:gd name="connsiteX1" fmla="*/ 100673 w 100673"/>
              <a:gd name="connsiteY1" fmla="*/ 240638 h 240637"/>
              <a:gd name="connsiteX2" fmla="*/ 0 w 100673"/>
              <a:gd name="connsiteY2" fmla="*/ 240638 h 240637"/>
              <a:gd name="connsiteX3" fmla="*/ 0 w 100673"/>
              <a:gd name="connsiteY3" fmla="*/ 215107 h 240637"/>
              <a:gd name="connsiteX4" fmla="*/ 73876 w 100673"/>
              <a:gd name="connsiteY4" fmla="*/ 215107 h 240637"/>
              <a:gd name="connsiteX5" fmla="*/ 73876 w 100673"/>
              <a:gd name="connsiteY5" fmla="*/ 0 h 240637"/>
              <a:gd name="connsiteX6" fmla="*/ 100673 w 100673"/>
              <a:gd name="connsiteY6" fmla="*/ 0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100673" y="0"/>
                </a:moveTo>
                <a:lnTo>
                  <a:pt x="100673" y="240638"/>
                </a:lnTo>
                <a:lnTo>
                  <a:pt x="0" y="240638"/>
                </a:lnTo>
                <a:lnTo>
                  <a:pt x="0" y="215107"/>
                </a:lnTo>
                <a:lnTo>
                  <a:pt x="73876" y="215107"/>
                </a:lnTo>
                <a:lnTo>
                  <a:pt x="73876" y="0"/>
                </a:lnTo>
                <a:lnTo>
                  <a:pt x="100673" y="0"/>
                </a:lnTo>
                <a:close/>
              </a:path>
            </a:pathLst>
          </a:custGeom>
          <a:solidFill>
            <a:srgbClr val="1A2A51"/>
          </a:solidFill>
          <a:ln w="18102" cap="flat">
            <a:noFill/>
            <a:prstDash val="solid"/>
            <a:miter/>
          </a:ln>
        </p:spPr>
        <p:txBody>
          <a:bodyPr rtlCol="0" anchor="ctr"/>
          <a:lstStyle/>
          <a:p>
            <a:endParaRPr lang="ja-JP" altLang="en-US" sz="1200"/>
          </a:p>
        </p:txBody>
      </p:sp>
      <p:sp>
        <p:nvSpPr>
          <p:cNvPr id="1148" name="フリーフォーム: 図形 1147">
            <a:extLst>
              <a:ext uri="{FF2B5EF4-FFF2-40B4-BE49-F238E27FC236}">
                <a16:creationId xmlns:a16="http://schemas.microsoft.com/office/drawing/2014/main" id="{91B24B20-53C1-D67C-02C6-CA5FBAF5DCC0}"/>
              </a:ext>
            </a:extLst>
          </p:cNvPr>
          <p:cNvSpPr/>
          <p:nvPr/>
        </p:nvSpPr>
        <p:spPr>
          <a:xfrm>
            <a:off x="6506016" y="1645052"/>
            <a:ext cx="67115" cy="160425"/>
          </a:xfrm>
          <a:custGeom>
            <a:avLst/>
            <a:gdLst>
              <a:gd name="connsiteX0" fmla="*/ 100673 w 100673"/>
              <a:gd name="connsiteY0" fmla="*/ 0 h 240637"/>
              <a:gd name="connsiteX1" fmla="*/ 100673 w 100673"/>
              <a:gd name="connsiteY1" fmla="*/ 240638 h 240637"/>
              <a:gd name="connsiteX2" fmla="*/ 0 w 100673"/>
              <a:gd name="connsiteY2" fmla="*/ 240638 h 240637"/>
              <a:gd name="connsiteX3" fmla="*/ 0 w 100673"/>
              <a:gd name="connsiteY3" fmla="*/ 215107 h 240637"/>
              <a:gd name="connsiteX4" fmla="*/ 73876 w 100673"/>
              <a:gd name="connsiteY4" fmla="*/ 215107 h 240637"/>
              <a:gd name="connsiteX5" fmla="*/ 73876 w 100673"/>
              <a:gd name="connsiteY5" fmla="*/ 0 h 240637"/>
              <a:gd name="connsiteX6" fmla="*/ 100673 w 100673"/>
              <a:gd name="connsiteY6" fmla="*/ 0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100673" y="0"/>
                </a:moveTo>
                <a:lnTo>
                  <a:pt x="100673" y="240638"/>
                </a:lnTo>
                <a:lnTo>
                  <a:pt x="0" y="240638"/>
                </a:lnTo>
                <a:lnTo>
                  <a:pt x="0" y="215107"/>
                </a:lnTo>
                <a:lnTo>
                  <a:pt x="73876" y="215107"/>
                </a:lnTo>
                <a:lnTo>
                  <a:pt x="73876" y="0"/>
                </a:lnTo>
                <a:lnTo>
                  <a:pt x="100673" y="0"/>
                </a:lnTo>
                <a:close/>
              </a:path>
            </a:pathLst>
          </a:custGeom>
          <a:noFill/>
          <a:ln w="0" cap="sq">
            <a:solidFill>
              <a:srgbClr val="1A2A51"/>
            </a:solidFill>
            <a:prstDash val="solid"/>
            <a:miter/>
          </a:ln>
        </p:spPr>
        <p:txBody>
          <a:bodyPr rtlCol="0" anchor="ctr"/>
          <a:lstStyle/>
          <a:p>
            <a:endParaRPr lang="ja-JP" altLang="en-US" sz="1200"/>
          </a:p>
        </p:txBody>
      </p:sp>
      <p:sp>
        <p:nvSpPr>
          <p:cNvPr id="1149" name="フリーフォーム: 図形 1148">
            <a:extLst>
              <a:ext uri="{FF2B5EF4-FFF2-40B4-BE49-F238E27FC236}">
                <a16:creationId xmlns:a16="http://schemas.microsoft.com/office/drawing/2014/main" id="{D683532F-1987-B610-E5F8-74CF8375CEA0}"/>
              </a:ext>
            </a:extLst>
          </p:cNvPr>
          <p:cNvSpPr/>
          <p:nvPr/>
        </p:nvSpPr>
        <p:spPr>
          <a:xfrm>
            <a:off x="6616346" y="1602199"/>
            <a:ext cx="175755" cy="196035"/>
          </a:xfrm>
          <a:custGeom>
            <a:avLst/>
            <a:gdLst>
              <a:gd name="connsiteX0" fmla="*/ 153002 w 263633"/>
              <a:gd name="connsiteY0" fmla="*/ 200079 h 294052"/>
              <a:gd name="connsiteX1" fmla="*/ 260555 w 263633"/>
              <a:gd name="connsiteY1" fmla="*/ 237741 h 294052"/>
              <a:gd name="connsiteX2" fmla="*/ 245708 w 263633"/>
              <a:gd name="connsiteY2" fmla="*/ 267255 h 294052"/>
              <a:gd name="connsiteX3" fmla="*/ 153002 w 263633"/>
              <a:gd name="connsiteY3" fmla="*/ 225609 h 294052"/>
              <a:gd name="connsiteX4" fmla="*/ 135619 w 263633"/>
              <a:gd name="connsiteY4" fmla="*/ 277938 h 294052"/>
              <a:gd name="connsiteX5" fmla="*/ 83290 w 263633"/>
              <a:gd name="connsiteY5" fmla="*/ 294052 h 294052"/>
              <a:gd name="connsiteX6" fmla="*/ 37662 w 263633"/>
              <a:gd name="connsiteY6" fmla="*/ 276670 h 294052"/>
              <a:gd name="connsiteX7" fmla="*/ 25530 w 263633"/>
              <a:gd name="connsiteY7" fmla="*/ 242992 h 294052"/>
              <a:gd name="connsiteX8" fmla="*/ 38929 w 263633"/>
              <a:gd name="connsiteY8" fmla="*/ 210762 h 294052"/>
              <a:gd name="connsiteX9" fmla="*/ 92706 w 263633"/>
              <a:gd name="connsiteY9" fmla="*/ 193379 h 294052"/>
              <a:gd name="connsiteX10" fmla="*/ 126384 w 263633"/>
              <a:gd name="connsiteY10" fmla="*/ 194647 h 294052"/>
              <a:gd name="connsiteX11" fmla="*/ 126384 w 263633"/>
              <a:gd name="connsiteY11" fmla="*/ 153001 h 294052"/>
              <a:gd name="connsiteX12" fmla="*/ 24262 w 263633"/>
              <a:gd name="connsiteY12" fmla="*/ 155717 h 294052"/>
              <a:gd name="connsiteX13" fmla="*/ 24262 w 263633"/>
              <a:gd name="connsiteY13" fmla="*/ 128920 h 294052"/>
              <a:gd name="connsiteX14" fmla="*/ 126384 w 263633"/>
              <a:gd name="connsiteY14" fmla="*/ 126204 h 294052"/>
              <a:gd name="connsiteX15" fmla="*/ 126384 w 263633"/>
              <a:gd name="connsiteY15" fmla="*/ 79126 h 294052"/>
              <a:gd name="connsiteX16" fmla="*/ 0 w 263633"/>
              <a:gd name="connsiteY16" fmla="*/ 83110 h 294052"/>
              <a:gd name="connsiteX17" fmla="*/ 0 w 263633"/>
              <a:gd name="connsiteY17" fmla="*/ 56312 h 294052"/>
              <a:gd name="connsiteX18" fmla="*/ 126384 w 263633"/>
              <a:gd name="connsiteY18" fmla="*/ 52328 h 294052"/>
              <a:gd name="connsiteX19" fmla="*/ 126384 w 263633"/>
              <a:gd name="connsiteY19" fmla="*/ 0 h 294052"/>
              <a:gd name="connsiteX20" fmla="*/ 150648 w 263633"/>
              <a:gd name="connsiteY20" fmla="*/ 0 h 294052"/>
              <a:gd name="connsiteX21" fmla="*/ 153363 w 263633"/>
              <a:gd name="connsiteY21" fmla="*/ 10683 h 294052"/>
              <a:gd name="connsiteX22" fmla="*/ 153363 w 263633"/>
              <a:gd name="connsiteY22" fmla="*/ 49612 h 294052"/>
              <a:gd name="connsiteX23" fmla="*/ 263633 w 263633"/>
              <a:gd name="connsiteY23" fmla="*/ 45629 h 294052"/>
              <a:gd name="connsiteX24" fmla="*/ 263633 w 263633"/>
              <a:gd name="connsiteY24" fmla="*/ 72427 h 294052"/>
              <a:gd name="connsiteX25" fmla="*/ 153363 w 263633"/>
              <a:gd name="connsiteY25" fmla="*/ 76410 h 294052"/>
              <a:gd name="connsiteX26" fmla="*/ 153363 w 263633"/>
              <a:gd name="connsiteY26" fmla="*/ 124755 h 294052"/>
              <a:gd name="connsiteX27" fmla="*/ 240637 w 263633"/>
              <a:gd name="connsiteY27" fmla="*/ 122039 h 294052"/>
              <a:gd name="connsiteX28" fmla="*/ 240637 w 263633"/>
              <a:gd name="connsiteY28" fmla="*/ 148837 h 294052"/>
              <a:gd name="connsiteX29" fmla="*/ 153363 w 263633"/>
              <a:gd name="connsiteY29" fmla="*/ 151553 h 294052"/>
              <a:gd name="connsiteX30" fmla="*/ 153363 w 263633"/>
              <a:gd name="connsiteY30" fmla="*/ 199898 h 294052"/>
              <a:gd name="connsiteX31" fmla="*/ 124755 w 263633"/>
              <a:gd name="connsiteY31" fmla="*/ 220177 h 294052"/>
              <a:gd name="connsiteX32" fmla="*/ 95241 w 263633"/>
              <a:gd name="connsiteY32" fmla="*/ 217461 h 294052"/>
              <a:gd name="connsiteX33" fmla="*/ 57579 w 263633"/>
              <a:gd name="connsiteY33" fmla="*/ 228144 h 294052"/>
              <a:gd name="connsiteX34" fmla="*/ 50880 w 263633"/>
              <a:gd name="connsiteY34" fmla="*/ 245526 h 294052"/>
              <a:gd name="connsiteX35" fmla="*/ 57579 w 263633"/>
              <a:gd name="connsiteY35" fmla="*/ 260374 h 294052"/>
              <a:gd name="connsiteX36" fmla="*/ 87093 w 263633"/>
              <a:gd name="connsiteY36" fmla="*/ 269790 h 294052"/>
              <a:gd name="connsiteX37" fmla="*/ 113891 w 263633"/>
              <a:gd name="connsiteY37" fmla="*/ 259106 h 294052"/>
              <a:gd name="connsiteX38" fmla="*/ 124574 w 263633"/>
              <a:gd name="connsiteY38" fmla="*/ 220177 h 294052"/>
              <a:gd name="connsiteX39" fmla="*/ 124574 w 263633"/>
              <a:gd name="connsiteY39" fmla="*/ 220177 h 2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3633" h="294052">
                <a:moveTo>
                  <a:pt x="153002" y="200079"/>
                </a:moveTo>
                <a:cubicBezTo>
                  <a:pt x="189758" y="208227"/>
                  <a:pt x="225608" y="220720"/>
                  <a:pt x="260555" y="237741"/>
                </a:cubicBezTo>
                <a:lnTo>
                  <a:pt x="245708" y="267255"/>
                </a:lnTo>
                <a:cubicBezTo>
                  <a:pt x="212572" y="246613"/>
                  <a:pt x="181609" y="232852"/>
                  <a:pt x="153002" y="225609"/>
                </a:cubicBezTo>
                <a:cubicBezTo>
                  <a:pt x="153002" y="248967"/>
                  <a:pt x="147207" y="266349"/>
                  <a:pt x="135619" y="277938"/>
                </a:cubicBezTo>
                <a:cubicBezTo>
                  <a:pt x="124935" y="288620"/>
                  <a:pt x="107372" y="294052"/>
                  <a:pt x="83290" y="294052"/>
                </a:cubicBezTo>
                <a:cubicBezTo>
                  <a:pt x="64460" y="294052"/>
                  <a:pt x="49250" y="288258"/>
                  <a:pt x="37662" y="276670"/>
                </a:cubicBezTo>
                <a:cubicBezTo>
                  <a:pt x="29514" y="268522"/>
                  <a:pt x="25530" y="257477"/>
                  <a:pt x="25530" y="242992"/>
                </a:cubicBezTo>
                <a:cubicBezTo>
                  <a:pt x="25530" y="230498"/>
                  <a:pt x="30057" y="219634"/>
                  <a:pt x="38929" y="210762"/>
                </a:cubicBezTo>
                <a:cubicBezTo>
                  <a:pt x="50517" y="199173"/>
                  <a:pt x="68443" y="193379"/>
                  <a:pt x="92706" y="193379"/>
                </a:cubicBezTo>
                <a:cubicBezTo>
                  <a:pt x="99948" y="193379"/>
                  <a:pt x="110994" y="193923"/>
                  <a:pt x="126384" y="194647"/>
                </a:cubicBezTo>
                <a:lnTo>
                  <a:pt x="126384" y="153001"/>
                </a:lnTo>
                <a:lnTo>
                  <a:pt x="24262" y="155717"/>
                </a:lnTo>
                <a:lnTo>
                  <a:pt x="24262" y="128920"/>
                </a:lnTo>
                <a:lnTo>
                  <a:pt x="126384" y="126204"/>
                </a:lnTo>
                <a:lnTo>
                  <a:pt x="126384" y="79126"/>
                </a:lnTo>
                <a:lnTo>
                  <a:pt x="0" y="83110"/>
                </a:lnTo>
                <a:lnTo>
                  <a:pt x="0" y="56312"/>
                </a:lnTo>
                <a:lnTo>
                  <a:pt x="126384" y="52328"/>
                </a:lnTo>
                <a:lnTo>
                  <a:pt x="126384" y="0"/>
                </a:lnTo>
                <a:lnTo>
                  <a:pt x="150648" y="0"/>
                </a:lnTo>
                <a:cubicBezTo>
                  <a:pt x="160425" y="1811"/>
                  <a:pt x="161330" y="5432"/>
                  <a:pt x="153363" y="10683"/>
                </a:cubicBezTo>
                <a:lnTo>
                  <a:pt x="153363" y="49612"/>
                </a:lnTo>
                <a:lnTo>
                  <a:pt x="263633" y="45629"/>
                </a:lnTo>
                <a:lnTo>
                  <a:pt x="263633" y="72427"/>
                </a:lnTo>
                <a:lnTo>
                  <a:pt x="153363" y="76410"/>
                </a:lnTo>
                <a:lnTo>
                  <a:pt x="153363" y="124755"/>
                </a:lnTo>
                <a:lnTo>
                  <a:pt x="240637" y="122039"/>
                </a:lnTo>
                <a:lnTo>
                  <a:pt x="240637" y="148837"/>
                </a:lnTo>
                <a:lnTo>
                  <a:pt x="153363" y="151553"/>
                </a:lnTo>
                <a:lnTo>
                  <a:pt x="153363" y="199898"/>
                </a:lnTo>
                <a:close/>
                <a:moveTo>
                  <a:pt x="124755" y="220177"/>
                </a:moveTo>
                <a:cubicBezTo>
                  <a:pt x="114796" y="218366"/>
                  <a:pt x="105018" y="217461"/>
                  <a:pt x="95241" y="217461"/>
                </a:cubicBezTo>
                <a:cubicBezTo>
                  <a:pt x="77315" y="217461"/>
                  <a:pt x="64822" y="221083"/>
                  <a:pt x="57579" y="228144"/>
                </a:cubicBezTo>
                <a:cubicBezTo>
                  <a:pt x="53052" y="232671"/>
                  <a:pt x="50880" y="238465"/>
                  <a:pt x="50880" y="245526"/>
                </a:cubicBezTo>
                <a:cubicBezTo>
                  <a:pt x="50880" y="250958"/>
                  <a:pt x="53052" y="255847"/>
                  <a:pt x="57579" y="260374"/>
                </a:cubicBezTo>
                <a:cubicBezTo>
                  <a:pt x="63916" y="266711"/>
                  <a:pt x="73694" y="269790"/>
                  <a:pt x="87093" y="269790"/>
                </a:cubicBezTo>
                <a:cubicBezTo>
                  <a:pt x="97775" y="269790"/>
                  <a:pt x="106829" y="266168"/>
                  <a:pt x="113891" y="259106"/>
                </a:cubicBezTo>
                <a:cubicBezTo>
                  <a:pt x="122039" y="250958"/>
                  <a:pt x="125479" y="238103"/>
                  <a:pt x="124574" y="220177"/>
                </a:cubicBezTo>
                <a:lnTo>
                  <a:pt x="124574" y="220177"/>
                </a:lnTo>
                <a:close/>
              </a:path>
            </a:pathLst>
          </a:custGeom>
          <a:solidFill>
            <a:srgbClr val="1A2A51"/>
          </a:solidFill>
          <a:ln w="18102" cap="flat">
            <a:noFill/>
            <a:prstDash val="solid"/>
            <a:miter/>
          </a:ln>
        </p:spPr>
        <p:txBody>
          <a:bodyPr rtlCol="0" anchor="ctr"/>
          <a:lstStyle/>
          <a:p>
            <a:endParaRPr lang="ja-JP" altLang="en-US" sz="1200"/>
          </a:p>
        </p:txBody>
      </p:sp>
      <p:sp>
        <p:nvSpPr>
          <p:cNvPr id="1150" name="フリーフォーム: 図形 1149">
            <a:extLst>
              <a:ext uri="{FF2B5EF4-FFF2-40B4-BE49-F238E27FC236}">
                <a16:creationId xmlns:a16="http://schemas.microsoft.com/office/drawing/2014/main" id="{CD2C7479-26F3-A1E0-7641-DFD985979766}"/>
              </a:ext>
            </a:extLst>
          </p:cNvPr>
          <p:cNvSpPr/>
          <p:nvPr/>
        </p:nvSpPr>
        <p:spPr>
          <a:xfrm>
            <a:off x="6616346" y="1602199"/>
            <a:ext cx="175755" cy="196035"/>
          </a:xfrm>
          <a:custGeom>
            <a:avLst/>
            <a:gdLst>
              <a:gd name="connsiteX0" fmla="*/ 153002 w 263633"/>
              <a:gd name="connsiteY0" fmla="*/ 200079 h 294052"/>
              <a:gd name="connsiteX1" fmla="*/ 260555 w 263633"/>
              <a:gd name="connsiteY1" fmla="*/ 237741 h 294052"/>
              <a:gd name="connsiteX2" fmla="*/ 245708 w 263633"/>
              <a:gd name="connsiteY2" fmla="*/ 267255 h 294052"/>
              <a:gd name="connsiteX3" fmla="*/ 153002 w 263633"/>
              <a:gd name="connsiteY3" fmla="*/ 225609 h 294052"/>
              <a:gd name="connsiteX4" fmla="*/ 135619 w 263633"/>
              <a:gd name="connsiteY4" fmla="*/ 277938 h 294052"/>
              <a:gd name="connsiteX5" fmla="*/ 83290 w 263633"/>
              <a:gd name="connsiteY5" fmla="*/ 294052 h 294052"/>
              <a:gd name="connsiteX6" fmla="*/ 37662 w 263633"/>
              <a:gd name="connsiteY6" fmla="*/ 276670 h 294052"/>
              <a:gd name="connsiteX7" fmla="*/ 25530 w 263633"/>
              <a:gd name="connsiteY7" fmla="*/ 242992 h 294052"/>
              <a:gd name="connsiteX8" fmla="*/ 38929 w 263633"/>
              <a:gd name="connsiteY8" fmla="*/ 210762 h 294052"/>
              <a:gd name="connsiteX9" fmla="*/ 92706 w 263633"/>
              <a:gd name="connsiteY9" fmla="*/ 193379 h 294052"/>
              <a:gd name="connsiteX10" fmla="*/ 126384 w 263633"/>
              <a:gd name="connsiteY10" fmla="*/ 194647 h 294052"/>
              <a:gd name="connsiteX11" fmla="*/ 126384 w 263633"/>
              <a:gd name="connsiteY11" fmla="*/ 153001 h 294052"/>
              <a:gd name="connsiteX12" fmla="*/ 24262 w 263633"/>
              <a:gd name="connsiteY12" fmla="*/ 155717 h 294052"/>
              <a:gd name="connsiteX13" fmla="*/ 24262 w 263633"/>
              <a:gd name="connsiteY13" fmla="*/ 128920 h 294052"/>
              <a:gd name="connsiteX14" fmla="*/ 126384 w 263633"/>
              <a:gd name="connsiteY14" fmla="*/ 126204 h 294052"/>
              <a:gd name="connsiteX15" fmla="*/ 126384 w 263633"/>
              <a:gd name="connsiteY15" fmla="*/ 79126 h 294052"/>
              <a:gd name="connsiteX16" fmla="*/ 0 w 263633"/>
              <a:gd name="connsiteY16" fmla="*/ 83110 h 294052"/>
              <a:gd name="connsiteX17" fmla="*/ 0 w 263633"/>
              <a:gd name="connsiteY17" fmla="*/ 56312 h 294052"/>
              <a:gd name="connsiteX18" fmla="*/ 126384 w 263633"/>
              <a:gd name="connsiteY18" fmla="*/ 52328 h 294052"/>
              <a:gd name="connsiteX19" fmla="*/ 126384 w 263633"/>
              <a:gd name="connsiteY19" fmla="*/ 0 h 294052"/>
              <a:gd name="connsiteX20" fmla="*/ 150648 w 263633"/>
              <a:gd name="connsiteY20" fmla="*/ 0 h 294052"/>
              <a:gd name="connsiteX21" fmla="*/ 153363 w 263633"/>
              <a:gd name="connsiteY21" fmla="*/ 10683 h 294052"/>
              <a:gd name="connsiteX22" fmla="*/ 153363 w 263633"/>
              <a:gd name="connsiteY22" fmla="*/ 49612 h 294052"/>
              <a:gd name="connsiteX23" fmla="*/ 263633 w 263633"/>
              <a:gd name="connsiteY23" fmla="*/ 45629 h 294052"/>
              <a:gd name="connsiteX24" fmla="*/ 263633 w 263633"/>
              <a:gd name="connsiteY24" fmla="*/ 72427 h 294052"/>
              <a:gd name="connsiteX25" fmla="*/ 153363 w 263633"/>
              <a:gd name="connsiteY25" fmla="*/ 76410 h 294052"/>
              <a:gd name="connsiteX26" fmla="*/ 153363 w 263633"/>
              <a:gd name="connsiteY26" fmla="*/ 124755 h 294052"/>
              <a:gd name="connsiteX27" fmla="*/ 240637 w 263633"/>
              <a:gd name="connsiteY27" fmla="*/ 122039 h 294052"/>
              <a:gd name="connsiteX28" fmla="*/ 240637 w 263633"/>
              <a:gd name="connsiteY28" fmla="*/ 148837 h 294052"/>
              <a:gd name="connsiteX29" fmla="*/ 153363 w 263633"/>
              <a:gd name="connsiteY29" fmla="*/ 151553 h 294052"/>
              <a:gd name="connsiteX30" fmla="*/ 153363 w 263633"/>
              <a:gd name="connsiteY30" fmla="*/ 199898 h 294052"/>
              <a:gd name="connsiteX31" fmla="*/ 124755 w 263633"/>
              <a:gd name="connsiteY31" fmla="*/ 220177 h 294052"/>
              <a:gd name="connsiteX32" fmla="*/ 95241 w 263633"/>
              <a:gd name="connsiteY32" fmla="*/ 217461 h 294052"/>
              <a:gd name="connsiteX33" fmla="*/ 57579 w 263633"/>
              <a:gd name="connsiteY33" fmla="*/ 228144 h 294052"/>
              <a:gd name="connsiteX34" fmla="*/ 50880 w 263633"/>
              <a:gd name="connsiteY34" fmla="*/ 245526 h 294052"/>
              <a:gd name="connsiteX35" fmla="*/ 57579 w 263633"/>
              <a:gd name="connsiteY35" fmla="*/ 260374 h 294052"/>
              <a:gd name="connsiteX36" fmla="*/ 87093 w 263633"/>
              <a:gd name="connsiteY36" fmla="*/ 269790 h 294052"/>
              <a:gd name="connsiteX37" fmla="*/ 113891 w 263633"/>
              <a:gd name="connsiteY37" fmla="*/ 259106 h 294052"/>
              <a:gd name="connsiteX38" fmla="*/ 124574 w 263633"/>
              <a:gd name="connsiteY38" fmla="*/ 220177 h 294052"/>
              <a:gd name="connsiteX39" fmla="*/ 124574 w 263633"/>
              <a:gd name="connsiteY39" fmla="*/ 220177 h 2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3633" h="294052">
                <a:moveTo>
                  <a:pt x="153002" y="200079"/>
                </a:moveTo>
                <a:cubicBezTo>
                  <a:pt x="189758" y="208227"/>
                  <a:pt x="225608" y="220720"/>
                  <a:pt x="260555" y="237741"/>
                </a:cubicBezTo>
                <a:lnTo>
                  <a:pt x="245708" y="267255"/>
                </a:lnTo>
                <a:cubicBezTo>
                  <a:pt x="212572" y="246613"/>
                  <a:pt x="181609" y="232852"/>
                  <a:pt x="153002" y="225609"/>
                </a:cubicBezTo>
                <a:cubicBezTo>
                  <a:pt x="153002" y="248967"/>
                  <a:pt x="147207" y="266349"/>
                  <a:pt x="135619" y="277938"/>
                </a:cubicBezTo>
                <a:cubicBezTo>
                  <a:pt x="124935" y="288620"/>
                  <a:pt x="107372" y="294052"/>
                  <a:pt x="83290" y="294052"/>
                </a:cubicBezTo>
                <a:cubicBezTo>
                  <a:pt x="64460" y="294052"/>
                  <a:pt x="49250" y="288258"/>
                  <a:pt x="37662" y="276670"/>
                </a:cubicBezTo>
                <a:cubicBezTo>
                  <a:pt x="29514" y="268522"/>
                  <a:pt x="25530" y="257477"/>
                  <a:pt x="25530" y="242992"/>
                </a:cubicBezTo>
                <a:cubicBezTo>
                  <a:pt x="25530" y="230498"/>
                  <a:pt x="30057" y="219634"/>
                  <a:pt x="38929" y="210762"/>
                </a:cubicBezTo>
                <a:cubicBezTo>
                  <a:pt x="50517" y="199173"/>
                  <a:pt x="68443" y="193379"/>
                  <a:pt x="92706" y="193379"/>
                </a:cubicBezTo>
                <a:cubicBezTo>
                  <a:pt x="99948" y="193379"/>
                  <a:pt x="110994" y="193923"/>
                  <a:pt x="126384" y="194647"/>
                </a:cubicBezTo>
                <a:lnTo>
                  <a:pt x="126384" y="153001"/>
                </a:lnTo>
                <a:lnTo>
                  <a:pt x="24262" y="155717"/>
                </a:lnTo>
                <a:lnTo>
                  <a:pt x="24262" y="128920"/>
                </a:lnTo>
                <a:lnTo>
                  <a:pt x="126384" y="126204"/>
                </a:lnTo>
                <a:lnTo>
                  <a:pt x="126384" y="79126"/>
                </a:lnTo>
                <a:lnTo>
                  <a:pt x="0" y="83110"/>
                </a:lnTo>
                <a:lnTo>
                  <a:pt x="0" y="56312"/>
                </a:lnTo>
                <a:lnTo>
                  <a:pt x="126384" y="52328"/>
                </a:lnTo>
                <a:lnTo>
                  <a:pt x="126384" y="0"/>
                </a:lnTo>
                <a:lnTo>
                  <a:pt x="150648" y="0"/>
                </a:lnTo>
                <a:cubicBezTo>
                  <a:pt x="160425" y="1811"/>
                  <a:pt x="161330" y="5432"/>
                  <a:pt x="153363" y="10683"/>
                </a:cubicBezTo>
                <a:lnTo>
                  <a:pt x="153363" y="49612"/>
                </a:lnTo>
                <a:lnTo>
                  <a:pt x="263633" y="45629"/>
                </a:lnTo>
                <a:lnTo>
                  <a:pt x="263633" y="72427"/>
                </a:lnTo>
                <a:lnTo>
                  <a:pt x="153363" y="76410"/>
                </a:lnTo>
                <a:lnTo>
                  <a:pt x="153363" y="124755"/>
                </a:lnTo>
                <a:lnTo>
                  <a:pt x="240637" y="122039"/>
                </a:lnTo>
                <a:lnTo>
                  <a:pt x="240637" y="148837"/>
                </a:lnTo>
                <a:lnTo>
                  <a:pt x="153363" y="151553"/>
                </a:lnTo>
                <a:lnTo>
                  <a:pt x="153363" y="199898"/>
                </a:lnTo>
                <a:close/>
                <a:moveTo>
                  <a:pt x="124755" y="220177"/>
                </a:moveTo>
                <a:cubicBezTo>
                  <a:pt x="114796" y="218366"/>
                  <a:pt x="105018" y="217461"/>
                  <a:pt x="95241" y="217461"/>
                </a:cubicBezTo>
                <a:cubicBezTo>
                  <a:pt x="77315" y="217461"/>
                  <a:pt x="64822" y="221083"/>
                  <a:pt x="57579" y="228144"/>
                </a:cubicBezTo>
                <a:cubicBezTo>
                  <a:pt x="53052" y="232671"/>
                  <a:pt x="50880" y="238465"/>
                  <a:pt x="50880" y="245526"/>
                </a:cubicBezTo>
                <a:cubicBezTo>
                  <a:pt x="50880" y="250958"/>
                  <a:pt x="53052" y="255847"/>
                  <a:pt x="57579" y="260374"/>
                </a:cubicBezTo>
                <a:cubicBezTo>
                  <a:pt x="63916" y="266711"/>
                  <a:pt x="73694" y="269790"/>
                  <a:pt x="87093" y="269790"/>
                </a:cubicBezTo>
                <a:cubicBezTo>
                  <a:pt x="97775" y="269790"/>
                  <a:pt x="106829" y="266168"/>
                  <a:pt x="113891" y="259106"/>
                </a:cubicBezTo>
                <a:cubicBezTo>
                  <a:pt x="122039" y="250958"/>
                  <a:pt x="125479" y="238103"/>
                  <a:pt x="124574" y="220177"/>
                </a:cubicBezTo>
                <a:lnTo>
                  <a:pt x="124574" y="220177"/>
                </a:lnTo>
                <a:close/>
              </a:path>
            </a:pathLst>
          </a:custGeom>
          <a:noFill/>
          <a:ln w="0" cap="sq">
            <a:solidFill>
              <a:srgbClr val="1A2A51"/>
            </a:solidFill>
            <a:prstDash val="solid"/>
            <a:miter/>
          </a:ln>
        </p:spPr>
        <p:txBody>
          <a:bodyPr rtlCol="0" anchor="ctr"/>
          <a:lstStyle/>
          <a:p>
            <a:endParaRPr lang="ja-JP" altLang="en-US" sz="1200"/>
          </a:p>
        </p:txBody>
      </p:sp>
      <p:sp>
        <p:nvSpPr>
          <p:cNvPr id="1151" name="フリーフォーム: 図形 1150">
            <a:extLst>
              <a:ext uri="{FF2B5EF4-FFF2-40B4-BE49-F238E27FC236}">
                <a16:creationId xmlns:a16="http://schemas.microsoft.com/office/drawing/2014/main" id="{91EF4DDC-3D91-243C-0817-A6F26AED0EF4}"/>
              </a:ext>
            </a:extLst>
          </p:cNvPr>
          <p:cNvSpPr/>
          <p:nvPr/>
        </p:nvSpPr>
        <p:spPr>
          <a:xfrm>
            <a:off x="6818416" y="1602923"/>
            <a:ext cx="184687" cy="190844"/>
          </a:xfrm>
          <a:custGeom>
            <a:avLst/>
            <a:gdLst>
              <a:gd name="connsiteX0" fmla="*/ 91438 w 277031"/>
              <a:gd name="connsiteY0" fmla="*/ 96871 h 286266"/>
              <a:gd name="connsiteX1" fmla="*/ 41645 w 277031"/>
              <a:gd name="connsiteY1" fmla="*/ 286267 h 286266"/>
              <a:gd name="connsiteX2" fmla="*/ 12131 w 277031"/>
              <a:gd name="connsiteY2" fmla="*/ 276851 h 286266"/>
              <a:gd name="connsiteX3" fmla="*/ 63192 w 277031"/>
              <a:gd name="connsiteY3" fmla="*/ 99406 h 286266"/>
              <a:gd name="connsiteX4" fmla="*/ 5432 w 277031"/>
              <a:gd name="connsiteY4" fmla="*/ 102122 h 286266"/>
              <a:gd name="connsiteX5" fmla="*/ 0 w 277031"/>
              <a:gd name="connsiteY5" fmla="*/ 75324 h 286266"/>
              <a:gd name="connsiteX6" fmla="*/ 67176 w 277031"/>
              <a:gd name="connsiteY6" fmla="*/ 72608 h 286266"/>
              <a:gd name="connsiteX7" fmla="*/ 76591 w 277031"/>
              <a:gd name="connsiteY7" fmla="*/ 0 h 286266"/>
              <a:gd name="connsiteX8" fmla="*/ 103389 w 277031"/>
              <a:gd name="connsiteY8" fmla="*/ 5432 h 286266"/>
              <a:gd name="connsiteX9" fmla="*/ 106105 w 277031"/>
              <a:gd name="connsiteY9" fmla="*/ 16115 h 286266"/>
              <a:gd name="connsiteX10" fmla="*/ 95423 w 277031"/>
              <a:gd name="connsiteY10" fmla="*/ 69892 h 286266"/>
              <a:gd name="connsiteX11" fmla="*/ 151915 w 277031"/>
              <a:gd name="connsiteY11" fmla="*/ 59209 h 286266"/>
              <a:gd name="connsiteX12" fmla="*/ 157347 w 277031"/>
              <a:gd name="connsiteY12" fmla="*/ 86007 h 286266"/>
              <a:gd name="connsiteX13" fmla="*/ 91438 w 277031"/>
              <a:gd name="connsiteY13" fmla="*/ 96690 h 286266"/>
              <a:gd name="connsiteX14" fmla="*/ 91438 w 277031"/>
              <a:gd name="connsiteY14" fmla="*/ 96690 h 286266"/>
              <a:gd name="connsiteX15" fmla="*/ 276851 w 277031"/>
              <a:gd name="connsiteY15" fmla="*/ 254037 h 286266"/>
              <a:gd name="connsiteX16" fmla="*/ 276851 w 277031"/>
              <a:gd name="connsiteY16" fmla="*/ 283551 h 286266"/>
              <a:gd name="connsiteX17" fmla="*/ 217643 w 277031"/>
              <a:gd name="connsiteY17" fmla="*/ 283551 h 286266"/>
              <a:gd name="connsiteX18" fmla="*/ 120952 w 277031"/>
              <a:gd name="connsiteY18" fmla="*/ 259288 h 286266"/>
              <a:gd name="connsiteX19" fmla="*/ 133084 w 277031"/>
              <a:gd name="connsiteY19" fmla="*/ 235025 h 286266"/>
              <a:gd name="connsiteX20" fmla="*/ 217823 w 277031"/>
              <a:gd name="connsiteY20" fmla="*/ 253856 h 286266"/>
              <a:gd name="connsiteX21" fmla="*/ 277032 w 277031"/>
              <a:gd name="connsiteY21" fmla="*/ 253856 h 286266"/>
              <a:gd name="connsiteX22" fmla="*/ 270151 w 277031"/>
              <a:gd name="connsiteY22" fmla="*/ 142500 h 286266"/>
              <a:gd name="connsiteX23" fmla="*/ 147931 w 277031"/>
              <a:gd name="connsiteY23" fmla="*/ 164047 h 286266"/>
              <a:gd name="connsiteX24" fmla="*/ 139783 w 277031"/>
              <a:gd name="connsiteY24" fmla="*/ 137249 h 286266"/>
              <a:gd name="connsiteX25" fmla="*/ 264719 w 277031"/>
              <a:gd name="connsiteY25" fmla="*/ 114434 h 286266"/>
              <a:gd name="connsiteX26" fmla="*/ 270151 w 277031"/>
              <a:gd name="connsiteY26" fmla="*/ 142681 h 2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031" h="286266">
                <a:moveTo>
                  <a:pt x="91438" y="96871"/>
                </a:moveTo>
                <a:cubicBezTo>
                  <a:pt x="78040" y="176540"/>
                  <a:pt x="61382" y="239732"/>
                  <a:pt x="41645" y="286267"/>
                </a:cubicBezTo>
                <a:lnTo>
                  <a:pt x="12131" y="276851"/>
                </a:lnTo>
                <a:cubicBezTo>
                  <a:pt x="36395" y="220358"/>
                  <a:pt x="53415" y="161331"/>
                  <a:pt x="63192" y="99406"/>
                </a:cubicBezTo>
                <a:cubicBezTo>
                  <a:pt x="41645" y="101217"/>
                  <a:pt x="22452" y="102122"/>
                  <a:pt x="5432" y="102122"/>
                </a:cubicBezTo>
                <a:lnTo>
                  <a:pt x="0" y="75324"/>
                </a:lnTo>
                <a:cubicBezTo>
                  <a:pt x="24987" y="75324"/>
                  <a:pt x="47439" y="74418"/>
                  <a:pt x="67176" y="72608"/>
                </a:cubicBezTo>
                <a:cubicBezTo>
                  <a:pt x="70797" y="44905"/>
                  <a:pt x="73876" y="20642"/>
                  <a:pt x="76591" y="0"/>
                </a:cubicBezTo>
                <a:lnTo>
                  <a:pt x="103389" y="5432"/>
                </a:lnTo>
                <a:cubicBezTo>
                  <a:pt x="113167" y="8148"/>
                  <a:pt x="114072" y="11770"/>
                  <a:pt x="106105" y="16115"/>
                </a:cubicBezTo>
                <a:cubicBezTo>
                  <a:pt x="103389" y="26798"/>
                  <a:pt x="99768" y="44724"/>
                  <a:pt x="95423" y="69892"/>
                </a:cubicBezTo>
                <a:cubicBezTo>
                  <a:pt x="116063" y="67176"/>
                  <a:pt x="134895" y="63555"/>
                  <a:pt x="151915" y="59209"/>
                </a:cubicBezTo>
                <a:lnTo>
                  <a:pt x="157347" y="86007"/>
                </a:lnTo>
                <a:cubicBezTo>
                  <a:pt x="133990" y="90533"/>
                  <a:pt x="112080" y="94155"/>
                  <a:pt x="91438" y="96690"/>
                </a:cubicBezTo>
                <a:lnTo>
                  <a:pt x="91438" y="96690"/>
                </a:lnTo>
                <a:close/>
                <a:moveTo>
                  <a:pt x="276851" y="254037"/>
                </a:moveTo>
                <a:lnTo>
                  <a:pt x="276851" y="283551"/>
                </a:lnTo>
                <a:lnTo>
                  <a:pt x="217643" y="283551"/>
                </a:lnTo>
                <a:cubicBezTo>
                  <a:pt x="183602" y="283551"/>
                  <a:pt x="151372" y="275403"/>
                  <a:pt x="120952" y="259288"/>
                </a:cubicBezTo>
                <a:lnTo>
                  <a:pt x="133084" y="235025"/>
                </a:lnTo>
                <a:cubicBezTo>
                  <a:pt x="156442" y="247518"/>
                  <a:pt x="184507" y="253856"/>
                  <a:pt x="217823" y="253856"/>
                </a:cubicBezTo>
                <a:lnTo>
                  <a:pt x="277032" y="253856"/>
                </a:lnTo>
                <a:close/>
                <a:moveTo>
                  <a:pt x="270151" y="142500"/>
                </a:moveTo>
                <a:cubicBezTo>
                  <a:pt x="218185" y="144310"/>
                  <a:pt x="177445" y="151553"/>
                  <a:pt x="147931" y="164047"/>
                </a:cubicBezTo>
                <a:lnTo>
                  <a:pt x="139783" y="137249"/>
                </a:lnTo>
                <a:cubicBezTo>
                  <a:pt x="178350" y="122039"/>
                  <a:pt x="219997" y="114434"/>
                  <a:pt x="264719" y="114434"/>
                </a:cubicBezTo>
                <a:lnTo>
                  <a:pt x="270151" y="142681"/>
                </a:lnTo>
                <a:close/>
              </a:path>
            </a:pathLst>
          </a:custGeom>
          <a:solidFill>
            <a:srgbClr val="1A2A51"/>
          </a:solidFill>
          <a:ln w="18102" cap="flat">
            <a:noFill/>
            <a:prstDash val="solid"/>
            <a:miter/>
          </a:ln>
        </p:spPr>
        <p:txBody>
          <a:bodyPr rtlCol="0" anchor="ctr"/>
          <a:lstStyle/>
          <a:p>
            <a:endParaRPr lang="ja-JP" altLang="en-US" sz="1200"/>
          </a:p>
        </p:txBody>
      </p:sp>
      <p:sp>
        <p:nvSpPr>
          <p:cNvPr id="1152" name="フリーフォーム: 図形 1151">
            <a:extLst>
              <a:ext uri="{FF2B5EF4-FFF2-40B4-BE49-F238E27FC236}">
                <a16:creationId xmlns:a16="http://schemas.microsoft.com/office/drawing/2014/main" id="{2AB31E04-7F91-08DD-04DE-93AD729C6B8B}"/>
              </a:ext>
            </a:extLst>
          </p:cNvPr>
          <p:cNvSpPr/>
          <p:nvPr/>
        </p:nvSpPr>
        <p:spPr>
          <a:xfrm>
            <a:off x="6818416" y="1602923"/>
            <a:ext cx="184687" cy="190844"/>
          </a:xfrm>
          <a:custGeom>
            <a:avLst/>
            <a:gdLst>
              <a:gd name="connsiteX0" fmla="*/ 91438 w 277031"/>
              <a:gd name="connsiteY0" fmla="*/ 96871 h 286266"/>
              <a:gd name="connsiteX1" fmla="*/ 41645 w 277031"/>
              <a:gd name="connsiteY1" fmla="*/ 286267 h 286266"/>
              <a:gd name="connsiteX2" fmla="*/ 12131 w 277031"/>
              <a:gd name="connsiteY2" fmla="*/ 276851 h 286266"/>
              <a:gd name="connsiteX3" fmla="*/ 63192 w 277031"/>
              <a:gd name="connsiteY3" fmla="*/ 99406 h 286266"/>
              <a:gd name="connsiteX4" fmla="*/ 5432 w 277031"/>
              <a:gd name="connsiteY4" fmla="*/ 102122 h 286266"/>
              <a:gd name="connsiteX5" fmla="*/ 0 w 277031"/>
              <a:gd name="connsiteY5" fmla="*/ 75324 h 286266"/>
              <a:gd name="connsiteX6" fmla="*/ 67176 w 277031"/>
              <a:gd name="connsiteY6" fmla="*/ 72608 h 286266"/>
              <a:gd name="connsiteX7" fmla="*/ 76591 w 277031"/>
              <a:gd name="connsiteY7" fmla="*/ 0 h 286266"/>
              <a:gd name="connsiteX8" fmla="*/ 103389 w 277031"/>
              <a:gd name="connsiteY8" fmla="*/ 5432 h 286266"/>
              <a:gd name="connsiteX9" fmla="*/ 106105 w 277031"/>
              <a:gd name="connsiteY9" fmla="*/ 16115 h 286266"/>
              <a:gd name="connsiteX10" fmla="*/ 95423 w 277031"/>
              <a:gd name="connsiteY10" fmla="*/ 69892 h 286266"/>
              <a:gd name="connsiteX11" fmla="*/ 151915 w 277031"/>
              <a:gd name="connsiteY11" fmla="*/ 59209 h 286266"/>
              <a:gd name="connsiteX12" fmla="*/ 157347 w 277031"/>
              <a:gd name="connsiteY12" fmla="*/ 86007 h 286266"/>
              <a:gd name="connsiteX13" fmla="*/ 91438 w 277031"/>
              <a:gd name="connsiteY13" fmla="*/ 96690 h 286266"/>
              <a:gd name="connsiteX14" fmla="*/ 91438 w 277031"/>
              <a:gd name="connsiteY14" fmla="*/ 96690 h 286266"/>
              <a:gd name="connsiteX15" fmla="*/ 276851 w 277031"/>
              <a:gd name="connsiteY15" fmla="*/ 254037 h 286266"/>
              <a:gd name="connsiteX16" fmla="*/ 276851 w 277031"/>
              <a:gd name="connsiteY16" fmla="*/ 283551 h 286266"/>
              <a:gd name="connsiteX17" fmla="*/ 217643 w 277031"/>
              <a:gd name="connsiteY17" fmla="*/ 283551 h 286266"/>
              <a:gd name="connsiteX18" fmla="*/ 120952 w 277031"/>
              <a:gd name="connsiteY18" fmla="*/ 259288 h 286266"/>
              <a:gd name="connsiteX19" fmla="*/ 133084 w 277031"/>
              <a:gd name="connsiteY19" fmla="*/ 235025 h 286266"/>
              <a:gd name="connsiteX20" fmla="*/ 217823 w 277031"/>
              <a:gd name="connsiteY20" fmla="*/ 253856 h 286266"/>
              <a:gd name="connsiteX21" fmla="*/ 277032 w 277031"/>
              <a:gd name="connsiteY21" fmla="*/ 253856 h 286266"/>
              <a:gd name="connsiteX22" fmla="*/ 270151 w 277031"/>
              <a:gd name="connsiteY22" fmla="*/ 142500 h 286266"/>
              <a:gd name="connsiteX23" fmla="*/ 147931 w 277031"/>
              <a:gd name="connsiteY23" fmla="*/ 164047 h 286266"/>
              <a:gd name="connsiteX24" fmla="*/ 139783 w 277031"/>
              <a:gd name="connsiteY24" fmla="*/ 137249 h 286266"/>
              <a:gd name="connsiteX25" fmla="*/ 264719 w 277031"/>
              <a:gd name="connsiteY25" fmla="*/ 114434 h 286266"/>
              <a:gd name="connsiteX26" fmla="*/ 270151 w 277031"/>
              <a:gd name="connsiteY26" fmla="*/ 142681 h 2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031" h="286266">
                <a:moveTo>
                  <a:pt x="91438" y="96871"/>
                </a:moveTo>
                <a:cubicBezTo>
                  <a:pt x="78040" y="176540"/>
                  <a:pt x="61382" y="239732"/>
                  <a:pt x="41645" y="286267"/>
                </a:cubicBezTo>
                <a:lnTo>
                  <a:pt x="12131" y="276851"/>
                </a:lnTo>
                <a:cubicBezTo>
                  <a:pt x="36395" y="220358"/>
                  <a:pt x="53415" y="161331"/>
                  <a:pt x="63192" y="99406"/>
                </a:cubicBezTo>
                <a:cubicBezTo>
                  <a:pt x="41645" y="101217"/>
                  <a:pt x="22452" y="102122"/>
                  <a:pt x="5432" y="102122"/>
                </a:cubicBezTo>
                <a:lnTo>
                  <a:pt x="0" y="75324"/>
                </a:lnTo>
                <a:cubicBezTo>
                  <a:pt x="24987" y="75324"/>
                  <a:pt x="47439" y="74418"/>
                  <a:pt x="67176" y="72608"/>
                </a:cubicBezTo>
                <a:cubicBezTo>
                  <a:pt x="70797" y="44905"/>
                  <a:pt x="73876" y="20642"/>
                  <a:pt x="76591" y="0"/>
                </a:cubicBezTo>
                <a:lnTo>
                  <a:pt x="103389" y="5432"/>
                </a:lnTo>
                <a:cubicBezTo>
                  <a:pt x="113167" y="8148"/>
                  <a:pt x="114072" y="11770"/>
                  <a:pt x="106105" y="16115"/>
                </a:cubicBezTo>
                <a:cubicBezTo>
                  <a:pt x="103389" y="26798"/>
                  <a:pt x="99768" y="44724"/>
                  <a:pt x="95423" y="69892"/>
                </a:cubicBezTo>
                <a:cubicBezTo>
                  <a:pt x="116063" y="67176"/>
                  <a:pt x="134895" y="63555"/>
                  <a:pt x="151915" y="59209"/>
                </a:cubicBezTo>
                <a:lnTo>
                  <a:pt x="157347" y="86007"/>
                </a:lnTo>
                <a:cubicBezTo>
                  <a:pt x="133990" y="90533"/>
                  <a:pt x="112080" y="94155"/>
                  <a:pt x="91438" y="96690"/>
                </a:cubicBezTo>
                <a:lnTo>
                  <a:pt x="91438" y="96690"/>
                </a:lnTo>
                <a:close/>
                <a:moveTo>
                  <a:pt x="276851" y="254037"/>
                </a:moveTo>
                <a:lnTo>
                  <a:pt x="276851" y="283551"/>
                </a:lnTo>
                <a:lnTo>
                  <a:pt x="217643" y="283551"/>
                </a:lnTo>
                <a:cubicBezTo>
                  <a:pt x="183602" y="283551"/>
                  <a:pt x="151372" y="275403"/>
                  <a:pt x="120952" y="259288"/>
                </a:cubicBezTo>
                <a:lnTo>
                  <a:pt x="133084" y="235025"/>
                </a:lnTo>
                <a:cubicBezTo>
                  <a:pt x="156442" y="247518"/>
                  <a:pt x="184507" y="253856"/>
                  <a:pt x="217823" y="253856"/>
                </a:cubicBezTo>
                <a:lnTo>
                  <a:pt x="277032" y="253856"/>
                </a:lnTo>
                <a:close/>
                <a:moveTo>
                  <a:pt x="270151" y="142500"/>
                </a:moveTo>
                <a:cubicBezTo>
                  <a:pt x="218185" y="144310"/>
                  <a:pt x="177445" y="151553"/>
                  <a:pt x="147931" y="164047"/>
                </a:cubicBezTo>
                <a:lnTo>
                  <a:pt x="139783" y="137249"/>
                </a:lnTo>
                <a:cubicBezTo>
                  <a:pt x="178350" y="122039"/>
                  <a:pt x="219997" y="114434"/>
                  <a:pt x="264719" y="114434"/>
                </a:cubicBezTo>
                <a:lnTo>
                  <a:pt x="270151" y="142681"/>
                </a:lnTo>
                <a:close/>
              </a:path>
            </a:pathLst>
          </a:custGeom>
          <a:noFill/>
          <a:ln w="0" cap="sq">
            <a:solidFill>
              <a:srgbClr val="1A2A51"/>
            </a:solidFill>
            <a:prstDash val="solid"/>
            <a:miter/>
          </a:ln>
        </p:spPr>
        <p:txBody>
          <a:bodyPr rtlCol="0" anchor="ctr"/>
          <a:lstStyle/>
          <a:p>
            <a:endParaRPr lang="ja-JP" altLang="en-US" sz="1200"/>
          </a:p>
        </p:txBody>
      </p:sp>
      <p:sp>
        <p:nvSpPr>
          <p:cNvPr id="1153" name="フリーフォーム: 図形 1152">
            <a:extLst>
              <a:ext uri="{FF2B5EF4-FFF2-40B4-BE49-F238E27FC236}">
                <a16:creationId xmlns:a16="http://schemas.microsoft.com/office/drawing/2014/main" id="{BAA9C583-1317-F7D1-FC9F-004E8480CC27}"/>
              </a:ext>
            </a:extLst>
          </p:cNvPr>
          <p:cNvSpPr/>
          <p:nvPr/>
        </p:nvSpPr>
        <p:spPr>
          <a:xfrm>
            <a:off x="7044025" y="1607269"/>
            <a:ext cx="190844" cy="186378"/>
          </a:xfrm>
          <a:custGeom>
            <a:avLst/>
            <a:gdLst>
              <a:gd name="connsiteX0" fmla="*/ 5432 w 286266"/>
              <a:gd name="connsiteY0" fmla="*/ 273049 h 279567"/>
              <a:gd name="connsiteX1" fmla="*/ 0 w 286266"/>
              <a:gd name="connsiteY1" fmla="*/ 185775 h 279567"/>
              <a:gd name="connsiteX2" fmla="*/ 16115 w 286266"/>
              <a:gd name="connsiteY2" fmla="*/ 11045 h 279567"/>
              <a:gd name="connsiteX3" fmla="*/ 45629 w 286266"/>
              <a:gd name="connsiteY3" fmla="*/ 16477 h 279567"/>
              <a:gd name="connsiteX4" fmla="*/ 44362 w 286266"/>
              <a:gd name="connsiteY4" fmla="*/ 25893 h 279567"/>
              <a:gd name="connsiteX5" fmla="*/ 29514 w 286266"/>
              <a:gd name="connsiteY5" fmla="*/ 185775 h 279567"/>
              <a:gd name="connsiteX6" fmla="*/ 36213 w 286266"/>
              <a:gd name="connsiteY6" fmla="*/ 267798 h 279567"/>
              <a:gd name="connsiteX7" fmla="*/ 5251 w 286266"/>
              <a:gd name="connsiteY7" fmla="*/ 273230 h 279567"/>
              <a:gd name="connsiteX8" fmla="*/ 208408 w 286266"/>
              <a:gd name="connsiteY8" fmla="*/ 92887 h 279567"/>
              <a:gd name="connsiteX9" fmla="*/ 208408 w 286266"/>
              <a:gd name="connsiteY9" fmla="*/ 195009 h 279567"/>
              <a:gd name="connsiteX10" fmla="*/ 286266 w 286266"/>
              <a:gd name="connsiteY10" fmla="*/ 236654 h 279567"/>
              <a:gd name="connsiteX11" fmla="*/ 270151 w 286266"/>
              <a:gd name="connsiteY11" fmla="*/ 262185 h 279567"/>
              <a:gd name="connsiteX12" fmla="*/ 208408 w 286266"/>
              <a:gd name="connsiteY12" fmla="*/ 224523 h 279567"/>
              <a:gd name="connsiteX13" fmla="*/ 193560 w 286266"/>
              <a:gd name="connsiteY13" fmla="*/ 263452 h 279567"/>
              <a:gd name="connsiteX14" fmla="*/ 146482 w 286266"/>
              <a:gd name="connsiteY14" fmla="*/ 279567 h 279567"/>
              <a:gd name="connsiteX15" fmla="*/ 99405 w 286266"/>
              <a:gd name="connsiteY15" fmla="*/ 263452 h 279567"/>
              <a:gd name="connsiteX16" fmla="*/ 86007 w 286266"/>
              <a:gd name="connsiteY16" fmla="*/ 228506 h 279567"/>
              <a:gd name="connsiteX17" fmla="*/ 96689 w 286266"/>
              <a:gd name="connsiteY17" fmla="*/ 198992 h 279567"/>
              <a:gd name="connsiteX18" fmla="*/ 145035 w 286266"/>
              <a:gd name="connsiteY18" fmla="*/ 182878 h 279567"/>
              <a:gd name="connsiteX19" fmla="*/ 179980 w 286266"/>
              <a:gd name="connsiteY19" fmla="*/ 186861 h 279567"/>
              <a:gd name="connsiteX20" fmla="*/ 179980 w 286266"/>
              <a:gd name="connsiteY20" fmla="*/ 94155 h 279567"/>
              <a:gd name="connsiteX21" fmla="*/ 80575 w 286266"/>
              <a:gd name="connsiteY21" fmla="*/ 100854 h 279567"/>
              <a:gd name="connsiteX22" fmla="*/ 80575 w 286266"/>
              <a:gd name="connsiteY22" fmla="*/ 72608 h 279567"/>
              <a:gd name="connsiteX23" fmla="*/ 177264 w 286266"/>
              <a:gd name="connsiteY23" fmla="*/ 67176 h 279567"/>
              <a:gd name="connsiteX24" fmla="*/ 171832 w 286266"/>
              <a:gd name="connsiteY24" fmla="*/ 0 h 279567"/>
              <a:gd name="connsiteX25" fmla="*/ 200079 w 286266"/>
              <a:gd name="connsiteY25" fmla="*/ 0 h 279567"/>
              <a:gd name="connsiteX26" fmla="*/ 202795 w 286266"/>
              <a:gd name="connsiteY26" fmla="*/ 10683 h 279567"/>
              <a:gd name="connsiteX27" fmla="*/ 205510 w 286266"/>
              <a:gd name="connsiteY27" fmla="*/ 65727 h 279567"/>
              <a:gd name="connsiteX28" fmla="*/ 278118 w 286266"/>
              <a:gd name="connsiteY28" fmla="*/ 61744 h 279567"/>
              <a:gd name="connsiteX29" fmla="*/ 278118 w 286266"/>
              <a:gd name="connsiteY29" fmla="*/ 89990 h 279567"/>
              <a:gd name="connsiteX30" fmla="*/ 208227 w 286266"/>
              <a:gd name="connsiteY30" fmla="*/ 92706 h 279567"/>
              <a:gd name="connsiteX31" fmla="*/ 180162 w 286266"/>
              <a:gd name="connsiteY31" fmla="*/ 213840 h 279567"/>
              <a:gd name="connsiteX32" fmla="*/ 145216 w 286266"/>
              <a:gd name="connsiteY32" fmla="*/ 207140 h 279567"/>
              <a:gd name="connsiteX33" fmla="*/ 118417 w 286266"/>
              <a:gd name="connsiteY33" fmla="*/ 215288 h 279567"/>
              <a:gd name="connsiteX34" fmla="*/ 111718 w 286266"/>
              <a:gd name="connsiteY34" fmla="*/ 228687 h 279567"/>
              <a:gd name="connsiteX35" fmla="*/ 117150 w 286266"/>
              <a:gd name="connsiteY35" fmla="*/ 244802 h 279567"/>
              <a:gd name="connsiteX36" fmla="*/ 145396 w 286266"/>
              <a:gd name="connsiteY36" fmla="*/ 254218 h 279567"/>
              <a:gd name="connsiteX37" fmla="*/ 172195 w 286266"/>
              <a:gd name="connsiteY37" fmla="*/ 244802 h 279567"/>
              <a:gd name="connsiteX38" fmla="*/ 180343 w 286266"/>
              <a:gd name="connsiteY38" fmla="*/ 213840 h 279567"/>
              <a:gd name="connsiteX39" fmla="*/ 180343 w 286266"/>
              <a:gd name="connsiteY39" fmla="*/ 213840 h 2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6266" h="279567">
                <a:moveTo>
                  <a:pt x="5432" y="273049"/>
                </a:moveTo>
                <a:cubicBezTo>
                  <a:pt x="1810" y="248062"/>
                  <a:pt x="0" y="218910"/>
                  <a:pt x="0" y="185775"/>
                </a:cubicBezTo>
                <a:cubicBezTo>
                  <a:pt x="0" y="113167"/>
                  <a:pt x="5432" y="55044"/>
                  <a:pt x="16115" y="11045"/>
                </a:cubicBezTo>
                <a:lnTo>
                  <a:pt x="45629" y="16477"/>
                </a:lnTo>
                <a:cubicBezTo>
                  <a:pt x="51966" y="19193"/>
                  <a:pt x="51422" y="22271"/>
                  <a:pt x="44362" y="25893"/>
                </a:cubicBezTo>
                <a:cubicBezTo>
                  <a:pt x="34583" y="57217"/>
                  <a:pt x="29514" y="110632"/>
                  <a:pt x="29514" y="185775"/>
                </a:cubicBezTo>
                <a:cubicBezTo>
                  <a:pt x="29514" y="219815"/>
                  <a:pt x="31687" y="247156"/>
                  <a:pt x="36213" y="267798"/>
                </a:cubicBezTo>
                <a:lnTo>
                  <a:pt x="5251" y="273230"/>
                </a:lnTo>
                <a:close/>
                <a:moveTo>
                  <a:pt x="208408" y="92887"/>
                </a:moveTo>
                <a:cubicBezTo>
                  <a:pt x="210218" y="126928"/>
                  <a:pt x="210218" y="160968"/>
                  <a:pt x="208408" y="195009"/>
                </a:cubicBezTo>
                <a:cubicBezTo>
                  <a:pt x="235206" y="204968"/>
                  <a:pt x="261279" y="218729"/>
                  <a:pt x="286266" y="236654"/>
                </a:cubicBezTo>
                <a:lnTo>
                  <a:pt x="270151" y="262185"/>
                </a:lnTo>
                <a:cubicBezTo>
                  <a:pt x="251321" y="247880"/>
                  <a:pt x="230679" y="235387"/>
                  <a:pt x="208408" y="224523"/>
                </a:cubicBezTo>
                <a:cubicBezTo>
                  <a:pt x="208408" y="240638"/>
                  <a:pt x="203519" y="253675"/>
                  <a:pt x="193560" y="263452"/>
                </a:cubicBezTo>
                <a:cubicBezTo>
                  <a:pt x="182877" y="274135"/>
                  <a:pt x="167124" y="279567"/>
                  <a:pt x="146482" y="279567"/>
                </a:cubicBezTo>
                <a:cubicBezTo>
                  <a:pt x="125842" y="279567"/>
                  <a:pt x="110269" y="274135"/>
                  <a:pt x="99405" y="263452"/>
                </a:cubicBezTo>
                <a:cubicBezTo>
                  <a:pt x="90352" y="254580"/>
                  <a:pt x="86007" y="242811"/>
                  <a:pt x="86007" y="228506"/>
                </a:cubicBezTo>
                <a:cubicBezTo>
                  <a:pt x="86007" y="216013"/>
                  <a:pt x="89628" y="206054"/>
                  <a:pt x="96689" y="198992"/>
                </a:cubicBezTo>
                <a:cubicBezTo>
                  <a:pt x="107372" y="188310"/>
                  <a:pt x="123488" y="182878"/>
                  <a:pt x="145035" y="182878"/>
                </a:cubicBezTo>
                <a:cubicBezTo>
                  <a:pt x="156623" y="182878"/>
                  <a:pt x="168392" y="184145"/>
                  <a:pt x="179980" y="186861"/>
                </a:cubicBezTo>
                <a:cubicBezTo>
                  <a:pt x="181791" y="156442"/>
                  <a:pt x="181791" y="125479"/>
                  <a:pt x="179980" y="94155"/>
                </a:cubicBezTo>
                <a:lnTo>
                  <a:pt x="80575" y="100854"/>
                </a:lnTo>
                <a:lnTo>
                  <a:pt x="80575" y="72608"/>
                </a:lnTo>
                <a:lnTo>
                  <a:pt x="177264" y="67176"/>
                </a:lnTo>
                <a:cubicBezTo>
                  <a:pt x="176359" y="42189"/>
                  <a:pt x="174549" y="19736"/>
                  <a:pt x="171832" y="0"/>
                </a:cubicBezTo>
                <a:lnTo>
                  <a:pt x="200079" y="0"/>
                </a:lnTo>
                <a:cubicBezTo>
                  <a:pt x="209856" y="1811"/>
                  <a:pt x="210762" y="5432"/>
                  <a:pt x="202795" y="10683"/>
                </a:cubicBezTo>
                <a:cubicBezTo>
                  <a:pt x="203700" y="29514"/>
                  <a:pt x="204605" y="47802"/>
                  <a:pt x="205510" y="65727"/>
                </a:cubicBezTo>
                <a:lnTo>
                  <a:pt x="278118" y="61744"/>
                </a:lnTo>
                <a:lnTo>
                  <a:pt x="278118" y="89990"/>
                </a:lnTo>
                <a:lnTo>
                  <a:pt x="208227" y="92706"/>
                </a:lnTo>
                <a:close/>
                <a:moveTo>
                  <a:pt x="180162" y="213840"/>
                </a:moveTo>
                <a:cubicBezTo>
                  <a:pt x="164952" y="209313"/>
                  <a:pt x="153363" y="207140"/>
                  <a:pt x="145216" y="207140"/>
                </a:cubicBezTo>
                <a:cubicBezTo>
                  <a:pt x="132722" y="207140"/>
                  <a:pt x="123669" y="209857"/>
                  <a:pt x="118417" y="215288"/>
                </a:cubicBezTo>
                <a:cubicBezTo>
                  <a:pt x="113891" y="219815"/>
                  <a:pt x="111718" y="224342"/>
                  <a:pt x="111718" y="228687"/>
                </a:cubicBezTo>
                <a:cubicBezTo>
                  <a:pt x="111718" y="235930"/>
                  <a:pt x="113529" y="241181"/>
                  <a:pt x="117150" y="244802"/>
                </a:cubicBezTo>
                <a:cubicBezTo>
                  <a:pt x="123488" y="251140"/>
                  <a:pt x="132902" y="254218"/>
                  <a:pt x="145396" y="254218"/>
                </a:cubicBezTo>
                <a:cubicBezTo>
                  <a:pt x="157890" y="254218"/>
                  <a:pt x="166943" y="251140"/>
                  <a:pt x="172195" y="244802"/>
                </a:cubicBezTo>
                <a:cubicBezTo>
                  <a:pt x="178532" y="237560"/>
                  <a:pt x="181067" y="227420"/>
                  <a:pt x="180343" y="213840"/>
                </a:cubicBezTo>
                <a:lnTo>
                  <a:pt x="180343" y="213840"/>
                </a:lnTo>
                <a:close/>
              </a:path>
            </a:pathLst>
          </a:custGeom>
          <a:solidFill>
            <a:srgbClr val="1A2A51"/>
          </a:solidFill>
          <a:ln w="18102" cap="flat">
            <a:noFill/>
            <a:prstDash val="solid"/>
            <a:miter/>
          </a:ln>
        </p:spPr>
        <p:txBody>
          <a:bodyPr rtlCol="0" anchor="ctr"/>
          <a:lstStyle/>
          <a:p>
            <a:endParaRPr lang="ja-JP" altLang="en-US" sz="1200"/>
          </a:p>
        </p:txBody>
      </p:sp>
      <p:sp>
        <p:nvSpPr>
          <p:cNvPr id="1154" name="フリーフォーム: 図形 1153">
            <a:extLst>
              <a:ext uri="{FF2B5EF4-FFF2-40B4-BE49-F238E27FC236}">
                <a16:creationId xmlns:a16="http://schemas.microsoft.com/office/drawing/2014/main" id="{2D2C341D-652E-05AE-821D-69005FF5D486}"/>
              </a:ext>
            </a:extLst>
          </p:cNvPr>
          <p:cNvSpPr/>
          <p:nvPr/>
        </p:nvSpPr>
        <p:spPr>
          <a:xfrm>
            <a:off x="7044025" y="1607269"/>
            <a:ext cx="190844" cy="186378"/>
          </a:xfrm>
          <a:custGeom>
            <a:avLst/>
            <a:gdLst>
              <a:gd name="connsiteX0" fmla="*/ 5432 w 286266"/>
              <a:gd name="connsiteY0" fmla="*/ 273049 h 279567"/>
              <a:gd name="connsiteX1" fmla="*/ 0 w 286266"/>
              <a:gd name="connsiteY1" fmla="*/ 185775 h 279567"/>
              <a:gd name="connsiteX2" fmla="*/ 16115 w 286266"/>
              <a:gd name="connsiteY2" fmla="*/ 11045 h 279567"/>
              <a:gd name="connsiteX3" fmla="*/ 45629 w 286266"/>
              <a:gd name="connsiteY3" fmla="*/ 16477 h 279567"/>
              <a:gd name="connsiteX4" fmla="*/ 44362 w 286266"/>
              <a:gd name="connsiteY4" fmla="*/ 25893 h 279567"/>
              <a:gd name="connsiteX5" fmla="*/ 29514 w 286266"/>
              <a:gd name="connsiteY5" fmla="*/ 185775 h 279567"/>
              <a:gd name="connsiteX6" fmla="*/ 36213 w 286266"/>
              <a:gd name="connsiteY6" fmla="*/ 267798 h 279567"/>
              <a:gd name="connsiteX7" fmla="*/ 5251 w 286266"/>
              <a:gd name="connsiteY7" fmla="*/ 273230 h 279567"/>
              <a:gd name="connsiteX8" fmla="*/ 208408 w 286266"/>
              <a:gd name="connsiteY8" fmla="*/ 92887 h 279567"/>
              <a:gd name="connsiteX9" fmla="*/ 208408 w 286266"/>
              <a:gd name="connsiteY9" fmla="*/ 195009 h 279567"/>
              <a:gd name="connsiteX10" fmla="*/ 286266 w 286266"/>
              <a:gd name="connsiteY10" fmla="*/ 236654 h 279567"/>
              <a:gd name="connsiteX11" fmla="*/ 270151 w 286266"/>
              <a:gd name="connsiteY11" fmla="*/ 262185 h 279567"/>
              <a:gd name="connsiteX12" fmla="*/ 208408 w 286266"/>
              <a:gd name="connsiteY12" fmla="*/ 224523 h 279567"/>
              <a:gd name="connsiteX13" fmla="*/ 193560 w 286266"/>
              <a:gd name="connsiteY13" fmla="*/ 263452 h 279567"/>
              <a:gd name="connsiteX14" fmla="*/ 146482 w 286266"/>
              <a:gd name="connsiteY14" fmla="*/ 279567 h 279567"/>
              <a:gd name="connsiteX15" fmla="*/ 99405 w 286266"/>
              <a:gd name="connsiteY15" fmla="*/ 263452 h 279567"/>
              <a:gd name="connsiteX16" fmla="*/ 86007 w 286266"/>
              <a:gd name="connsiteY16" fmla="*/ 228506 h 279567"/>
              <a:gd name="connsiteX17" fmla="*/ 96689 w 286266"/>
              <a:gd name="connsiteY17" fmla="*/ 198992 h 279567"/>
              <a:gd name="connsiteX18" fmla="*/ 145035 w 286266"/>
              <a:gd name="connsiteY18" fmla="*/ 182878 h 279567"/>
              <a:gd name="connsiteX19" fmla="*/ 179980 w 286266"/>
              <a:gd name="connsiteY19" fmla="*/ 186861 h 279567"/>
              <a:gd name="connsiteX20" fmla="*/ 179980 w 286266"/>
              <a:gd name="connsiteY20" fmla="*/ 94155 h 279567"/>
              <a:gd name="connsiteX21" fmla="*/ 80575 w 286266"/>
              <a:gd name="connsiteY21" fmla="*/ 100854 h 279567"/>
              <a:gd name="connsiteX22" fmla="*/ 80575 w 286266"/>
              <a:gd name="connsiteY22" fmla="*/ 72608 h 279567"/>
              <a:gd name="connsiteX23" fmla="*/ 177264 w 286266"/>
              <a:gd name="connsiteY23" fmla="*/ 67176 h 279567"/>
              <a:gd name="connsiteX24" fmla="*/ 171832 w 286266"/>
              <a:gd name="connsiteY24" fmla="*/ 0 h 279567"/>
              <a:gd name="connsiteX25" fmla="*/ 200079 w 286266"/>
              <a:gd name="connsiteY25" fmla="*/ 0 h 279567"/>
              <a:gd name="connsiteX26" fmla="*/ 202795 w 286266"/>
              <a:gd name="connsiteY26" fmla="*/ 10683 h 279567"/>
              <a:gd name="connsiteX27" fmla="*/ 205510 w 286266"/>
              <a:gd name="connsiteY27" fmla="*/ 65727 h 279567"/>
              <a:gd name="connsiteX28" fmla="*/ 278118 w 286266"/>
              <a:gd name="connsiteY28" fmla="*/ 61744 h 279567"/>
              <a:gd name="connsiteX29" fmla="*/ 278118 w 286266"/>
              <a:gd name="connsiteY29" fmla="*/ 89990 h 279567"/>
              <a:gd name="connsiteX30" fmla="*/ 208227 w 286266"/>
              <a:gd name="connsiteY30" fmla="*/ 92706 h 279567"/>
              <a:gd name="connsiteX31" fmla="*/ 180162 w 286266"/>
              <a:gd name="connsiteY31" fmla="*/ 213840 h 279567"/>
              <a:gd name="connsiteX32" fmla="*/ 145216 w 286266"/>
              <a:gd name="connsiteY32" fmla="*/ 207140 h 279567"/>
              <a:gd name="connsiteX33" fmla="*/ 118417 w 286266"/>
              <a:gd name="connsiteY33" fmla="*/ 215288 h 279567"/>
              <a:gd name="connsiteX34" fmla="*/ 111718 w 286266"/>
              <a:gd name="connsiteY34" fmla="*/ 228687 h 279567"/>
              <a:gd name="connsiteX35" fmla="*/ 117150 w 286266"/>
              <a:gd name="connsiteY35" fmla="*/ 244802 h 279567"/>
              <a:gd name="connsiteX36" fmla="*/ 145396 w 286266"/>
              <a:gd name="connsiteY36" fmla="*/ 254218 h 279567"/>
              <a:gd name="connsiteX37" fmla="*/ 172195 w 286266"/>
              <a:gd name="connsiteY37" fmla="*/ 244802 h 279567"/>
              <a:gd name="connsiteX38" fmla="*/ 180343 w 286266"/>
              <a:gd name="connsiteY38" fmla="*/ 213840 h 279567"/>
              <a:gd name="connsiteX39" fmla="*/ 180343 w 286266"/>
              <a:gd name="connsiteY39" fmla="*/ 213840 h 2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6266" h="279567">
                <a:moveTo>
                  <a:pt x="5432" y="273049"/>
                </a:moveTo>
                <a:cubicBezTo>
                  <a:pt x="1810" y="248062"/>
                  <a:pt x="0" y="218910"/>
                  <a:pt x="0" y="185775"/>
                </a:cubicBezTo>
                <a:cubicBezTo>
                  <a:pt x="0" y="113167"/>
                  <a:pt x="5432" y="55044"/>
                  <a:pt x="16115" y="11045"/>
                </a:cubicBezTo>
                <a:lnTo>
                  <a:pt x="45629" y="16477"/>
                </a:lnTo>
                <a:cubicBezTo>
                  <a:pt x="51966" y="19193"/>
                  <a:pt x="51422" y="22271"/>
                  <a:pt x="44362" y="25893"/>
                </a:cubicBezTo>
                <a:cubicBezTo>
                  <a:pt x="34583" y="57217"/>
                  <a:pt x="29514" y="110632"/>
                  <a:pt x="29514" y="185775"/>
                </a:cubicBezTo>
                <a:cubicBezTo>
                  <a:pt x="29514" y="219815"/>
                  <a:pt x="31687" y="247156"/>
                  <a:pt x="36213" y="267798"/>
                </a:cubicBezTo>
                <a:lnTo>
                  <a:pt x="5251" y="273230"/>
                </a:lnTo>
                <a:close/>
                <a:moveTo>
                  <a:pt x="208408" y="92887"/>
                </a:moveTo>
                <a:cubicBezTo>
                  <a:pt x="210218" y="126928"/>
                  <a:pt x="210218" y="160968"/>
                  <a:pt x="208408" y="195009"/>
                </a:cubicBezTo>
                <a:cubicBezTo>
                  <a:pt x="235206" y="204968"/>
                  <a:pt x="261279" y="218729"/>
                  <a:pt x="286266" y="236654"/>
                </a:cubicBezTo>
                <a:lnTo>
                  <a:pt x="270151" y="262185"/>
                </a:lnTo>
                <a:cubicBezTo>
                  <a:pt x="251321" y="247880"/>
                  <a:pt x="230679" y="235387"/>
                  <a:pt x="208408" y="224523"/>
                </a:cubicBezTo>
                <a:cubicBezTo>
                  <a:pt x="208408" y="240638"/>
                  <a:pt x="203519" y="253675"/>
                  <a:pt x="193560" y="263452"/>
                </a:cubicBezTo>
                <a:cubicBezTo>
                  <a:pt x="182877" y="274135"/>
                  <a:pt x="167124" y="279567"/>
                  <a:pt x="146482" y="279567"/>
                </a:cubicBezTo>
                <a:cubicBezTo>
                  <a:pt x="125842" y="279567"/>
                  <a:pt x="110269" y="274135"/>
                  <a:pt x="99405" y="263452"/>
                </a:cubicBezTo>
                <a:cubicBezTo>
                  <a:pt x="90352" y="254580"/>
                  <a:pt x="86007" y="242811"/>
                  <a:pt x="86007" y="228506"/>
                </a:cubicBezTo>
                <a:cubicBezTo>
                  <a:pt x="86007" y="216013"/>
                  <a:pt x="89628" y="206054"/>
                  <a:pt x="96689" y="198992"/>
                </a:cubicBezTo>
                <a:cubicBezTo>
                  <a:pt x="107372" y="188310"/>
                  <a:pt x="123488" y="182878"/>
                  <a:pt x="145035" y="182878"/>
                </a:cubicBezTo>
                <a:cubicBezTo>
                  <a:pt x="156623" y="182878"/>
                  <a:pt x="168392" y="184145"/>
                  <a:pt x="179980" y="186861"/>
                </a:cubicBezTo>
                <a:cubicBezTo>
                  <a:pt x="181791" y="156442"/>
                  <a:pt x="181791" y="125479"/>
                  <a:pt x="179980" y="94155"/>
                </a:cubicBezTo>
                <a:lnTo>
                  <a:pt x="80575" y="100854"/>
                </a:lnTo>
                <a:lnTo>
                  <a:pt x="80575" y="72608"/>
                </a:lnTo>
                <a:lnTo>
                  <a:pt x="177264" y="67176"/>
                </a:lnTo>
                <a:cubicBezTo>
                  <a:pt x="176359" y="42189"/>
                  <a:pt x="174549" y="19736"/>
                  <a:pt x="171832" y="0"/>
                </a:cubicBezTo>
                <a:lnTo>
                  <a:pt x="200079" y="0"/>
                </a:lnTo>
                <a:cubicBezTo>
                  <a:pt x="209856" y="1811"/>
                  <a:pt x="210762" y="5432"/>
                  <a:pt x="202795" y="10683"/>
                </a:cubicBezTo>
                <a:cubicBezTo>
                  <a:pt x="203700" y="29514"/>
                  <a:pt x="204605" y="47802"/>
                  <a:pt x="205510" y="65727"/>
                </a:cubicBezTo>
                <a:lnTo>
                  <a:pt x="278118" y="61744"/>
                </a:lnTo>
                <a:lnTo>
                  <a:pt x="278118" y="89990"/>
                </a:lnTo>
                <a:lnTo>
                  <a:pt x="208227" y="92706"/>
                </a:lnTo>
                <a:close/>
                <a:moveTo>
                  <a:pt x="180162" y="213840"/>
                </a:moveTo>
                <a:cubicBezTo>
                  <a:pt x="164952" y="209313"/>
                  <a:pt x="153363" y="207140"/>
                  <a:pt x="145216" y="207140"/>
                </a:cubicBezTo>
                <a:cubicBezTo>
                  <a:pt x="132722" y="207140"/>
                  <a:pt x="123669" y="209857"/>
                  <a:pt x="118417" y="215288"/>
                </a:cubicBezTo>
                <a:cubicBezTo>
                  <a:pt x="113891" y="219815"/>
                  <a:pt x="111718" y="224342"/>
                  <a:pt x="111718" y="228687"/>
                </a:cubicBezTo>
                <a:cubicBezTo>
                  <a:pt x="111718" y="235930"/>
                  <a:pt x="113529" y="241181"/>
                  <a:pt x="117150" y="244802"/>
                </a:cubicBezTo>
                <a:cubicBezTo>
                  <a:pt x="123488" y="251140"/>
                  <a:pt x="132902" y="254218"/>
                  <a:pt x="145396" y="254218"/>
                </a:cubicBezTo>
                <a:cubicBezTo>
                  <a:pt x="157890" y="254218"/>
                  <a:pt x="166943" y="251140"/>
                  <a:pt x="172195" y="244802"/>
                </a:cubicBezTo>
                <a:cubicBezTo>
                  <a:pt x="178532" y="237560"/>
                  <a:pt x="181067" y="227420"/>
                  <a:pt x="180343" y="213840"/>
                </a:cubicBezTo>
                <a:lnTo>
                  <a:pt x="180343" y="213840"/>
                </a:lnTo>
                <a:close/>
              </a:path>
            </a:pathLst>
          </a:custGeom>
          <a:noFill/>
          <a:ln w="0" cap="sq">
            <a:solidFill>
              <a:srgbClr val="1A2A51"/>
            </a:solidFill>
            <a:prstDash val="solid"/>
            <a:miter/>
          </a:ln>
        </p:spPr>
        <p:txBody>
          <a:bodyPr rtlCol="0" anchor="ctr"/>
          <a:lstStyle/>
          <a:p>
            <a:endParaRPr lang="ja-JP" altLang="en-US" sz="1200"/>
          </a:p>
        </p:txBody>
      </p:sp>
      <p:sp>
        <p:nvSpPr>
          <p:cNvPr id="1155" name="フリーフォーム: 図形 1154">
            <a:extLst>
              <a:ext uri="{FF2B5EF4-FFF2-40B4-BE49-F238E27FC236}">
                <a16:creationId xmlns:a16="http://schemas.microsoft.com/office/drawing/2014/main" id="{12A49221-F24A-C387-85D6-4207390E29E8}"/>
              </a:ext>
            </a:extLst>
          </p:cNvPr>
          <p:cNvSpPr/>
          <p:nvPr/>
        </p:nvSpPr>
        <p:spPr>
          <a:xfrm>
            <a:off x="7276153" y="1596646"/>
            <a:ext cx="67115" cy="160425"/>
          </a:xfrm>
          <a:custGeom>
            <a:avLst/>
            <a:gdLst>
              <a:gd name="connsiteX0" fmla="*/ 26799 w 100673"/>
              <a:gd name="connsiteY0" fmla="*/ 240638 h 240637"/>
              <a:gd name="connsiteX1" fmla="*/ 0 w 100673"/>
              <a:gd name="connsiteY1" fmla="*/ 240638 h 240637"/>
              <a:gd name="connsiteX2" fmla="*/ 0 w 100673"/>
              <a:gd name="connsiteY2" fmla="*/ 0 h 240637"/>
              <a:gd name="connsiteX3" fmla="*/ 100673 w 100673"/>
              <a:gd name="connsiteY3" fmla="*/ 0 h 240637"/>
              <a:gd name="connsiteX4" fmla="*/ 100673 w 100673"/>
              <a:gd name="connsiteY4" fmla="*/ 25530 h 240637"/>
              <a:gd name="connsiteX5" fmla="*/ 26799 w 100673"/>
              <a:gd name="connsiteY5" fmla="*/ 25530 h 240637"/>
              <a:gd name="connsiteX6" fmla="*/ 26799 w 100673"/>
              <a:gd name="connsiteY6" fmla="*/ 240638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26799" y="240638"/>
                </a:moveTo>
                <a:lnTo>
                  <a:pt x="0" y="240638"/>
                </a:lnTo>
                <a:lnTo>
                  <a:pt x="0" y="0"/>
                </a:lnTo>
                <a:lnTo>
                  <a:pt x="100673" y="0"/>
                </a:lnTo>
                <a:lnTo>
                  <a:pt x="100673" y="25530"/>
                </a:lnTo>
                <a:lnTo>
                  <a:pt x="26799" y="25530"/>
                </a:lnTo>
                <a:lnTo>
                  <a:pt x="26799" y="240638"/>
                </a:lnTo>
                <a:close/>
              </a:path>
            </a:pathLst>
          </a:custGeom>
          <a:solidFill>
            <a:srgbClr val="1A2A51"/>
          </a:solidFill>
          <a:ln w="18102" cap="flat">
            <a:noFill/>
            <a:prstDash val="solid"/>
            <a:miter/>
          </a:ln>
        </p:spPr>
        <p:txBody>
          <a:bodyPr rtlCol="0" anchor="ctr"/>
          <a:lstStyle/>
          <a:p>
            <a:endParaRPr lang="ja-JP" altLang="en-US" sz="1200"/>
          </a:p>
        </p:txBody>
      </p:sp>
      <p:sp>
        <p:nvSpPr>
          <p:cNvPr id="1156" name="フリーフォーム: 図形 1155">
            <a:extLst>
              <a:ext uri="{FF2B5EF4-FFF2-40B4-BE49-F238E27FC236}">
                <a16:creationId xmlns:a16="http://schemas.microsoft.com/office/drawing/2014/main" id="{A109AAB1-A0D5-82AA-618D-063780DF75B0}"/>
              </a:ext>
            </a:extLst>
          </p:cNvPr>
          <p:cNvSpPr/>
          <p:nvPr/>
        </p:nvSpPr>
        <p:spPr>
          <a:xfrm>
            <a:off x="7276153" y="1596646"/>
            <a:ext cx="67115" cy="160425"/>
          </a:xfrm>
          <a:custGeom>
            <a:avLst/>
            <a:gdLst>
              <a:gd name="connsiteX0" fmla="*/ 26799 w 100673"/>
              <a:gd name="connsiteY0" fmla="*/ 240638 h 240637"/>
              <a:gd name="connsiteX1" fmla="*/ 0 w 100673"/>
              <a:gd name="connsiteY1" fmla="*/ 240638 h 240637"/>
              <a:gd name="connsiteX2" fmla="*/ 0 w 100673"/>
              <a:gd name="connsiteY2" fmla="*/ 0 h 240637"/>
              <a:gd name="connsiteX3" fmla="*/ 100673 w 100673"/>
              <a:gd name="connsiteY3" fmla="*/ 0 h 240637"/>
              <a:gd name="connsiteX4" fmla="*/ 100673 w 100673"/>
              <a:gd name="connsiteY4" fmla="*/ 25530 h 240637"/>
              <a:gd name="connsiteX5" fmla="*/ 26799 w 100673"/>
              <a:gd name="connsiteY5" fmla="*/ 25530 h 240637"/>
              <a:gd name="connsiteX6" fmla="*/ 26799 w 100673"/>
              <a:gd name="connsiteY6" fmla="*/ 240638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3" h="240637">
                <a:moveTo>
                  <a:pt x="26799" y="240638"/>
                </a:moveTo>
                <a:lnTo>
                  <a:pt x="0" y="240638"/>
                </a:lnTo>
                <a:lnTo>
                  <a:pt x="0" y="0"/>
                </a:lnTo>
                <a:lnTo>
                  <a:pt x="100673" y="0"/>
                </a:lnTo>
                <a:lnTo>
                  <a:pt x="100673" y="25530"/>
                </a:lnTo>
                <a:lnTo>
                  <a:pt x="26799" y="25530"/>
                </a:lnTo>
                <a:lnTo>
                  <a:pt x="26799" y="240638"/>
                </a:lnTo>
                <a:close/>
              </a:path>
            </a:pathLst>
          </a:custGeom>
          <a:noFill/>
          <a:ln w="0" cap="sq">
            <a:solidFill>
              <a:srgbClr val="1A2A51"/>
            </a:solidFill>
            <a:prstDash val="solid"/>
            <a:miter/>
          </a:ln>
        </p:spPr>
        <p:txBody>
          <a:bodyPr rtlCol="0" anchor="ctr"/>
          <a:lstStyle/>
          <a:p>
            <a:endParaRPr lang="ja-JP" altLang="en-US" sz="1200"/>
          </a:p>
        </p:txBody>
      </p:sp>
      <p:sp>
        <p:nvSpPr>
          <p:cNvPr id="1157" name="フリーフォーム: 図形 1156">
            <a:extLst>
              <a:ext uri="{FF2B5EF4-FFF2-40B4-BE49-F238E27FC236}">
                <a16:creationId xmlns:a16="http://schemas.microsoft.com/office/drawing/2014/main" id="{97258DA5-BDD4-A8B6-78D7-51F8EDCE6E47}"/>
              </a:ext>
            </a:extLst>
          </p:cNvPr>
          <p:cNvSpPr/>
          <p:nvPr/>
        </p:nvSpPr>
        <p:spPr>
          <a:xfrm>
            <a:off x="7375498" y="1616443"/>
            <a:ext cx="200621" cy="183601"/>
          </a:xfrm>
          <a:custGeom>
            <a:avLst/>
            <a:gdLst>
              <a:gd name="connsiteX0" fmla="*/ 12131 w 300932"/>
              <a:gd name="connsiteY0" fmla="*/ 0 h 275402"/>
              <a:gd name="connsiteX1" fmla="*/ 294414 w 300932"/>
              <a:gd name="connsiteY1" fmla="*/ 0 h 275402"/>
              <a:gd name="connsiteX2" fmla="*/ 294414 w 300932"/>
              <a:gd name="connsiteY2" fmla="*/ 29514 h 275402"/>
              <a:gd name="connsiteX3" fmla="*/ 177445 w 300932"/>
              <a:gd name="connsiteY3" fmla="*/ 29514 h 275402"/>
              <a:gd name="connsiteX4" fmla="*/ 165313 w 300932"/>
              <a:gd name="connsiteY4" fmla="*/ 57760 h 275402"/>
              <a:gd name="connsiteX5" fmla="*/ 165313 w 300932"/>
              <a:gd name="connsiteY5" fmla="*/ 275402 h 275402"/>
              <a:gd name="connsiteX6" fmla="*/ 134351 w 300932"/>
              <a:gd name="connsiteY6" fmla="*/ 275402 h 275402"/>
              <a:gd name="connsiteX7" fmla="*/ 134351 w 300932"/>
              <a:gd name="connsiteY7" fmla="*/ 103389 h 275402"/>
              <a:gd name="connsiteX8" fmla="*/ 18831 w 300932"/>
              <a:gd name="connsiteY8" fmla="*/ 192112 h 275402"/>
              <a:gd name="connsiteX9" fmla="*/ 0 w 300932"/>
              <a:gd name="connsiteY9" fmla="*/ 161149 h 275402"/>
              <a:gd name="connsiteX10" fmla="*/ 143767 w 300932"/>
              <a:gd name="connsiteY10" fmla="*/ 29514 h 275402"/>
              <a:gd name="connsiteX11" fmla="*/ 12131 w 300932"/>
              <a:gd name="connsiteY11" fmla="*/ 29514 h 275402"/>
              <a:gd name="connsiteX12" fmla="*/ 12131 w 300932"/>
              <a:gd name="connsiteY12" fmla="*/ 0 h 275402"/>
              <a:gd name="connsiteX13" fmla="*/ 276851 w 300932"/>
              <a:gd name="connsiteY13" fmla="*/ 188128 h 275402"/>
              <a:gd name="connsiteX14" fmla="*/ 182696 w 300932"/>
              <a:gd name="connsiteY14" fmla="*/ 108821 h 275402"/>
              <a:gd name="connsiteX15" fmla="*/ 201526 w 300932"/>
              <a:gd name="connsiteY15" fmla="*/ 84558 h 275402"/>
              <a:gd name="connsiteX16" fmla="*/ 300933 w 300932"/>
              <a:gd name="connsiteY16" fmla="*/ 162417 h 275402"/>
              <a:gd name="connsiteX17" fmla="*/ 276669 w 300932"/>
              <a:gd name="connsiteY17" fmla="*/ 187947 h 27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932" h="275402">
                <a:moveTo>
                  <a:pt x="12131" y="0"/>
                </a:moveTo>
                <a:lnTo>
                  <a:pt x="294414" y="0"/>
                </a:lnTo>
                <a:lnTo>
                  <a:pt x="294414" y="29514"/>
                </a:lnTo>
                <a:lnTo>
                  <a:pt x="177445" y="29514"/>
                </a:lnTo>
                <a:cubicBezTo>
                  <a:pt x="174729" y="38567"/>
                  <a:pt x="170746" y="47802"/>
                  <a:pt x="165313" y="57760"/>
                </a:cubicBezTo>
                <a:lnTo>
                  <a:pt x="165313" y="275402"/>
                </a:lnTo>
                <a:lnTo>
                  <a:pt x="134351" y="275402"/>
                </a:lnTo>
                <a:lnTo>
                  <a:pt x="134351" y="103389"/>
                </a:lnTo>
                <a:cubicBezTo>
                  <a:pt x="103932" y="141956"/>
                  <a:pt x="65365" y="171470"/>
                  <a:pt x="18831" y="192112"/>
                </a:cubicBezTo>
                <a:lnTo>
                  <a:pt x="0" y="161149"/>
                </a:lnTo>
                <a:cubicBezTo>
                  <a:pt x="66270" y="133446"/>
                  <a:pt x="114253" y="89447"/>
                  <a:pt x="143767" y="29514"/>
                </a:cubicBezTo>
                <a:lnTo>
                  <a:pt x="12131" y="29514"/>
                </a:lnTo>
                <a:lnTo>
                  <a:pt x="12131" y="0"/>
                </a:lnTo>
                <a:close/>
                <a:moveTo>
                  <a:pt x="276851" y="188128"/>
                </a:moveTo>
                <a:cubicBezTo>
                  <a:pt x="247337" y="154993"/>
                  <a:pt x="215831" y="128557"/>
                  <a:pt x="182696" y="108821"/>
                </a:cubicBezTo>
                <a:lnTo>
                  <a:pt x="201526" y="84558"/>
                </a:lnTo>
                <a:cubicBezTo>
                  <a:pt x="236473" y="102484"/>
                  <a:pt x="269608" y="128376"/>
                  <a:pt x="300933" y="162417"/>
                </a:cubicBezTo>
                <a:lnTo>
                  <a:pt x="276669" y="187947"/>
                </a:lnTo>
                <a:close/>
              </a:path>
            </a:pathLst>
          </a:custGeom>
          <a:solidFill>
            <a:srgbClr val="1A2A51"/>
          </a:solidFill>
          <a:ln w="18102" cap="flat">
            <a:noFill/>
            <a:prstDash val="solid"/>
            <a:miter/>
          </a:ln>
        </p:spPr>
        <p:txBody>
          <a:bodyPr rtlCol="0" anchor="ctr"/>
          <a:lstStyle/>
          <a:p>
            <a:endParaRPr lang="ja-JP" altLang="en-US" sz="1200"/>
          </a:p>
        </p:txBody>
      </p:sp>
      <p:sp>
        <p:nvSpPr>
          <p:cNvPr id="1158" name="フリーフォーム: 図形 1157">
            <a:extLst>
              <a:ext uri="{FF2B5EF4-FFF2-40B4-BE49-F238E27FC236}">
                <a16:creationId xmlns:a16="http://schemas.microsoft.com/office/drawing/2014/main" id="{2DABF1E7-D6AC-7CB1-4C01-81E65F84E6C1}"/>
              </a:ext>
            </a:extLst>
          </p:cNvPr>
          <p:cNvSpPr/>
          <p:nvPr/>
        </p:nvSpPr>
        <p:spPr>
          <a:xfrm>
            <a:off x="7375498" y="1616443"/>
            <a:ext cx="200621" cy="183601"/>
          </a:xfrm>
          <a:custGeom>
            <a:avLst/>
            <a:gdLst>
              <a:gd name="connsiteX0" fmla="*/ 12131 w 300932"/>
              <a:gd name="connsiteY0" fmla="*/ 0 h 275402"/>
              <a:gd name="connsiteX1" fmla="*/ 294414 w 300932"/>
              <a:gd name="connsiteY1" fmla="*/ 0 h 275402"/>
              <a:gd name="connsiteX2" fmla="*/ 294414 w 300932"/>
              <a:gd name="connsiteY2" fmla="*/ 29514 h 275402"/>
              <a:gd name="connsiteX3" fmla="*/ 177445 w 300932"/>
              <a:gd name="connsiteY3" fmla="*/ 29514 h 275402"/>
              <a:gd name="connsiteX4" fmla="*/ 165313 w 300932"/>
              <a:gd name="connsiteY4" fmla="*/ 57760 h 275402"/>
              <a:gd name="connsiteX5" fmla="*/ 165313 w 300932"/>
              <a:gd name="connsiteY5" fmla="*/ 275402 h 275402"/>
              <a:gd name="connsiteX6" fmla="*/ 134351 w 300932"/>
              <a:gd name="connsiteY6" fmla="*/ 275402 h 275402"/>
              <a:gd name="connsiteX7" fmla="*/ 134351 w 300932"/>
              <a:gd name="connsiteY7" fmla="*/ 103389 h 275402"/>
              <a:gd name="connsiteX8" fmla="*/ 18831 w 300932"/>
              <a:gd name="connsiteY8" fmla="*/ 192112 h 275402"/>
              <a:gd name="connsiteX9" fmla="*/ 0 w 300932"/>
              <a:gd name="connsiteY9" fmla="*/ 161149 h 275402"/>
              <a:gd name="connsiteX10" fmla="*/ 143767 w 300932"/>
              <a:gd name="connsiteY10" fmla="*/ 29514 h 275402"/>
              <a:gd name="connsiteX11" fmla="*/ 12131 w 300932"/>
              <a:gd name="connsiteY11" fmla="*/ 29514 h 275402"/>
              <a:gd name="connsiteX12" fmla="*/ 12131 w 300932"/>
              <a:gd name="connsiteY12" fmla="*/ 0 h 275402"/>
              <a:gd name="connsiteX13" fmla="*/ 276851 w 300932"/>
              <a:gd name="connsiteY13" fmla="*/ 188128 h 275402"/>
              <a:gd name="connsiteX14" fmla="*/ 182696 w 300932"/>
              <a:gd name="connsiteY14" fmla="*/ 108821 h 275402"/>
              <a:gd name="connsiteX15" fmla="*/ 201526 w 300932"/>
              <a:gd name="connsiteY15" fmla="*/ 84558 h 275402"/>
              <a:gd name="connsiteX16" fmla="*/ 300933 w 300932"/>
              <a:gd name="connsiteY16" fmla="*/ 162417 h 275402"/>
              <a:gd name="connsiteX17" fmla="*/ 276669 w 300932"/>
              <a:gd name="connsiteY17" fmla="*/ 187947 h 27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932" h="275402">
                <a:moveTo>
                  <a:pt x="12131" y="0"/>
                </a:moveTo>
                <a:lnTo>
                  <a:pt x="294414" y="0"/>
                </a:lnTo>
                <a:lnTo>
                  <a:pt x="294414" y="29514"/>
                </a:lnTo>
                <a:lnTo>
                  <a:pt x="177445" y="29514"/>
                </a:lnTo>
                <a:cubicBezTo>
                  <a:pt x="174729" y="38567"/>
                  <a:pt x="170746" y="47802"/>
                  <a:pt x="165313" y="57760"/>
                </a:cubicBezTo>
                <a:lnTo>
                  <a:pt x="165313" y="275402"/>
                </a:lnTo>
                <a:lnTo>
                  <a:pt x="134351" y="275402"/>
                </a:lnTo>
                <a:lnTo>
                  <a:pt x="134351" y="103389"/>
                </a:lnTo>
                <a:cubicBezTo>
                  <a:pt x="103932" y="141956"/>
                  <a:pt x="65365" y="171470"/>
                  <a:pt x="18831" y="192112"/>
                </a:cubicBezTo>
                <a:lnTo>
                  <a:pt x="0" y="161149"/>
                </a:lnTo>
                <a:cubicBezTo>
                  <a:pt x="66270" y="133446"/>
                  <a:pt x="114253" y="89447"/>
                  <a:pt x="143767" y="29514"/>
                </a:cubicBezTo>
                <a:lnTo>
                  <a:pt x="12131" y="29514"/>
                </a:lnTo>
                <a:lnTo>
                  <a:pt x="12131" y="0"/>
                </a:lnTo>
                <a:close/>
                <a:moveTo>
                  <a:pt x="276851" y="188128"/>
                </a:moveTo>
                <a:cubicBezTo>
                  <a:pt x="247337" y="154993"/>
                  <a:pt x="215831" y="128557"/>
                  <a:pt x="182696" y="108821"/>
                </a:cubicBezTo>
                <a:lnTo>
                  <a:pt x="201526" y="84558"/>
                </a:lnTo>
                <a:cubicBezTo>
                  <a:pt x="236473" y="102484"/>
                  <a:pt x="269608" y="128376"/>
                  <a:pt x="300933" y="162417"/>
                </a:cubicBezTo>
                <a:lnTo>
                  <a:pt x="276669" y="187947"/>
                </a:lnTo>
                <a:close/>
              </a:path>
            </a:pathLst>
          </a:custGeom>
          <a:noFill/>
          <a:ln w="0" cap="sq">
            <a:solidFill>
              <a:srgbClr val="1A2A51"/>
            </a:solidFill>
            <a:prstDash val="solid"/>
            <a:miter/>
          </a:ln>
        </p:spPr>
        <p:txBody>
          <a:bodyPr rtlCol="0" anchor="ctr"/>
          <a:lstStyle/>
          <a:p>
            <a:endParaRPr lang="ja-JP" altLang="en-US" sz="1200"/>
          </a:p>
        </p:txBody>
      </p:sp>
      <p:sp>
        <p:nvSpPr>
          <p:cNvPr id="1159" name="フリーフォーム: 図形 1158">
            <a:extLst>
              <a:ext uri="{FF2B5EF4-FFF2-40B4-BE49-F238E27FC236}">
                <a16:creationId xmlns:a16="http://schemas.microsoft.com/office/drawing/2014/main" id="{674C32D2-E2EC-8CE2-D990-EEEC3BE1D411}"/>
              </a:ext>
            </a:extLst>
          </p:cNvPr>
          <p:cNvSpPr/>
          <p:nvPr/>
        </p:nvSpPr>
        <p:spPr>
          <a:xfrm>
            <a:off x="7602314" y="1598457"/>
            <a:ext cx="205933" cy="199777"/>
          </a:xfrm>
          <a:custGeom>
            <a:avLst/>
            <a:gdLst>
              <a:gd name="connsiteX0" fmla="*/ 170565 w 308899"/>
              <a:gd name="connsiteY0" fmla="*/ 25530 h 299665"/>
              <a:gd name="connsiteX1" fmla="*/ 193379 w 308899"/>
              <a:gd name="connsiteY1" fmla="*/ 56493 h 299665"/>
              <a:gd name="connsiteX2" fmla="*/ 232309 w 308899"/>
              <a:gd name="connsiteY2" fmla="*/ 16115 h 299665"/>
              <a:gd name="connsiteX3" fmla="*/ 255122 w 308899"/>
              <a:gd name="connsiteY3" fmla="*/ 33497 h 299665"/>
              <a:gd name="connsiteX4" fmla="*/ 249691 w 308899"/>
              <a:gd name="connsiteY4" fmla="*/ 37481 h 299665"/>
              <a:gd name="connsiteX5" fmla="*/ 208045 w 308899"/>
              <a:gd name="connsiteY5" fmla="*/ 73694 h 299665"/>
              <a:gd name="connsiteX6" fmla="*/ 220177 w 308899"/>
              <a:gd name="connsiteY6" fmla="*/ 85826 h 299665"/>
              <a:gd name="connsiteX7" fmla="*/ 267255 w 308899"/>
              <a:gd name="connsiteY7" fmla="*/ 45448 h 299665"/>
              <a:gd name="connsiteX8" fmla="*/ 288802 w 308899"/>
              <a:gd name="connsiteY8" fmla="*/ 62830 h 299665"/>
              <a:gd name="connsiteX9" fmla="*/ 283370 w 308899"/>
              <a:gd name="connsiteY9" fmla="*/ 66814 h 299665"/>
              <a:gd name="connsiteX10" fmla="*/ 236292 w 308899"/>
              <a:gd name="connsiteY10" fmla="*/ 99044 h 299665"/>
              <a:gd name="connsiteX11" fmla="*/ 308900 w 308899"/>
              <a:gd name="connsiteY11" fmla="*/ 136705 h 299665"/>
              <a:gd name="connsiteX12" fmla="*/ 298216 w 308899"/>
              <a:gd name="connsiteY12" fmla="*/ 167668 h 299665"/>
              <a:gd name="connsiteX13" fmla="*/ 210943 w 308899"/>
              <a:gd name="connsiteY13" fmla="*/ 112624 h 299665"/>
              <a:gd name="connsiteX14" fmla="*/ 210943 w 308899"/>
              <a:gd name="connsiteY14" fmla="*/ 131454 h 299665"/>
              <a:gd name="connsiteX15" fmla="*/ 102122 w 308899"/>
              <a:gd name="connsiteY15" fmla="*/ 131454 h 299665"/>
              <a:gd name="connsiteX16" fmla="*/ 102122 w 308899"/>
              <a:gd name="connsiteY16" fmla="*/ 115339 h 299665"/>
              <a:gd name="connsiteX17" fmla="*/ 14848 w 308899"/>
              <a:gd name="connsiteY17" fmla="*/ 171832 h 299665"/>
              <a:gd name="connsiteX18" fmla="*/ 0 w 308899"/>
              <a:gd name="connsiteY18" fmla="*/ 143586 h 299665"/>
              <a:gd name="connsiteX19" fmla="*/ 75323 w 308899"/>
              <a:gd name="connsiteY19" fmla="*/ 101941 h 299665"/>
              <a:gd name="connsiteX20" fmla="*/ 34946 w 308899"/>
              <a:gd name="connsiteY20" fmla="*/ 75143 h 299665"/>
              <a:gd name="connsiteX21" fmla="*/ 55044 w 308899"/>
              <a:gd name="connsiteY21" fmla="*/ 49612 h 299665"/>
              <a:gd name="connsiteX22" fmla="*/ 98138 w 308899"/>
              <a:gd name="connsiteY22" fmla="*/ 81842 h 299665"/>
              <a:gd name="connsiteX23" fmla="*/ 135800 w 308899"/>
              <a:gd name="connsiteY23" fmla="*/ 36213 h 299665"/>
              <a:gd name="connsiteX24" fmla="*/ 56493 w 308899"/>
              <a:gd name="connsiteY24" fmla="*/ 36213 h 299665"/>
              <a:gd name="connsiteX25" fmla="*/ 56493 w 308899"/>
              <a:gd name="connsiteY25" fmla="*/ 10683 h 299665"/>
              <a:gd name="connsiteX26" fmla="*/ 149199 w 308899"/>
              <a:gd name="connsiteY26" fmla="*/ 10683 h 299665"/>
              <a:gd name="connsiteX27" fmla="*/ 154631 w 308899"/>
              <a:gd name="connsiteY27" fmla="*/ 0 h 299665"/>
              <a:gd name="connsiteX28" fmla="*/ 177445 w 308899"/>
              <a:gd name="connsiteY28" fmla="*/ 14848 h 299665"/>
              <a:gd name="connsiteX29" fmla="*/ 173462 w 308899"/>
              <a:gd name="connsiteY29" fmla="*/ 21547 h 299665"/>
              <a:gd name="connsiteX30" fmla="*/ 170746 w 308899"/>
              <a:gd name="connsiteY30" fmla="*/ 25530 h 299665"/>
              <a:gd name="connsiteX31" fmla="*/ 245889 w 308899"/>
              <a:gd name="connsiteY31" fmla="*/ 153183 h 299665"/>
              <a:gd name="connsiteX32" fmla="*/ 245889 w 308899"/>
              <a:gd name="connsiteY32" fmla="*/ 235206 h 299665"/>
              <a:gd name="connsiteX33" fmla="*/ 219090 w 308899"/>
              <a:gd name="connsiteY33" fmla="*/ 235206 h 299665"/>
              <a:gd name="connsiteX34" fmla="*/ 204243 w 308899"/>
              <a:gd name="connsiteY34" fmla="*/ 274135 h 299665"/>
              <a:gd name="connsiteX35" fmla="*/ 292966 w 308899"/>
              <a:gd name="connsiteY35" fmla="*/ 274135 h 299665"/>
              <a:gd name="connsiteX36" fmla="*/ 292966 w 308899"/>
              <a:gd name="connsiteY36" fmla="*/ 299665 h 299665"/>
              <a:gd name="connsiteX37" fmla="*/ 18831 w 308899"/>
              <a:gd name="connsiteY37" fmla="*/ 299665 h 299665"/>
              <a:gd name="connsiteX38" fmla="*/ 18831 w 308899"/>
              <a:gd name="connsiteY38" fmla="*/ 274135 h 299665"/>
              <a:gd name="connsiteX39" fmla="*/ 104837 w 308899"/>
              <a:gd name="connsiteY39" fmla="*/ 274135 h 299665"/>
              <a:gd name="connsiteX40" fmla="*/ 92706 w 308899"/>
              <a:gd name="connsiteY40" fmla="*/ 235206 h 299665"/>
              <a:gd name="connsiteX41" fmla="*/ 67176 w 308899"/>
              <a:gd name="connsiteY41" fmla="*/ 235206 h 299665"/>
              <a:gd name="connsiteX42" fmla="*/ 67176 w 308899"/>
              <a:gd name="connsiteY42" fmla="*/ 153183 h 299665"/>
              <a:gd name="connsiteX43" fmla="*/ 245889 w 308899"/>
              <a:gd name="connsiteY43" fmla="*/ 153183 h 299665"/>
              <a:gd name="connsiteX44" fmla="*/ 219090 w 308899"/>
              <a:gd name="connsiteY44" fmla="*/ 213659 h 299665"/>
              <a:gd name="connsiteX45" fmla="*/ 219090 w 308899"/>
              <a:gd name="connsiteY45" fmla="*/ 174730 h 299665"/>
              <a:gd name="connsiteX46" fmla="*/ 94155 w 308899"/>
              <a:gd name="connsiteY46" fmla="*/ 174730 h 299665"/>
              <a:gd name="connsiteX47" fmla="*/ 94155 w 308899"/>
              <a:gd name="connsiteY47" fmla="*/ 213659 h 299665"/>
              <a:gd name="connsiteX48" fmla="*/ 219090 w 308899"/>
              <a:gd name="connsiteY48" fmla="*/ 213659 h 299665"/>
              <a:gd name="connsiteX49" fmla="*/ 204243 w 308899"/>
              <a:gd name="connsiteY49" fmla="*/ 106105 h 299665"/>
              <a:gd name="connsiteX50" fmla="*/ 158615 w 308899"/>
              <a:gd name="connsiteY50" fmla="*/ 48345 h 299665"/>
              <a:gd name="connsiteX51" fmla="*/ 111537 w 308899"/>
              <a:gd name="connsiteY51" fmla="*/ 106105 h 299665"/>
              <a:gd name="connsiteX52" fmla="*/ 204243 w 308899"/>
              <a:gd name="connsiteY52" fmla="*/ 106105 h 299665"/>
              <a:gd name="connsiteX53" fmla="*/ 189396 w 308899"/>
              <a:gd name="connsiteY53" fmla="*/ 235025 h 299665"/>
              <a:gd name="connsiteX54" fmla="*/ 120771 w 308899"/>
              <a:gd name="connsiteY54" fmla="*/ 235025 h 299665"/>
              <a:gd name="connsiteX55" fmla="*/ 131455 w 308899"/>
              <a:gd name="connsiteY55" fmla="*/ 273954 h 299665"/>
              <a:gd name="connsiteX56" fmla="*/ 177083 w 308899"/>
              <a:gd name="connsiteY56" fmla="*/ 273954 h 299665"/>
              <a:gd name="connsiteX57" fmla="*/ 189215 w 308899"/>
              <a:gd name="connsiteY57" fmla="*/ 235025 h 2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8899" h="299665">
                <a:moveTo>
                  <a:pt x="170565" y="25530"/>
                </a:moveTo>
                <a:cubicBezTo>
                  <a:pt x="175996" y="35489"/>
                  <a:pt x="183602" y="45629"/>
                  <a:pt x="193379" y="56493"/>
                </a:cubicBezTo>
                <a:lnTo>
                  <a:pt x="232309" y="16115"/>
                </a:lnTo>
                <a:lnTo>
                  <a:pt x="255122" y="33497"/>
                </a:lnTo>
                <a:cubicBezTo>
                  <a:pt x="257839" y="38024"/>
                  <a:pt x="256029" y="39291"/>
                  <a:pt x="249691" y="37481"/>
                </a:cubicBezTo>
                <a:lnTo>
                  <a:pt x="208045" y="73694"/>
                </a:lnTo>
                <a:lnTo>
                  <a:pt x="220177" y="85826"/>
                </a:lnTo>
                <a:lnTo>
                  <a:pt x="267255" y="45448"/>
                </a:lnTo>
                <a:lnTo>
                  <a:pt x="288802" y="62830"/>
                </a:lnTo>
                <a:cubicBezTo>
                  <a:pt x="292423" y="67357"/>
                  <a:pt x="290612" y="68624"/>
                  <a:pt x="283370" y="66814"/>
                </a:cubicBezTo>
                <a:lnTo>
                  <a:pt x="236292" y="99044"/>
                </a:lnTo>
                <a:cubicBezTo>
                  <a:pt x="256029" y="116064"/>
                  <a:pt x="280110" y="128557"/>
                  <a:pt x="308900" y="136705"/>
                </a:cubicBezTo>
                <a:lnTo>
                  <a:pt x="298216" y="167668"/>
                </a:lnTo>
                <a:cubicBezTo>
                  <a:pt x="265987" y="156079"/>
                  <a:pt x="236836" y="137611"/>
                  <a:pt x="210943" y="112624"/>
                </a:cubicBezTo>
                <a:lnTo>
                  <a:pt x="210943" y="131454"/>
                </a:lnTo>
                <a:lnTo>
                  <a:pt x="102122" y="131454"/>
                </a:lnTo>
                <a:lnTo>
                  <a:pt x="102122" y="115339"/>
                </a:lnTo>
                <a:cubicBezTo>
                  <a:pt x="76953" y="139603"/>
                  <a:pt x="47983" y="158433"/>
                  <a:pt x="14848" y="171832"/>
                </a:cubicBezTo>
                <a:lnTo>
                  <a:pt x="0" y="143586"/>
                </a:lnTo>
                <a:cubicBezTo>
                  <a:pt x="30419" y="133808"/>
                  <a:pt x="55588" y="119866"/>
                  <a:pt x="75323" y="101941"/>
                </a:cubicBezTo>
                <a:cubicBezTo>
                  <a:pt x="62830" y="92163"/>
                  <a:pt x="49250" y="83110"/>
                  <a:pt x="34946" y="75143"/>
                </a:cubicBezTo>
                <a:lnTo>
                  <a:pt x="55044" y="49612"/>
                </a:lnTo>
                <a:cubicBezTo>
                  <a:pt x="70254" y="59571"/>
                  <a:pt x="84558" y="70254"/>
                  <a:pt x="98138" y="81842"/>
                </a:cubicBezTo>
                <a:cubicBezTo>
                  <a:pt x="111537" y="69349"/>
                  <a:pt x="124030" y="54139"/>
                  <a:pt x="135800" y="36213"/>
                </a:cubicBezTo>
                <a:lnTo>
                  <a:pt x="56493" y="36213"/>
                </a:lnTo>
                <a:lnTo>
                  <a:pt x="56493" y="10683"/>
                </a:lnTo>
                <a:lnTo>
                  <a:pt x="149199" y="10683"/>
                </a:lnTo>
                <a:lnTo>
                  <a:pt x="154631" y="0"/>
                </a:lnTo>
                <a:lnTo>
                  <a:pt x="177445" y="14848"/>
                </a:lnTo>
                <a:cubicBezTo>
                  <a:pt x="182877" y="18469"/>
                  <a:pt x="181429" y="20642"/>
                  <a:pt x="173462" y="21547"/>
                </a:cubicBezTo>
                <a:lnTo>
                  <a:pt x="170746" y="25530"/>
                </a:lnTo>
                <a:close/>
                <a:moveTo>
                  <a:pt x="245889" y="153183"/>
                </a:moveTo>
                <a:lnTo>
                  <a:pt x="245889" y="235206"/>
                </a:lnTo>
                <a:lnTo>
                  <a:pt x="219090" y="235206"/>
                </a:lnTo>
                <a:lnTo>
                  <a:pt x="204243" y="274135"/>
                </a:lnTo>
                <a:lnTo>
                  <a:pt x="292966" y="274135"/>
                </a:lnTo>
                <a:lnTo>
                  <a:pt x="292966" y="299665"/>
                </a:lnTo>
                <a:lnTo>
                  <a:pt x="18831" y="299665"/>
                </a:lnTo>
                <a:lnTo>
                  <a:pt x="18831" y="274135"/>
                </a:lnTo>
                <a:lnTo>
                  <a:pt x="104837" y="274135"/>
                </a:lnTo>
                <a:lnTo>
                  <a:pt x="92706" y="235206"/>
                </a:lnTo>
                <a:lnTo>
                  <a:pt x="67176" y="235206"/>
                </a:lnTo>
                <a:lnTo>
                  <a:pt x="67176" y="153183"/>
                </a:lnTo>
                <a:lnTo>
                  <a:pt x="245889" y="153183"/>
                </a:lnTo>
                <a:close/>
                <a:moveTo>
                  <a:pt x="219090" y="213659"/>
                </a:moveTo>
                <a:lnTo>
                  <a:pt x="219090" y="174730"/>
                </a:lnTo>
                <a:lnTo>
                  <a:pt x="94155" y="174730"/>
                </a:lnTo>
                <a:lnTo>
                  <a:pt x="94155" y="213659"/>
                </a:lnTo>
                <a:lnTo>
                  <a:pt x="219090" y="213659"/>
                </a:lnTo>
                <a:close/>
                <a:moveTo>
                  <a:pt x="204243" y="106105"/>
                </a:moveTo>
                <a:cubicBezTo>
                  <a:pt x="189034" y="91801"/>
                  <a:pt x="173824" y="72427"/>
                  <a:pt x="158615" y="48345"/>
                </a:cubicBezTo>
                <a:cubicBezTo>
                  <a:pt x="147931" y="69892"/>
                  <a:pt x="132178" y="89085"/>
                  <a:pt x="111537" y="106105"/>
                </a:cubicBezTo>
                <a:lnTo>
                  <a:pt x="204243" y="106105"/>
                </a:lnTo>
                <a:close/>
                <a:moveTo>
                  <a:pt x="189396" y="235025"/>
                </a:moveTo>
                <a:lnTo>
                  <a:pt x="120771" y="235025"/>
                </a:lnTo>
                <a:lnTo>
                  <a:pt x="131455" y="273954"/>
                </a:lnTo>
                <a:lnTo>
                  <a:pt x="177083" y="273954"/>
                </a:lnTo>
                <a:lnTo>
                  <a:pt x="189215" y="235025"/>
                </a:lnTo>
                <a:close/>
              </a:path>
            </a:pathLst>
          </a:custGeom>
          <a:solidFill>
            <a:srgbClr val="1A2A51"/>
          </a:solidFill>
          <a:ln w="18102" cap="flat">
            <a:noFill/>
            <a:prstDash val="solid"/>
            <a:miter/>
          </a:ln>
        </p:spPr>
        <p:txBody>
          <a:bodyPr rtlCol="0" anchor="ctr"/>
          <a:lstStyle/>
          <a:p>
            <a:endParaRPr lang="ja-JP" altLang="en-US" sz="1200"/>
          </a:p>
        </p:txBody>
      </p:sp>
      <p:sp>
        <p:nvSpPr>
          <p:cNvPr id="1160" name="フリーフォーム: 図形 1159">
            <a:extLst>
              <a:ext uri="{FF2B5EF4-FFF2-40B4-BE49-F238E27FC236}">
                <a16:creationId xmlns:a16="http://schemas.microsoft.com/office/drawing/2014/main" id="{3AADBA9E-E518-C982-B5FC-F1E0F7D7C83E}"/>
              </a:ext>
            </a:extLst>
          </p:cNvPr>
          <p:cNvSpPr/>
          <p:nvPr/>
        </p:nvSpPr>
        <p:spPr>
          <a:xfrm>
            <a:off x="7602314" y="1598457"/>
            <a:ext cx="205933" cy="199777"/>
          </a:xfrm>
          <a:custGeom>
            <a:avLst/>
            <a:gdLst>
              <a:gd name="connsiteX0" fmla="*/ 170565 w 308899"/>
              <a:gd name="connsiteY0" fmla="*/ 25530 h 299665"/>
              <a:gd name="connsiteX1" fmla="*/ 193379 w 308899"/>
              <a:gd name="connsiteY1" fmla="*/ 56493 h 299665"/>
              <a:gd name="connsiteX2" fmla="*/ 232309 w 308899"/>
              <a:gd name="connsiteY2" fmla="*/ 16115 h 299665"/>
              <a:gd name="connsiteX3" fmla="*/ 255122 w 308899"/>
              <a:gd name="connsiteY3" fmla="*/ 33497 h 299665"/>
              <a:gd name="connsiteX4" fmla="*/ 249691 w 308899"/>
              <a:gd name="connsiteY4" fmla="*/ 37481 h 299665"/>
              <a:gd name="connsiteX5" fmla="*/ 208045 w 308899"/>
              <a:gd name="connsiteY5" fmla="*/ 73694 h 299665"/>
              <a:gd name="connsiteX6" fmla="*/ 220177 w 308899"/>
              <a:gd name="connsiteY6" fmla="*/ 85826 h 299665"/>
              <a:gd name="connsiteX7" fmla="*/ 267255 w 308899"/>
              <a:gd name="connsiteY7" fmla="*/ 45448 h 299665"/>
              <a:gd name="connsiteX8" fmla="*/ 288802 w 308899"/>
              <a:gd name="connsiteY8" fmla="*/ 62830 h 299665"/>
              <a:gd name="connsiteX9" fmla="*/ 283370 w 308899"/>
              <a:gd name="connsiteY9" fmla="*/ 66814 h 299665"/>
              <a:gd name="connsiteX10" fmla="*/ 236292 w 308899"/>
              <a:gd name="connsiteY10" fmla="*/ 99044 h 299665"/>
              <a:gd name="connsiteX11" fmla="*/ 308900 w 308899"/>
              <a:gd name="connsiteY11" fmla="*/ 136705 h 299665"/>
              <a:gd name="connsiteX12" fmla="*/ 298216 w 308899"/>
              <a:gd name="connsiteY12" fmla="*/ 167668 h 299665"/>
              <a:gd name="connsiteX13" fmla="*/ 210943 w 308899"/>
              <a:gd name="connsiteY13" fmla="*/ 112624 h 299665"/>
              <a:gd name="connsiteX14" fmla="*/ 210943 w 308899"/>
              <a:gd name="connsiteY14" fmla="*/ 131454 h 299665"/>
              <a:gd name="connsiteX15" fmla="*/ 102122 w 308899"/>
              <a:gd name="connsiteY15" fmla="*/ 131454 h 299665"/>
              <a:gd name="connsiteX16" fmla="*/ 102122 w 308899"/>
              <a:gd name="connsiteY16" fmla="*/ 115339 h 299665"/>
              <a:gd name="connsiteX17" fmla="*/ 14848 w 308899"/>
              <a:gd name="connsiteY17" fmla="*/ 171832 h 299665"/>
              <a:gd name="connsiteX18" fmla="*/ 0 w 308899"/>
              <a:gd name="connsiteY18" fmla="*/ 143586 h 299665"/>
              <a:gd name="connsiteX19" fmla="*/ 75323 w 308899"/>
              <a:gd name="connsiteY19" fmla="*/ 101941 h 299665"/>
              <a:gd name="connsiteX20" fmla="*/ 34946 w 308899"/>
              <a:gd name="connsiteY20" fmla="*/ 75143 h 299665"/>
              <a:gd name="connsiteX21" fmla="*/ 55044 w 308899"/>
              <a:gd name="connsiteY21" fmla="*/ 49612 h 299665"/>
              <a:gd name="connsiteX22" fmla="*/ 98138 w 308899"/>
              <a:gd name="connsiteY22" fmla="*/ 81842 h 299665"/>
              <a:gd name="connsiteX23" fmla="*/ 135800 w 308899"/>
              <a:gd name="connsiteY23" fmla="*/ 36213 h 299665"/>
              <a:gd name="connsiteX24" fmla="*/ 56493 w 308899"/>
              <a:gd name="connsiteY24" fmla="*/ 36213 h 299665"/>
              <a:gd name="connsiteX25" fmla="*/ 56493 w 308899"/>
              <a:gd name="connsiteY25" fmla="*/ 10683 h 299665"/>
              <a:gd name="connsiteX26" fmla="*/ 149199 w 308899"/>
              <a:gd name="connsiteY26" fmla="*/ 10683 h 299665"/>
              <a:gd name="connsiteX27" fmla="*/ 154631 w 308899"/>
              <a:gd name="connsiteY27" fmla="*/ 0 h 299665"/>
              <a:gd name="connsiteX28" fmla="*/ 177445 w 308899"/>
              <a:gd name="connsiteY28" fmla="*/ 14848 h 299665"/>
              <a:gd name="connsiteX29" fmla="*/ 173462 w 308899"/>
              <a:gd name="connsiteY29" fmla="*/ 21547 h 299665"/>
              <a:gd name="connsiteX30" fmla="*/ 170746 w 308899"/>
              <a:gd name="connsiteY30" fmla="*/ 25530 h 299665"/>
              <a:gd name="connsiteX31" fmla="*/ 245889 w 308899"/>
              <a:gd name="connsiteY31" fmla="*/ 153183 h 299665"/>
              <a:gd name="connsiteX32" fmla="*/ 245889 w 308899"/>
              <a:gd name="connsiteY32" fmla="*/ 235206 h 299665"/>
              <a:gd name="connsiteX33" fmla="*/ 219090 w 308899"/>
              <a:gd name="connsiteY33" fmla="*/ 235206 h 299665"/>
              <a:gd name="connsiteX34" fmla="*/ 204243 w 308899"/>
              <a:gd name="connsiteY34" fmla="*/ 274135 h 299665"/>
              <a:gd name="connsiteX35" fmla="*/ 292966 w 308899"/>
              <a:gd name="connsiteY35" fmla="*/ 274135 h 299665"/>
              <a:gd name="connsiteX36" fmla="*/ 292966 w 308899"/>
              <a:gd name="connsiteY36" fmla="*/ 299665 h 299665"/>
              <a:gd name="connsiteX37" fmla="*/ 18831 w 308899"/>
              <a:gd name="connsiteY37" fmla="*/ 299665 h 299665"/>
              <a:gd name="connsiteX38" fmla="*/ 18831 w 308899"/>
              <a:gd name="connsiteY38" fmla="*/ 274135 h 299665"/>
              <a:gd name="connsiteX39" fmla="*/ 104837 w 308899"/>
              <a:gd name="connsiteY39" fmla="*/ 274135 h 299665"/>
              <a:gd name="connsiteX40" fmla="*/ 92706 w 308899"/>
              <a:gd name="connsiteY40" fmla="*/ 235206 h 299665"/>
              <a:gd name="connsiteX41" fmla="*/ 67176 w 308899"/>
              <a:gd name="connsiteY41" fmla="*/ 235206 h 299665"/>
              <a:gd name="connsiteX42" fmla="*/ 67176 w 308899"/>
              <a:gd name="connsiteY42" fmla="*/ 153183 h 299665"/>
              <a:gd name="connsiteX43" fmla="*/ 245889 w 308899"/>
              <a:gd name="connsiteY43" fmla="*/ 153183 h 299665"/>
              <a:gd name="connsiteX44" fmla="*/ 219090 w 308899"/>
              <a:gd name="connsiteY44" fmla="*/ 213659 h 299665"/>
              <a:gd name="connsiteX45" fmla="*/ 219090 w 308899"/>
              <a:gd name="connsiteY45" fmla="*/ 174730 h 299665"/>
              <a:gd name="connsiteX46" fmla="*/ 94155 w 308899"/>
              <a:gd name="connsiteY46" fmla="*/ 174730 h 299665"/>
              <a:gd name="connsiteX47" fmla="*/ 94155 w 308899"/>
              <a:gd name="connsiteY47" fmla="*/ 213659 h 299665"/>
              <a:gd name="connsiteX48" fmla="*/ 219090 w 308899"/>
              <a:gd name="connsiteY48" fmla="*/ 213659 h 299665"/>
              <a:gd name="connsiteX49" fmla="*/ 204243 w 308899"/>
              <a:gd name="connsiteY49" fmla="*/ 106105 h 299665"/>
              <a:gd name="connsiteX50" fmla="*/ 158615 w 308899"/>
              <a:gd name="connsiteY50" fmla="*/ 48345 h 299665"/>
              <a:gd name="connsiteX51" fmla="*/ 111537 w 308899"/>
              <a:gd name="connsiteY51" fmla="*/ 106105 h 299665"/>
              <a:gd name="connsiteX52" fmla="*/ 204243 w 308899"/>
              <a:gd name="connsiteY52" fmla="*/ 106105 h 299665"/>
              <a:gd name="connsiteX53" fmla="*/ 189396 w 308899"/>
              <a:gd name="connsiteY53" fmla="*/ 235025 h 299665"/>
              <a:gd name="connsiteX54" fmla="*/ 120771 w 308899"/>
              <a:gd name="connsiteY54" fmla="*/ 235025 h 299665"/>
              <a:gd name="connsiteX55" fmla="*/ 131455 w 308899"/>
              <a:gd name="connsiteY55" fmla="*/ 273954 h 299665"/>
              <a:gd name="connsiteX56" fmla="*/ 177083 w 308899"/>
              <a:gd name="connsiteY56" fmla="*/ 273954 h 299665"/>
              <a:gd name="connsiteX57" fmla="*/ 189215 w 308899"/>
              <a:gd name="connsiteY57" fmla="*/ 235025 h 29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08899" h="299665">
                <a:moveTo>
                  <a:pt x="170565" y="25530"/>
                </a:moveTo>
                <a:cubicBezTo>
                  <a:pt x="175996" y="35489"/>
                  <a:pt x="183602" y="45629"/>
                  <a:pt x="193379" y="56493"/>
                </a:cubicBezTo>
                <a:lnTo>
                  <a:pt x="232309" y="16115"/>
                </a:lnTo>
                <a:lnTo>
                  <a:pt x="255122" y="33497"/>
                </a:lnTo>
                <a:cubicBezTo>
                  <a:pt x="257839" y="38024"/>
                  <a:pt x="256029" y="39291"/>
                  <a:pt x="249691" y="37481"/>
                </a:cubicBezTo>
                <a:lnTo>
                  <a:pt x="208045" y="73694"/>
                </a:lnTo>
                <a:lnTo>
                  <a:pt x="220177" y="85826"/>
                </a:lnTo>
                <a:lnTo>
                  <a:pt x="267255" y="45448"/>
                </a:lnTo>
                <a:lnTo>
                  <a:pt x="288802" y="62830"/>
                </a:lnTo>
                <a:cubicBezTo>
                  <a:pt x="292423" y="67357"/>
                  <a:pt x="290612" y="68624"/>
                  <a:pt x="283370" y="66814"/>
                </a:cubicBezTo>
                <a:lnTo>
                  <a:pt x="236292" y="99044"/>
                </a:lnTo>
                <a:cubicBezTo>
                  <a:pt x="256029" y="116064"/>
                  <a:pt x="280110" y="128557"/>
                  <a:pt x="308900" y="136705"/>
                </a:cubicBezTo>
                <a:lnTo>
                  <a:pt x="298216" y="167668"/>
                </a:lnTo>
                <a:cubicBezTo>
                  <a:pt x="265987" y="156079"/>
                  <a:pt x="236836" y="137611"/>
                  <a:pt x="210943" y="112624"/>
                </a:cubicBezTo>
                <a:lnTo>
                  <a:pt x="210943" y="131454"/>
                </a:lnTo>
                <a:lnTo>
                  <a:pt x="102122" y="131454"/>
                </a:lnTo>
                <a:lnTo>
                  <a:pt x="102122" y="115339"/>
                </a:lnTo>
                <a:cubicBezTo>
                  <a:pt x="76953" y="139603"/>
                  <a:pt x="47983" y="158433"/>
                  <a:pt x="14848" y="171832"/>
                </a:cubicBezTo>
                <a:lnTo>
                  <a:pt x="0" y="143586"/>
                </a:lnTo>
                <a:cubicBezTo>
                  <a:pt x="30419" y="133808"/>
                  <a:pt x="55588" y="119866"/>
                  <a:pt x="75323" y="101941"/>
                </a:cubicBezTo>
                <a:cubicBezTo>
                  <a:pt x="62830" y="92163"/>
                  <a:pt x="49250" y="83110"/>
                  <a:pt x="34946" y="75143"/>
                </a:cubicBezTo>
                <a:lnTo>
                  <a:pt x="55044" y="49612"/>
                </a:lnTo>
                <a:cubicBezTo>
                  <a:pt x="70254" y="59571"/>
                  <a:pt x="84558" y="70254"/>
                  <a:pt x="98138" y="81842"/>
                </a:cubicBezTo>
                <a:cubicBezTo>
                  <a:pt x="111537" y="69349"/>
                  <a:pt x="124030" y="54139"/>
                  <a:pt x="135800" y="36213"/>
                </a:cubicBezTo>
                <a:lnTo>
                  <a:pt x="56493" y="36213"/>
                </a:lnTo>
                <a:lnTo>
                  <a:pt x="56493" y="10683"/>
                </a:lnTo>
                <a:lnTo>
                  <a:pt x="149199" y="10683"/>
                </a:lnTo>
                <a:lnTo>
                  <a:pt x="154631" y="0"/>
                </a:lnTo>
                <a:lnTo>
                  <a:pt x="177445" y="14848"/>
                </a:lnTo>
                <a:cubicBezTo>
                  <a:pt x="182877" y="18469"/>
                  <a:pt x="181429" y="20642"/>
                  <a:pt x="173462" y="21547"/>
                </a:cubicBezTo>
                <a:lnTo>
                  <a:pt x="170746" y="25530"/>
                </a:lnTo>
                <a:close/>
                <a:moveTo>
                  <a:pt x="245889" y="153183"/>
                </a:moveTo>
                <a:lnTo>
                  <a:pt x="245889" y="235206"/>
                </a:lnTo>
                <a:lnTo>
                  <a:pt x="219090" y="235206"/>
                </a:lnTo>
                <a:lnTo>
                  <a:pt x="204243" y="274135"/>
                </a:lnTo>
                <a:lnTo>
                  <a:pt x="292966" y="274135"/>
                </a:lnTo>
                <a:lnTo>
                  <a:pt x="292966" y="299665"/>
                </a:lnTo>
                <a:lnTo>
                  <a:pt x="18831" y="299665"/>
                </a:lnTo>
                <a:lnTo>
                  <a:pt x="18831" y="274135"/>
                </a:lnTo>
                <a:lnTo>
                  <a:pt x="104837" y="274135"/>
                </a:lnTo>
                <a:lnTo>
                  <a:pt x="92706" y="235206"/>
                </a:lnTo>
                <a:lnTo>
                  <a:pt x="67176" y="235206"/>
                </a:lnTo>
                <a:lnTo>
                  <a:pt x="67176" y="153183"/>
                </a:lnTo>
                <a:lnTo>
                  <a:pt x="245889" y="153183"/>
                </a:lnTo>
                <a:close/>
                <a:moveTo>
                  <a:pt x="219090" y="213659"/>
                </a:moveTo>
                <a:lnTo>
                  <a:pt x="219090" y="174730"/>
                </a:lnTo>
                <a:lnTo>
                  <a:pt x="94155" y="174730"/>
                </a:lnTo>
                <a:lnTo>
                  <a:pt x="94155" y="213659"/>
                </a:lnTo>
                <a:lnTo>
                  <a:pt x="219090" y="213659"/>
                </a:lnTo>
                <a:close/>
                <a:moveTo>
                  <a:pt x="204243" y="106105"/>
                </a:moveTo>
                <a:cubicBezTo>
                  <a:pt x="189034" y="91801"/>
                  <a:pt x="173824" y="72427"/>
                  <a:pt x="158615" y="48345"/>
                </a:cubicBezTo>
                <a:cubicBezTo>
                  <a:pt x="147931" y="69892"/>
                  <a:pt x="132178" y="89085"/>
                  <a:pt x="111537" y="106105"/>
                </a:cubicBezTo>
                <a:lnTo>
                  <a:pt x="204243" y="106105"/>
                </a:lnTo>
                <a:close/>
                <a:moveTo>
                  <a:pt x="189396" y="235025"/>
                </a:moveTo>
                <a:lnTo>
                  <a:pt x="120771" y="235025"/>
                </a:lnTo>
                <a:lnTo>
                  <a:pt x="131455" y="273954"/>
                </a:lnTo>
                <a:lnTo>
                  <a:pt x="177083" y="273954"/>
                </a:lnTo>
                <a:lnTo>
                  <a:pt x="189215" y="235025"/>
                </a:lnTo>
                <a:close/>
              </a:path>
            </a:pathLst>
          </a:custGeom>
          <a:noFill/>
          <a:ln w="0" cap="sq">
            <a:solidFill>
              <a:srgbClr val="1A2A51"/>
            </a:solidFill>
            <a:prstDash val="solid"/>
            <a:miter/>
          </a:ln>
        </p:spPr>
        <p:txBody>
          <a:bodyPr rtlCol="0" anchor="ctr"/>
          <a:lstStyle/>
          <a:p>
            <a:endParaRPr lang="ja-JP" altLang="en-US" sz="1200"/>
          </a:p>
        </p:txBody>
      </p:sp>
      <p:sp>
        <p:nvSpPr>
          <p:cNvPr id="1161" name="フリーフォーム: 図形 1160">
            <a:extLst>
              <a:ext uri="{FF2B5EF4-FFF2-40B4-BE49-F238E27FC236}">
                <a16:creationId xmlns:a16="http://schemas.microsoft.com/office/drawing/2014/main" id="{DC9F4DDA-08CC-4324-C639-182E23E02588}"/>
              </a:ext>
            </a:extLst>
          </p:cNvPr>
          <p:cNvSpPr/>
          <p:nvPr/>
        </p:nvSpPr>
        <p:spPr>
          <a:xfrm>
            <a:off x="7828044" y="1597491"/>
            <a:ext cx="209433" cy="207019"/>
          </a:xfrm>
          <a:custGeom>
            <a:avLst/>
            <a:gdLst>
              <a:gd name="connsiteX0" fmla="*/ 81841 w 314150"/>
              <a:gd name="connsiteY0" fmla="*/ 309262 h 310529"/>
              <a:gd name="connsiteX1" fmla="*/ 55044 w 314150"/>
              <a:gd name="connsiteY1" fmla="*/ 309262 h 310529"/>
              <a:gd name="connsiteX2" fmla="*/ 55044 w 314150"/>
              <a:gd name="connsiteY2" fmla="*/ 162779 h 310529"/>
              <a:gd name="connsiteX3" fmla="*/ 18831 w 314150"/>
              <a:gd name="connsiteY3" fmla="*/ 225971 h 310529"/>
              <a:gd name="connsiteX4" fmla="*/ 0 w 314150"/>
              <a:gd name="connsiteY4" fmla="*/ 201708 h 310529"/>
              <a:gd name="connsiteX5" fmla="*/ 53776 w 314150"/>
              <a:gd name="connsiteY5" fmla="*/ 91439 h 310529"/>
              <a:gd name="connsiteX6" fmla="*/ 6699 w 314150"/>
              <a:gd name="connsiteY6" fmla="*/ 91439 h 310529"/>
              <a:gd name="connsiteX7" fmla="*/ 6699 w 314150"/>
              <a:gd name="connsiteY7" fmla="*/ 65908 h 310529"/>
              <a:gd name="connsiteX8" fmla="*/ 55044 w 314150"/>
              <a:gd name="connsiteY8" fmla="*/ 65908 h 310529"/>
              <a:gd name="connsiteX9" fmla="*/ 55044 w 314150"/>
              <a:gd name="connsiteY9" fmla="*/ 0 h 310529"/>
              <a:gd name="connsiteX10" fmla="*/ 80575 w 314150"/>
              <a:gd name="connsiteY10" fmla="*/ 0 h 310529"/>
              <a:gd name="connsiteX11" fmla="*/ 81841 w 314150"/>
              <a:gd name="connsiteY11" fmla="*/ 8148 h 310529"/>
              <a:gd name="connsiteX12" fmla="*/ 81841 w 314150"/>
              <a:gd name="connsiteY12" fmla="*/ 65908 h 310529"/>
              <a:gd name="connsiteX13" fmla="*/ 116788 w 314150"/>
              <a:gd name="connsiteY13" fmla="*/ 65908 h 310529"/>
              <a:gd name="connsiteX14" fmla="*/ 116788 w 314150"/>
              <a:gd name="connsiteY14" fmla="*/ 91439 h 310529"/>
              <a:gd name="connsiteX15" fmla="*/ 81841 w 314150"/>
              <a:gd name="connsiteY15" fmla="*/ 91439 h 310529"/>
              <a:gd name="connsiteX16" fmla="*/ 81841 w 314150"/>
              <a:gd name="connsiteY16" fmla="*/ 138516 h 310529"/>
              <a:gd name="connsiteX17" fmla="*/ 128919 w 314150"/>
              <a:gd name="connsiteY17" fmla="*/ 180161 h 310529"/>
              <a:gd name="connsiteX18" fmla="*/ 110088 w 314150"/>
              <a:gd name="connsiteY18" fmla="*/ 205692 h 310529"/>
              <a:gd name="connsiteX19" fmla="*/ 81841 w 314150"/>
              <a:gd name="connsiteY19" fmla="*/ 170746 h 310529"/>
              <a:gd name="connsiteX20" fmla="*/ 81841 w 314150"/>
              <a:gd name="connsiteY20" fmla="*/ 309081 h 310529"/>
              <a:gd name="connsiteX21" fmla="*/ 213477 w 314150"/>
              <a:gd name="connsiteY21" fmla="*/ 250053 h 310529"/>
              <a:gd name="connsiteX22" fmla="*/ 119322 w 314150"/>
              <a:gd name="connsiteY22" fmla="*/ 310530 h 310529"/>
              <a:gd name="connsiteX23" fmla="*/ 107191 w 314150"/>
              <a:gd name="connsiteY23" fmla="*/ 281016 h 310529"/>
              <a:gd name="connsiteX24" fmla="*/ 194465 w 314150"/>
              <a:gd name="connsiteY24" fmla="*/ 229955 h 310529"/>
              <a:gd name="connsiteX25" fmla="*/ 159520 w 314150"/>
              <a:gd name="connsiteY25" fmla="*/ 176178 h 310529"/>
              <a:gd name="connsiteX26" fmla="*/ 181067 w 314150"/>
              <a:gd name="connsiteY26" fmla="*/ 161331 h 310529"/>
              <a:gd name="connsiteX27" fmla="*/ 210581 w 314150"/>
              <a:gd name="connsiteY27" fmla="*/ 206959 h 310529"/>
              <a:gd name="connsiteX28" fmla="*/ 236111 w 314150"/>
              <a:gd name="connsiteY28" fmla="*/ 150466 h 310529"/>
              <a:gd name="connsiteX29" fmla="*/ 264357 w 314150"/>
              <a:gd name="connsiteY29" fmla="*/ 165314 h 310529"/>
              <a:gd name="connsiteX30" fmla="*/ 258925 w 314150"/>
              <a:gd name="connsiteY30" fmla="*/ 173462 h 310529"/>
              <a:gd name="connsiteX31" fmla="*/ 229411 w 314150"/>
              <a:gd name="connsiteY31" fmla="*/ 227239 h 310529"/>
              <a:gd name="connsiteX32" fmla="*/ 314150 w 314150"/>
              <a:gd name="connsiteY32" fmla="*/ 272868 h 310529"/>
              <a:gd name="connsiteX33" fmla="*/ 298035 w 314150"/>
              <a:gd name="connsiteY33" fmla="*/ 302381 h 310529"/>
              <a:gd name="connsiteX34" fmla="*/ 213296 w 314150"/>
              <a:gd name="connsiteY34" fmla="*/ 250053 h 310529"/>
              <a:gd name="connsiteX35" fmla="*/ 213296 w 314150"/>
              <a:gd name="connsiteY35" fmla="*/ 250053 h 310529"/>
              <a:gd name="connsiteX36" fmla="*/ 198630 w 314150"/>
              <a:gd name="connsiteY36" fmla="*/ 118418 h 310529"/>
              <a:gd name="connsiteX37" fmla="*/ 193198 w 314150"/>
              <a:gd name="connsiteY37" fmla="*/ 125117 h 310529"/>
              <a:gd name="connsiteX38" fmla="*/ 133989 w 314150"/>
              <a:gd name="connsiteY38" fmla="*/ 169478 h 310529"/>
              <a:gd name="connsiteX39" fmla="*/ 116607 w 314150"/>
              <a:gd name="connsiteY39" fmla="*/ 143948 h 310529"/>
              <a:gd name="connsiteX40" fmla="*/ 178350 w 314150"/>
              <a:gd name="connsiteY40" fmla="*/ 98319 h 310529"/>
              <a:gd name="connsiteX41" fmla="*/ 198448 w 314150"/>
              <a:gd name="connsiteY41" fmla="*/ 118418 h 310529"/>
              <a:gd name="connsiteX42" fmla="*/ 135438 w 314150"/>
              <a:gd name="connsiteY42" fmla="*/ 82204 h 310529"/>
              <a:gd name="connsiteX43" fmla="*/ 135438 w 314150"/>
              <a:gd name="connsiteY43" fmla="*/ 56674 h 310529"/>
              <a:gd name="connsiteX44" fmla="*/ 199897 w 314150"/>
              <a:gd name="connsiteY44" fmla="*/ 56674 h 310529"/>
              <a:gd name="connsiteX45" fmla="*/ 199897 w 314150"/>
              <a:gd name="connsiteY45" fmla="*/ 181 h 310529"/>
              <a:gd name="connsiteX46" fmla="*/ 225428 w 314150"/>
              <a:gd name="connsiteY46" fmla="*/ 181 h 310529"/>
              <a:gd name="connsiteX47" fmla="*/ 226695 w 314150"/>
              <a:gd name="connsiteY47" fmla="*/ 8329 h 310529"/>
              <a:gd name="connsiteX48" fmla="*/ 226695 w 314150"/>
              <a:gd name="connsiteY48" fmla="*/ 56674 h 310529"/>
              <a:gd name="connsiteX49" fmla="*/ 303287 w 314150"/>
              <a:gd name="connsiteY49" fmla="*/ 56674 h 310529"/>
              <a:gd name="connsiteX50" fmla="*/ 303287 w 314150"/>
              <a:gd name="connsiteY50" fmla="*/ 82204 h 310529"/>
              <a:gd name="connsiteX51" fmla="*/ 135256 w 314150"/>
              <a:gd name="connsiteY51" fmla="*/ 82204 h 310529"/>
              <a:gd name="connsiteX52" fmla="*/ 245708 w 314150"/>
              <a:gd name="connsiteY52" fmla="*/ 95603 h 310529"/>
              <a:gd name="connsiteX53" fmla="*/ 308900 w 314150"/>
              <a:gd name="connsiteY53" fmla="*/ 138697 h 310529"/>
              <a:gd name="connsiteX54" fmla="*/ 290068 w 314150"/>
              <a:gd name="connsiteY54" fmla="*/ 162960 h 310529"/>
              <a:gd name="connsiteX55" fmla="*/ 230860 w 314150"/>
              <a:gd name="connsiteY55" fmla="*/ 119866 h 310529"/>
              <a:gd name="connsiteX56" fmla="*/ 245708 w 314150"/>
              <a:gd name="connsiteY56" fmla="*/ 95603 h 31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4150" h="310529">
                <a:moveTo>
                  <a:pt x="81841" y="309262"/>
                </a:moveTo>
                <a:lnTo>
                  <a:pt x="55044" y="309262"/>
                </a:lnTo>
                <a:lnTo>
                  <a:pt x="55044" y="162779"/>
                </a:lnTo>
                <a:cubicBezTo>
                  <a:pt x="46896" y="183421"/>
                  <a:pt x="34946" y="204424"/>
                  <a:pt x="18831" y="225971"/>
                </a:cubicBezTo>
                <a:lnTo>
                  <a:pt x="0" y="201708"/>
                </a:lnTo>
                <a:cubicBezTo>
                  <a:pt x="28608" y="165857"/>
                  <a:pt x="46534" y="129101"/>
                  <a:pt x="53776" y="91439"/>
                </a:cubicBezTo>
                <a:lnTo>
                  <a:pt x="6699" y="91439"/>
                </a:lnTo>
                <a:lnTo>
                  <a:pt x="6699" y="65908"/>
                </a:lnTo>
                <a:lnTo>
                  <a:pt x="55044" y="65908"/>
                </a:lnTo>
                <a:lnTo>
                  <a:pt x="55044" y="0"/>
                </a:lnTo>
                <a:lnTo>
                  <a:pt x="80575" y="0"/>
                </a:lnTo>
                <a:cubicBezTo>
                  <a:pt x="87817" y="905"/>
                  <a:pt x="88179" y="3621"/>
                  <a:pt x="81841" y="8148"/>
                </a:cubicBezTo>
                <a:lnTo>
                  <a:pt x="81841" y="65908"/>
                </a:lnTo>
                <a:lnTo>
                  <a:pt x="116788" y="65908"/>
                </a:lnTo>
                <a:lnTo>
                  <a:pt x="116788" y="91439"/>
                </a:lnTo>
                <a:lnTo>
                  <a:pt x="81841" y="91439"/>
                </a:lnTo>
                <a:lnTo>
                  <a:pt x="81841" y="138516"/>
                </a:lnTo>
                <a:cubicBezTo>
                  <a:pt x="103388" y="153726"/>
                  <a:pt x="118961" y="167668"/>
                  <a:pt x="128919" y="180161"/>
                </a:cubicBezTo>
                <a:lnTo>
                  <a:pt x="110088" y="205692"/>
                </a:lnTo>
                <a:cubicBezTo>
                  <a:pt x="101034" y="193198"/>
                  <a:pt x="91801" y="181429"/>
                  <a:pt x="81841" y="170746"/>
                </a:cubicBezTo>
                <a:lnTo>
                  <a:pt x="81841" y="309081"/>
                </a:lnTo>
                <a:close/>
                <a:moveTo>
                  <a:pt x="213477" y="250053"/>
                </a:moveTo>
                <a:cubicBezTo>
                  <a:pt x="197362" y="268884"/>
                  <a:pt x="166038" y="288983"/>
                  <a:pt x="119322" y="310530"/>
                </a:cubicBezTo>
                <a:lnTo>
                  <a:pt x="107191" y="281016"/>
                </a:lnTo>
                <a:cubicBezTo>
                  <a:pt x="145758" y="266711"/>
                  <a:pt x="174910" y="249691"/>
                  <a:pt x="194465" y="229955"/>
                </a:cubicBezTo>
                <a:cubicBezTo>
                  <a:pt x="182877" y="214745"/>
                  <a:pt x="171108" y="196820"/>
                  <a:pt x="159520" y="176178"/>
                </a:cubicBezTo>
                <a:lnTo>
                  <a:pt x="181067" y="161331"/>
                </a:lnTo>
                <a:cubicBezTo>
                  <a:pt x="192654" y="181972"/>
                  <a:pt x="202614" y="197182"/>
                  <a:pt x="210581" y="206959"/>
                </a:cubicBezTo>
                <a:cubicBezTo>
                  <a:pt x="216012" y="200622"/>
                  <a:pt x="224522" y="181972"/>
                  <a:pt x="236111" y="150466"/>
                </a:cubicBezTo>
                <a:lnTo>
                  <a:pt x="264357" y="165314"/>
                </a:lnTo>
                <a:cubicBezTo>
                  <a:pt x="269789" y="168030"/>
                  <a:pt x="267979" y="170746"/>
                  <a:pt x="258925" y="173462"/>
                </a:cubicBezTo>
                <a:cubicBezTo>
                  <a:pt x="250777" y="193198"/>
                  <a:pt x="241000" y="211124"/>
                  <a:pt x="229411" y="227239"/>
                </a:cubicBezTo>
                <a:cubicBezTo>
                  <a:pt x="248242" y="242448"/>
                  <a:pt x="276488" y="257658"/>
                  <a:pt x="314150" y="272868"/>
                </a:cubicBezTo>
                <a:lnTo>
                  <a:pt x="298035" y="302381"/>
                </a:lnTo>
                <a:cubicBezTo>
                  <a:pt x="256752" y="283551"/>
                  <a:pt x="228506" y="266168"/>
                  <a:pt x="213296" y="250053"/>
                </a:cubicBezTo>
                <a:lnTo>
                  <a:pt x="213296" y="250053"/>
                </a:lnTo>
                <a:close/>
                <a:moveTo>
                  <a:pt x="198630" y="118418"/>
                </a:moveTo>
                <a:cubicBezTo>
                  <a:pt x="205873" y="123850"/>
                  <a:pt x="204061" y="126023"/>
                  <a:pt x="193198" y="125117"/>
                </a:cubicBezTo>
                <a:cubicBezTo>
                  <a:pt x="178894" y="139421"/>
                  <a:pt x="159157" y="154269"/>
                  <a:pt x="133989" y="169478"/>
                </a:cubicBezTo>
                <a:lnTo>
                  <a:pt x="116607" y="143948"/>
                </a:lnTo>
                <a:cubicBezTo>
                  <a:pt x="139964" y="133265"/>
                  <a:pt x="160425" y="118056"/>
                  <a:pt x="178350" y="98319"/>
                </a:cubicBezTo>
                <a:lnTo>
                  <a:pt x="198448" y="118418"/>
                </a:lnTo>
                <a:close/>
                <a:moveTo>
                  <a:pt x="135438" y="82204"/>
                </a:moveTo>
                <a:lnTo>
                  <a:pt x="135438" y="56674"/>
                </a:lnTo>
                <a:lnTo>
                  <a:pt x="199897" y="56674"/>
                </a:lnTo>
                <a:lnTo>
                  <a:pt x="199897" y="181"/>
                </a:lnTo>
                <a:lnTo>
                  <a:pt x="225428" y="181"/>
                </a:lnTo>
                <a:cubicBezTo>
                  <a:pt x="232670" y="1086"/>
                  <a:pt x="233033" y="3803"/>
                  <a:pt x="226695" y="8329"/>
                </a:cubicBezTo>
                <a:lnTo>
                  <a:pt x="226695" y="56674"/>
                </a:lnTo>
                <a:lnTo>
                  <a:pt x="303287" y="56674"/>
                </a:lnTo>
                <a:lnTo>
                  <a:pt x="303287" y="82204"/>
                </a:lnTo>
                <a:lnTo>
                  <a:pt x="135256" y="82204"/>
                </a:lnTo>
                <a:close/>
                <a:moveTo>
                  <a:pt x="245708" y="95603"/>
                </a:moveTo>
                <a:cubicBezTo>
                  <a:pt x="274315" y="111718"/>
                  <a:pt x="295501" y="126023"/>
                  <a:pt x="308900" y="138697"/>
                </a:cubicBezTo>
                <a:lnTo>
                  <a:pt x="290068" y="162960"/>
                </a:lnTo>
                <a:cubicBezTo>
                  <a:pt x="275764" y="149561"/>
                  <a:pt x="256028" y="135257"/>
                  <a:pt x="230860" y="119866"/>
                </a:cubicBezTo>
                <a:lnTo>
                  <a:pt x="245708" y="95603"/>
                </a:lnTo>
                <a:close/>
              </a:path>
            </a:pathLst>
          </a:custGeom>
          <a:solidFill>
            <a:srgbClr val="1A2A51"/>
          </a:solidFill>
          <a:ln w="18102" cap="flat">
            <a:noFill/>
            <a:prstDash val="solid"/>
            <a:miter/>
          </a:ln>
        </p:spPr>
        <p:txBody>
          <a:bodyPr rtlCol="0" anchor="ctr"/>
          <a:lstStyle/>
          <a:p>
            <a:endParaRPr lang="ja-JP" altLang="en-US" sz="1200"/>
          </a:p>
        </p:txBody>
      </p:sp>
      <p:sp>
        <p:nvSpPr>
          <p:cNvPr id="1162" name="フリーフォーム: 図形 1161">
            <a:extLst>
              <a:ext uri="{FF2B5EF4-FFF2-40B4-BE49-F238E27FC236}">
                <a16:creationId xmlns:a16="http://schemas.microsoft.com/office/drawing/2014/main" id="{1D98431E-795E-3C56-BC35-C2407DA5D5C3}"/>
              </a:ext>
            </a:extLst>
          </p:cNvPr>
          <p:cNvSpPr/>
          <p:nvPr/>
        </p:nvSpPr>
        <p:spPr>
          <a:xfrm>
            <a:off x="7828044" y="1597491"/>
            <a:ext cx="209433" cy="207019"/>
          </a:xfrm>
          <a:custGeom>
            <a:avLst/>
            <a:gdLst>
              <a:gd name="connsiteX0" fmla="*/ 81841 w 314150"/>
              <a:gd name="connsiteY0" fmla="*/ 309262 h 310529"/>
              <a:gd name="connsiteX1" fmla="*/ 55044 w 314150"/>
              <a:gd name="connsiteY1" fmla="*/ 309262 h 310529"/>
              <a:gd name="connsiteX2" fmla="*/ 55044 w 314150"/>
              <a:gd name="connsiteY2" fmla="*/ 162779 h 310529"/>
              <a:gd name="connsiteX3" fmla="*/ 18831 w 314150"/>
              <a:gd name="connsiteY3" fmla="*/ 225971 h 310529"/>
              <a:gd name="connsiteX4" fmla="*/ 0 w 314150"/>
              <a:gd name="connsiteY4" fmla="*/ 201708 h 310529"/>
              <a:gd name="connsiteX5" fmla="*/ 53776 w 314150"/>
              <a:gd name="connsiteY5" fmla="*/ 91439 h 310529"/>
              <a:gd name="connsiteX6" fmla="*/ 6699 w 314150"/>
              <a:gd name="connsiteY6" fmla="*/ 91439 h 310529"/>
              <a:gd name="connsiteX7" fmla="*/ 6699 w 314150"/>
              <a:gd name="connsiteY7" fmla="*/ 65908 h 310529"/>
              <a:gd name="connsiteX8" fmla="*/ 55044 w 314150"/>
              <a:gd name="connsiteY8" fmla="*/ 65908 h 310529"/>
              <a:gd name="connsiteX9" fmla="*/ 55044 w 314150"/>
              <a:gd name="connsiteY9" fmla="*/ 0 h 310529"/>
              <a:gd name="connsiteX10" fmla="*/ 80575 w 314150"/>
              <a:gd name="connsiteY10" fmla="*/ 0 h 310529"/>
              <a:gd name="connsiteX11" fmla="*/ 81841 w 314150"/>
              <a:gd name="connsiteY11" fmla="*/ 8148 h 310529"/>
              <a:gd name="connsiteX12" fmla="*/ 81841 w 314150"/>
              <a:gd name="connsiteY12" fmla="*/ 65908 h 310529"/>
              <a:gd name="connsiteX13" fmla="*/ 116788 w 314150"/>
              <a:gd name="connsiteY13" fmla="*/ 65908 h 310529"/>
              <a:gd name="connsiteX14" fmla="*/ 116788 w 314150"/>
              <a:gd name="connsiteY14" fmla="*/ 91439 h 310529"/>
              <a:gd name="connsiteX15" fmla="*/ 81841 w 314150"/>
              <a:gd name="connsiteY15" fmla="*/ 91439 h 310529"/>
              <a:gd name="connsiteX16" fmla="*/ 81841 w 314150"/>
              <a:gd name="connsiteY16" fmla="*/ 138516 h 310529"/>
              <a:gd name="connsiteX17" fmla="*/ 128919 w 314150"/>
              <a:gd name="connsiteY17" fmla="*/ 180161 h 310529"/>
              <a:gd name="connsiteX18" fmla="*/ 110088 w 314150"/>
              <a:gd name="connsiteY18" fmla="*/ 205692 h 310529"/>
              <a:gd name="connsiteX19" fmla="*/ 81841 w 314150"/>
              <a:gd name="connsiteY19" fmla="*/ 170746 h 310529"/>
              <a:gd name="connsiteX20" fmla="*/ 81841 w 314150"/>
              <a:gd name="connsiteY20" fmla="*/ 309081 h 310529"/>
              <a:gd name="connsiteX21" fmla="*/ 213477 w 314150"/>
              <a:gd name="connsiteY21" fmla="*/ 250053 h 310529"/>
              <a:gd name="connsiteX22" fmla="*/ 119322 w 314150"/>
              <a:gd name="connsiteY22" fmla="*/ 310530 h 310529"/>
              <a:gd name="connsiteX23" fmla="*/ 107191 w 314150"/>
              <a:gd name="connsiteY23" fmla="*/ 281016 h 310529"/>
              <a:gd name="connsiteX24" fmla="*/ 194465 w 314150"/>
              <a:gd name="connsiteY24" fmla="*/ 229955 h 310529"/>
              <a:gd name="connsiteX25" fmla="*/ 159520 w 314150"/>
              <a:gd name="connsiteY25" fmla="*/ 176178 h 310529"/>
              <a:gd name="connsiteX26" fmla="*/ 181067 w 314150"/>
              <a:gd name="connsiteY26" fmla="*/ 161331 h 310529"/>
              <a:gd name="connsiteX27" fmla="*/ 210581 w 314150"/>
              <a:gd name="connsiteY27" fmla="*/ 206959 h 310529"/>
              <a:gd name="connsiteX28" fmla="*/ 236111 w 314150"/>
              <a:gd name="connsiteY28" fmla="*/ 150466 h 310529"/>
              <a:gd name="connsiteX29" fmla="*/ 264357 w 314150"/>
              <a:gd name="connsiteY29" fmla="*/ 165314 h 310529"/>
              <a:gd name="connsiteX30" fmla="*/ 258925 w 314150"/>
              <a:gd name="connsiteY30" fmla="*/ 173462 h 310529"/>
              <a:gd name="connsiteX31" fmla="*/ 229411 w 314150"/>
              <a:gd name="connsiteY31" fmla="*/ 227239 h 310529"/>
              <a:gd name="connsiteX32" fmla="*/ 314150 w 314150"/>
              <a:gd name="connsiteY32" fmla="*/ 272868 h 310529"/>
              <a:gd name="connsiteX33" fmla="*/ 298035 w 314150"/>
              <a:gd name="connsiteY33" fmla="*/ 302381 h 310529"/>
              <a:gd name="connsiteX34" fmla="*/ 213296 w 314150"/>
              <a:gd name="connsiteY34" fmla="*/ 250053 h 310529"/>
              <a:gd name="connsiteX35" fmla="*/ 213296 w 314150"/>
              <a:gd name="connsiteY35" fmla="*/ 250053 h 310529"/>
              <a:gd name="connsiteX36" fmla="*/ 198630 w 314150"/>
              <a:gd name="connsiteY36" fmla="*/ 118418 h 310529"/>
              <a:gd name="connsiteX37" fmla="*/ 193198 w 314150"/>
              <a:gd name="connsiteY37" fmla="*/ 125117 h 310529"/>
              <a:gd name="connsiteX38" fmla="*/ 133989 w 314150"/>
              <a:gd name="connsiteY38" fmla="*/ 169478 h 310529"/>
              <a:gd name="connsiteX39" fmla="*/ 116607 w 314150"/>
              <a:gd name="connsiteY39" fmla="*/ 143948 h 310529"/>
              <a:gd name="connsiteX40" fmla="*/ 178350 w 314150"/>
              <a:gd name="connsiteY40" fmla="*/ 98319 h 310529"/>
              <a:gd name="connsiteX41" fmla="*/ 198448 w 314150"/>
              <a:gd name="connsiteY41" fmla="*/ 118418 h 310529"/>
              <a:gd name="connsiteX42" fmla="*/ 135438 w 314150"/>
              <a:gd name="connsiteY42" fmla="*/ 82204 h 310529"/>
              <a:gd name="connsiteX43" fmla="*/ 135438 w 314150"/>
              <a:gd name="connsiteY43" fmla="*/ 56674 h 310529"/>
              <a:gd name="connsiteX44" fmla="*/ 199897 w 314150"/>
              <a:gd name="connsiteY44" fmla="*/ 56674 h 310529"/>
              <a:gd name="connsiteX45" fmla="*/ 199897 w 314150"/>
              <a:gd name="connsiteY45" fmla="*/ 181 h 310529"/>
              <a:gd name="connsiteX46" fmla="*/ 225428 w 314150"/>
              <a:gd name="connsiteY46" fmla="*/ 181 h 310529"/>
              <a:gd name="connsiteX47" fmla="*/ 226695 w 314150"/>
              <a:gd name="connsiteY47" fmla="*/ 8329 h 310529"/>
              <a:gd name="connsiteX48" fmla="*/ 226695 w 314150"/>
              <a:gd name="connsiteY48" fmla="*/ 56674 h 310529"/>
              <a:gd name="connsiteX49" fmla="*/ 303287 w 314150"/>
              <a:gd name="connsiteY49" fmla="*/ 56674 h 310529"/>
              <a:gd name="connsiteX50" fmla="*/ 303287 w 314150"/>
              <a:gd name="connsiteY50" fmla="*/ 82204 h 310529"/>
              <a:gd name="connsiteX51" fmla="*/ 135256 w 314150"/>
              <a:gd name="connsiteY51" fmla="*/ 82204 h 310529"/>
              <a:gd name="connsiteX52" fmla="*/ 245708 w 314150"/>
              <a:gd name="connsiteY52" fmla="*/ 95603 h 310529"/>
              <a:gd name="connsiteX53" fmla="*/ 308900 w 314150"/>
              <a:gd name="connsiteY53" fmla="*/ 138697 h 310529"/>
              <a:gd name="connsiteX54" fmla="*/ 290068 w 314150"/>
              <a:gd name="connsiteY54" fmla="*/ 162960 h 310529"/>
              <a:gd name="connsiteX55" fmla="*/ 230860 w 314150"/>
              <a:gd name="connsiteY55" fmla="*/ 119866 h 310529"/>
              <a:gd name="connsiteX56" fmla="*/ 245708 w 314150"/>
              <a:gd name="connsiteY56" fmla="*/ 95603 h 31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4150" h="310529">
                <a:moveTo>
                  <a:pt x="81841" y="309262"/>
                </a:moveTo>
                <a:lnTo>
                  <a:pt x="55044" y="309262"/>
                </a:lnTo>
                <a:lnTo>
                  <a:pt x="55044" y="162779"/>
                </a:lnTo>
                <a:cubicBezTo>
                  <a:pt x="46896" y="183421"/>
                  <a:pt x="34946" y="204424"/>
                  <a:pt x="18831" y="225971"/>
                </a:cubicBezTo>
                <a:lnTo>
                  <a:pt x="0" y="201708"/>
                </a:lnTo>
                <a:cubicBezTo>
                  <a:pt x="28608" y="165857"/>
                  <a:pt x="46534" y="129101"/>
                  <a:pt x="53776" y="91439"/>
                </a:cubicBezTo>
                <a:lnTo>
                  <a:pt x="6699" y="91439"/>
                </a:lnTo>
                <a:lnTo>
                  <a:pt x="6699" y="65908"/>
                </a:lnTo>
                <a:lnTo>
                  <a:pt x="55044" y="65908"/>
                </a:lnTo>
                <a:lnTo>
                  <a:pt x="55044" y="0"/>
                </a:lnTo>
                <a:lnTo>
                  <a:pt x="80575" y="0"/>
                </a:lnTo>
                <a:cubicBezTo>
                  <a:pt x="87817" y="905"/>
                  <a:pt x="88179" y="3621"/>
                  <a:pt x="81841" y="8148"/>
                </a:cubicBezTo>
                <a:lnTo>
                  <a:pt x="81841" y="65908"/>
                </a:lnTo>
                <a:lnTo>
                  <a:pt x="116788" y="65908"/>
                </a:lnTo>
                <a:lnTo>
                  <a:pt x="116788" y="91439"/>
                </a:lnTo>
                <a:lnTo>
                  <a:pt x="81841" y="91439"/>
                </a:lnTo>
                <a:lnTo>
                  <a:pt x="81841" y="138516"/>
                </a:lnTo>
                <a:cubicBezTo>
                  <a:pt x="103388" y="153726"/>
                  <a:pt x="118961" y="167668"/>
                  <a:pt x="128919" y="180161"/>
                </a:cubicBezTo>
                <a:lnTo>
                  <a:pt x="110088" y="205692"/>
                </a:lnTo>
                <a:cubicBezTo>
                  <a:pt x="101034" y="193198"/>
                  <a:pt x="91801" y="181429"/>
                  <a:pt x="81841" y="170746"/>
                </a:cubicBezTo>
                <a:lnTo>
                  <a:pt x="81841" y="309081"/>
                </a:lnTo>
                <a:close/>
                <a:moveTo>
                  <a:pt x="213477" y="250053"/>
                </a:moveTo>
                <a:cubicBezTo>
                  <a:pt x="197362" y="268884"/>
                  <a:pt x="166038" y="288983"/>
                  <a:pt x="119322" y="310530"/>
                </a:cubicBezTo>
                <a:lnTo>
                  <a:pt x="107191" y="281016"/>
                </a:lnTo>
                <a:cubicBezTo>
                  <a:pt x="145758" y="266711"/>
                  <a:pt x="174910" y="249691"/>
                  <a:pt x="194465" y="229955"/>
                </a:cubicBezTo>
                <a:cubicBezTo>
                  <a:pt x="182877" y="214745"/>
                  <a:pt x="171108" y="196820"/>
                  <a:pt x="159520" y="176178"/>
                </a:cubicBezTo>
                <a:lnTo>
                  <a:pt x="181067" y="161331"/>
                </a:lnTo>
                <a:cubicBezTo>
                  <a:pt x="192654" y="181972"/>
                  <a:pt x="202614" y="197182"/>
                  <a:pt x="210581" y="206959"/>
                </a:cubicBezTo>
                <a:cubicBezTo>
                  <a:pt x="216012" y="200622"/>
                  <a:pt x="224522" y="181972"/>
                  <a:pt x="236111" y="150466"/>
                </a:cubicBezTo>
                <a:lnTo>
                  <a:pt x="264357" y="165314"/>
                </a:lnTo>
                <a:cubicBezTo>
                  <a:pt x="269789" y="168030"/>
                  <a:pt x="267979" y="170746"/>
                  <a:pt x="258925" y="173462"/>
                </a:cubicBezTo>
                <a:cubicBezTo>
                  <a:pt x="250777" y="193198"/>
                  <a:pt x="241000" y="211124"/>
                  <a:pt x="229411" y="227239"/>
                </a:cubicBezTo>
                <a:cubicBezTo>
                  <a:pt x="248242" y="242448"/>
                  <a:pt x="276488" y="257658"/>
                  <a:pt x="314150" y="272868"/>
                </a:cubicBezTo>
                <a:lnTo>
                  <a:pt x="298035" y="302381"/>
                </a:lnTo>
                <a:cubicBezTo>
                  <a:pt x="256752" y="283551"/>
                  <a:pt x="228506" y="266168"/>
                  <a:pt x="213296" y="250053"/>
                </a:cubicBezTo>
                <a:lnTo>
                  <a:pt x="213296" y="250053"/>
                </a:lnTo>
                <a:close/>
                <a:moveTo>
                  <a:pt x="198630" y="118418"/>
                </a:moveTo>
                <a:cubicBezTo>
                  <a:pt x="205873" y="123850"/>
                  <a:pt x="204061" y="126023"/>
                  <a:pt x="193198" y="125117"/>
                </a:cubicBezTo>
                <a:cubicBezTo>
                  <a:pt x="178894" y="139421"/>
                  <a:pt x="159157" y="154269"/>
                  <a:pt x="133989" y="169478"/>
                </a:cubicBezTo>
                <a:lnTo>
                  <a:pt x="116607" y="143948"/>
                </a:lnTo>
                <a:cubicBezTo>
                  <a:pt x="139964" y="133265"/>
                  <a:pt x="160425" y="118056"/>
                  <a:pt x="178350" y="98319"/>
                </a:cubicBezTo>
                <a:lnTo>
                  <a:pt x="198448" y="118418"/>
                </a:lnTo>
                <a:close/>
                <a:moveTo>
                  <a:pt x="135438" y="82204"/>
                </a:moveTo>
                <a:lnTo>
                  <a:pt x="135438" y="56674"/>
                </a:lnTo>
                <a:lnTo>
                  <a:pt x="199897" y="56674"/>
                </a:lnTo>
                <a:lnTo>
                  <a:pt x="199897" y="181"/>
                </a:lnTo>
                <a:lnTo>
                  <a:pt x="225428" y="181"/>
                </a:lnTo>
                <a:cubicBezTo>
                  <a:pt x="232670" y="1086"/>
                  <a:pt x="233033" y="3803"/>
                  <a:pt x="226695" y="8329"/>
                </a:cubicBezTo>
                <a:lnTo>
                  <a:pt x="226695" y="56674"/>
                </a:lnTo>
                <a:lnTo>
                  <a:pt x="303287" y="56674"/>
                </a:lnTo>
                <a:lnTo>
                  <a:pt x="303287" y="82204"/>
                </a:lnTo>
                <a:lnTo>
                  <a:pt x="135256" y="82204"/>
                </a:lnTo>
                <a:close/>
                <a:moveTo>
                  <a:pt x="245708" y="95603"/>
                </a:moveTo>
                <a:cubicBezTo>
                  <a:pt x="274315" y="111718"/>
                  <a:pt x="295501" y="126023"/>
                  <a:pt x="308900" y="138697"/>
                </a:cubicBezTo>
                <a:lnTo>
                  <a:pt x="290068" y="162960"/>
                </a:lnTo>
                <a:cubicBezTo>
                  <a:pt x="275764" y="149561"/>
                  <a:pt x="256028" y="135257"/>
                  <a:pt x="230860" y="119866"/>
                </a:cubicBezTo>
                <a:lnTo>
                  <a:pt x="245708" y="95603"/>
                </a:lnTo>
                <a:close/>
              </a:path>
            </a:pathLst>
          </a:custGeom>
          <a:noFill/>
          <a:ln w="0" cap="sq">
            <a:solidFill>
              <a:srgbClr val="1A2A51"/>
            </a:solidFill>
            <a:prstDash val="solid"/>
            <a:miter/>
          </a:ln>
        </p:spPr>
        <p:txBody>
          <a:bodyPr rtlCol="0" anchor="ctr"/>
          <a:lstStyle/>
          <a:p>
            <a:endParaRPr lang="ja-JP" altLang="en-US" sz="1200"/>
          </a:p>
        </p:txBody>
      </p:sp>
      <p:sp>
        <p:nvSpPr>
          <p:cNvPr id="1163" name="フリーフォーム: 図形 1162">
            <a:extLst>
              <a:ext uri="{FF2B5EF4-FFF2-40B4-BE49-F238E27FC236}">
                <a16:creationId xmlns:a16="http://schemas.microsoft.com/office/drawing/2014/main" id="{D5F33DD5-135E-5F1E-7280-1A1B34F3964A}"/>
              </a:ext>
            </a:extLst>
          </p:cNvPr>
          <p:cNvSpPr/>
          <p:nvPr/>
        </p:nvSpPr>
        <p:spPr>
          <a:xfrm>
            <a:off x="8057395" y="1599423"/>
            <a:ext cx="213296" cy="206054"/>
          </a:xfrm>
          <a:custGeom>
            <a:avLst/>
            <a:gdLst>
              <a:gd name="connsiteX0" fmla="*/ 67175 w 319944"/>
              <a:gd name="connsiteY0" fmla="*/ 306365 h 309081"/>
              <a:gd name="connsiteX1" fmla="*/ 40378 w 319944"/>
              <a:gd name="connsiteY1" fmla="*/ 306365 h 309081"/>
              <a:gd name="connsiteX2" fmla="*/ 40378 w 319944"/>
              <a:gd name="connsiteY2" fmla="*/ 137068 h 309081"/>
              <a:gd name="connsiteX3" fmla="*/ 16114 w 319944"/>
              <a:gd name="connsiteY3" fmla="*/ 169298 h 309081"/>
              <a:gd name="connsiteX4" fmla="*/ 0 w 319944"/>
              <a:gd name="connsiteY4" fmla="*/ 141051 h 309081"/>
              <a:gd name="connsiteX5" fmla="*/ 55044 w 319944"/>
              <a:gd name="connsiteY5" fmla="*/ 0 h 309081"/>
              <a:gd name="connsiteX6" fmla="*/ 86007 w 319944"/>
              <a:gd name="connsiteY6" fmla="*/ 6699 h 309081"/>
              <a:gd name="connsiteX7" fmla="*/ 82023 w 319944"/>
              <a:gd name="connsiteY7" fmla="*/ 13399 h 309081"/>
              <a:gd name="connsiteX8" fmla="*/ 63192 w 319944"/>
              <a:gd name="connsiteY8" fmla="*/ 91258 h 309081"/>
              <a:gd name="connsiteX9" fmla="*/ 69891 w 319944"/>
              <a:gd name="connsiteY9" fmla="*/ 93974 h 309081"/>
              <a:gd name="connsiteX10" fmla="*/ 67175 w 319944"/>
              <a:gd name="connsiteY10" fmla="*/ 100673 h 309081"/>
              <a:gd name="connsiteX11" fmla="*/ 67175 w 319944"/>
              <a:gd name="connsiteY11" fmla="*/ 306365 h 309081"/>
              <a:gd name="connsiteX12" fmla="*/ 165314 w 319944"/>
              <a:gd name="connsiteY12" fmla="*/ 96690 h 309081"/>
              <a:gd name="connsiteX13" fmla="*/ 158615 w 319944"/>
              <a:gd name="connsiteY13" fmla="*/ 100673 h 309081"/>
              <a:gd name="connsiteX14" fmla="*/ 114253 w 319944"/>
              <a:gd name="connsiteY14" fmla="*/ 135619 h 309081"/>
              <a:gd name="connsiteX15" fmla="*/ 114253 w 319944"/>
              <a:gd name="connsiteY15" fmla="*/ 214926 h 309081"/>
              <a:gd name="connsiteX16" fmla="*/ 120952 w 319944"/>
              <a:gd name="connsiteY16" fmla="*/ 223074 h 309081"/>
              <a:gd name="connsiteX17" fmla="*/ 133084 w 319944"/>
              <a:gd name="connsiteY17" fmla="*/ 223074 h 309081"/>
              <a:gd name="connsiteX18" fmla="*/ 141232 w 319944"/>
              <a:gd name="connsiteY18" fmla="*/ 213659 h 309081"/>
              <a:gd name="connsiteX19" fmla="*/ 142499 w 319944"/>
              <a:gd name="connsiteY19" fmla="*/ 178713 h 309081"/>
              <a:gd name="connsiteX20" fmla="*/ 168029 w 319944"/>
              <a:gd name="connsiteY20" fmla="*/ 185412 h 309081"/>
              <a:gd name="connsiteX21" fmla="*/ 166762 w 319944"/>
              <a:gd name="connsiteY21" fmla="*/ 216375 h 309081"/>
              <a:gd name="connsiteX22" fmla="*/ 139964 w 319944"/>
              <a:gd name="connsiteY22" fmla="*/ 248605 h 309081"/>
              <a:gd name="connsiteX23" fmla="*/ 115701 w 319944"/>
              <a:gd name="connsiteY23" fmla="*/ 248605 h 309081"/>
              <a:gd name="connsiteX24" fmla="*/ 91438 w 319944"/>
              <a:gd name="connsiteY24" fmla="*/ 224342 h 309081"/>
              <a:gd name="connsiteX25" fmla="*/ 91438 w 319944"/>
              <a:gd name="connsiteY25" fmla="*/ 33497 h 309081"/>
              <a:gd name="connsiteX26" fmla="*/ 111537 w 319944"/>
              <a:gd name="connsiteY26" fmla="*/ 33497 h 309081"/>
              <a:gd name="connsiteX27" fmla="*/ 114253 w 319944"/>
              <a:gd name="connsiteY27" fmla="*/ 41645 h 309081"/>
              <a:gd name="connsiteX28" fmla="*/ 114253 w 319944"/>
              <a:gd name="connsiteY28" fmla="*/ 106105 h 309081"/>
              <a:gd name="connsiteX29" fmla="*/ 143767 w 319944"/>
              <a:gd name="connsiteY29" fmla="*/ 73875 h 309081"/>
              <a:gd name="connsiteX30" fmla="*/ 165314 w 319944"/>
              <a:gd name="connsiteY30" fmla="*/ 96690 h 309081"/>
              <a:gd name="connsiteX31" fmla="*/ 224522 w 319944"/>
              <a:gd name="connsiteY31" fmla="*/ 260555 h 309081"/>
              <a:gd name="connsiteX32" fmla="*/ 219090 w 319944"/>
              <a:gd name="connsiteY32" fmla="*/ 265987 h 309081"/>
              <a:gd name="connsiteX33" fmla="*/ 143767 w 319944"/>
              <a:gd name="connsiteY33" fmla="*/ 309081 h 309081"/>
              <a:gd name="connsiteX34" fmla="*/ 130368 w 319944"/>
              <a:gd name="connsiteY34" fmla="*/ 282283 h 309081"/>
              <a:gd name="connsiteX35" fmla="*/ 205692 w 319944"/>
              <a:gd name="connsiteY35" fmla="*/ 241905 h 309081"/>
              <a:gd name="connsiteX36" fmla="*/ 224522 w 319944"/>
              <a:gd name="connsiteY36" fmla="*/ 260736 h 309081"/>
              <a:gd name="connsiteX37" fmla="*/ 177445 w 319944"/>
              <a:gd name="connsiteY37" fmla="*/ 68443 h 309081"/>
              <a:gd name="connsiteX38" fmla="*/ 216375 w 319944"/>
              <a:gd name="connsiteY38" fmla="*/ 68443 h 309081"/>
              <a:gd name="connsiteX39" fmla="*/ 220358 w 319944"/>
              <a:gd name="connsiteY39" fmla="*/ 36213 h 309081"/>
              <a:gd name="connsiteX40" fmla="*/ 161149 w 319944"/>
              <a:gd name="connsiteY40" fmla="*/ 36213 h 309081"/>
              <a:gd name="connsiteX41" fmla="*/ 161149 w 319944"/>
              <a:gd name="connsiteY41" fmla="*/ 10683 h 309081"/>
              <a:gd name="connsiteX42" fmla="*/ 304916 w 319944"/>
              <a:gd name="connsiteY42" fmla="*/ 10683 h 309081"/>
              <a:gd name="connsiteX43" fmla="*/ 304916 w 319944"/>
              <a:gd name="connsiteY43" fmla="*/ 36213 h 309081"/>
              <a:gd name="connsiteX44" fmla="*/ 249872 w 319944"/>
              <a:gd name="connsiteY44" fmla="*/ 36213 h 309081"/>
              <a:gd name="connsiteX45" fmla="*/ 241724 w 319944"/>
              <a:gd name="connsiteY45" fmla="*/ 68443 h 309081"/>
              <a:gd name="connsiteX46" fmla="*/ 295501 w 319944"/>
              <a:gd name="connsiteY46" fmla="*/ 68443 h 309081"/>
              <a:gd name="connsiteX47" fmla="*/ 295501 w 319944"/>
              <a:gd name="connsiteY47" fmla="*/ 237741 h 309081"/>
              <a:gd name="connsiteX48" fmla="*/ 177264 w 319944"/>
              <a:gd name="connsiteY48" fmla="*/ 237741 h 309081"/>
              <a:gd name="connsiteX49" fmla="*/ 177264 w 319944"/>
              <a:gd name="connsiteY49" fmla="*/ 68443 h 309081"/>
              <a:gd name="connsiteX50" fmla="*/ 272868 w 319944"/>
              <a:gd name="connsiteY50" fmla="*/ 116788 h 309081"/>
              <a:gd name="connsiteX51" fmla="*/ 272868 w 319944"/>
              <a:gd name="connsiteY51" fmla="*/ 89990 h 309081"/>
              <a:gd name="connsiteX52" fmla="*/ 200260 w 319944"/>
              <a:gd name="connsiteY52" fmla="*/ 89990 h 309081"/>
              <a:gd name="connsiteX53" fmla="*/ 200260 w 319944"/>
              <a:gd name="connsiteY53" fmla="*/ 116788 h 309081"/>
              <a:gd name="connsiteX54" fmla="*/ 272868 w 319944"/>
              <a:gd name="connsiteY54" fmla="*/ 116788 h 309081"/>
              <a:gd name="connsiteX55" fmla="*/ 272868 w 319944"/>
              <a:gd name="connsiteY55" fmla="*/ 163865 h 309081"/>
              <a:gd name="connsiteX56" fmla="*/ 272868 w 319944"/>
              <a:gd name="connsiteY56" fmla="*/ 138335 h 309081"/>
              <a:gd name="connsiteX57" fmla="*/ 200260 w 319944"/>
              <a:gd name="connsiteY57" fmla="*/ 138335 h 309081"/>
              <a:gd name="connsiteX58" fmla="*/ 200260 w 319944"/>
              <a:gd name="connsiteY58" fmla="*/ 163865 h 309081"/>
              <a:gd name="connsiteX59" fmla="*/ 272868 w 319944"/>
              <a:gd name="connsiteY59" fmla="*/ 163865 h 309081"/>
              <a:gd name="connsiteX60" fmla="*/ 272868 w 319944"/>
              <a:gd name="connsiteY60" fmla="*/ 185412 h 309081"/>
              <a:gd name="connsiteX61" fmla="*/ 200260 w 319944"/>
              <a:gd name="connsiteY61" fmla="*/ 185412 h 309081"/>
              <a:gd name="connsiteX62" fmla="*/ 200260 w 319944"/>
              <a:gd name="connsiteY62" fmla="*/ 216375 h 309081"/>
              <a:gd name="connsiteX63" fmla="*/ 272868 w 319944"/>
              <a:gd name="connsiteY63" fmla="*/ 216375 h 309081"/>
              <a:gd name="connsiteX64" fmla="*/ 272868 w 319944"/>
              <a:gd name="connsiteY64" fmla="*/ 185412 h 309081"/>
              <a:gd name="connsiteX65" fmla="*/ 260735 w 319944"/>
              <a:gd name="connsiteY65" fmla="*/ 243172 h 309081"/>
              <a:gd name="connsiteX66" fmla="*/ 319945 w 319944"/>
              <a:gd name="connsiteY66" fmla="*/ 275403 h 309081"/>
              <a:gd name="connsiteX67" fmla="*/ 306546 w 319944"/>
              <a:gd name="connsiteY67" fmla="*/ 303649 h 309081"/>
              <a:gd name="connsiteX68" fmla="*/ 243354 w 319944"/>
              <a:gd name="connsiteY68" fmla="*/ 263271 h 309081"/>
              <a:gd name="connsiteX69" fmla="*/ 260735 w 319944"/>
              <a:gd name="connsiteY69" fmla="*/ 243172 h 3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19944" h="309081">
                <a:moveTo>
                  <a:pt x="67175" y="306365"/>
                </a:moveTo>
                <a:lnTo>
                  <a:pt x="40378" y="306365"/>
                </a:lnTo>
                <a:lnTo>
                  <a:pt x="40378" y="137068"/>
                </a:lnTo>
                <a:cubicBezTo>
                  <a:pt x="29694" y="153183"/>
                  <a:pt x="21547" y="163865"/>
                  <a:pt x="16114" y="169298"/>
                </a:cubicBezTo>
                <a:lnTo>
                  <a:pt x="0" y="141051"/>
                </a:lnTo>
                <a:cubicBezTo>
                  <a:pt x="29514" y="109726"/>
                  <a:pt x="47982" y="62649"/>
                  <a:pt x="55044" y="0"/>
                </a:cubicBezTo>
                <a:lnTo>
                  <a:pt x="86007" y="6699"/>
                </a:lnTo>
                <a:cubicBezTo>
                  <a:pt x="89628" y="10321"/>
                  <a:pt x="88179" y="12494"/>
                  <a:pt x="82023" y="13399"/>
                </a:cubicBezTo>
                <a:cubicBezTo>
                  <a:pt x="77496" y="38567"/>
                  <a:pt x="71340" y="64460"/>
                  <a:pt x="63192" y="91258"/>
                </a:cubicBezTo>
                <a:lnTo>
                  <a:pt x="69891" y="93974"/>
                </a:lnTo>
                <a:cubicBezTo>
                  <a:pt x="72608" y="97595"/>
                  <a:pt x="71702" y="99768"/>
                  <a:pt x="67175" y="100673"/>
                </a:cubicBezTo>
                <a:lnTo>
                  <a:pt x="67175" y="306365"/>
                </a:lnTo>
                <a:close/>
                <a:moveTo>
                  <a:pt x="165314" y="96690"/>
                </a:moveTo>
                <a:cubicBezTo>
                  <a:pt x="166219" y="101216"/>
                  <a:pt x="164046" y="102484"/>
                  <a:pt x="158615" y="100673"/>
                </a:cubicBezTo>
                <a:cubicBezTo>
                  <a:pt x="152277" y="107011"/>
                  <a:pt x="137610" y="118599"/>
                  <a:pt x="114253" y="135619"/>
                </a:cubicBezTo>
                <a:lnTo>
                  <a:pt x="114253" y="214926"/>
                </a:lnTo>
                <a:cubicBezTo>
                  <a:pt x="114253" y="220358"/>
                  <a:pt x="116426" y="223074"/>
                  <a:pt x="120952" y="223074"/>
                </a:cubicBezTo>
                <a:lnTo>
                  <a:pt x="133084" y="223074"/>
                </a:lnTo>
                <a:cubicBezTo>
                  <a:pt x="138515" y="223074"/>
                  <a:pt x="141232" y="219996"/>
                  <a:pt x="141232" y="213659"/>
                </a:cubicBezTo>
                <a:lnTo>
                  <a:pt x="142499" y="178713"/>
                </a:lnTo>
                <a:lnTo>
                  <a:pt x="168029" y="185412"/>
                </a:lnTo>
                <a:lnTo>
                  <a:pt x="166762" y="216375"/>
                </a:lnTo>
                <a:cubicBezTo>
                  <a:pt x="165857" y="237922"/>
                  <a:pt x="156985" y="248605"/>
                  <a:pt x="139964" y="248605"/>
                </a:cubicBezTo>
                <a:lnTo>
                  <a:pt x="115701" y="248605"/>
                </a:lnTo>
                <a:cubicBezTo>
                  <a:pt x="99587" y="248605"/>
                  <a:pt x="91438" y="240457"/>
                  <a:pt x="91438" y="224342"/>
                </a:cubicBezTo>
                <a:lnTo>
                  <a:pt x="91438" y="33497"/>
                </a:lnTo>
                <a:lnTo>
                  <a:pt x="111537" y="33497"/>
                </a:lnTo>
                <a:cubicBezTo>
                  <a:pt x="119685" y="34403"/>
                  <a:pt x="120409" y="37119"/>
                  <a:pt x="114253" y="41645"/>
                </a:cubicBezTo>
                <a:lnTo>
                  <a:pt x="114253" y="106105"/>
                </a:lnTo>
                <a:cubicBezTo>
                  <a:pt x="126747" y="94517"/>
                  <a:pt x="136705" y="83653"/>
                  <a:pt x="143767" y="73875"/>
                </a:cubicBezTo>
                <a:lnTo>
                  <a:pt x="165314" y="96690"/>
                </a:lnTo>
                <a:close/>
                <a:moveTo>
                  <a:pt x="224522" y="260555"/>
                </a:moveTo>
                <a:cubicBezTo>
                  <a:pt x="228144" y="265082"/>
                  <a:pt x="226333" y="266892"/>
                  <a:pt x="219090" y="265987"/>
                </a:cubicBezTo>
                <a:cubicBezTo>
                  <a:pt x="197543" y="285723"/>
                  <a:pt x="172556" y="300028"/>
                  <a:pt x="143767" y="309081"/>
                </a:cubicBezTo>
                <a:lnTo>
                  <a:pt x="130368" y="282283"/>
                </a:lnTo>
                <a:cubicBezTo>
                  <a:pt x="157166" y="275946"/>
                  <a:pt x="182334" y="262547"/>
                  <a:pt x="205692" y="241905"/>
                </a:cubicBezTo>
                <a:lnTo>
                  <a:pt x="224522" y="260736"/>
                </a:lnTo>
                <a:close/>
                <a:moveTo>
                  <a:pt x="177445" y="68443"/>
                </a:moveTo>
                <a:lnTo>
                  <a:pt x="216375" y="68443"/>
                </a:lnTo>
                <a:lnTo>
                  <a:pt x="220358" y="36213"/>
                </a:lnTo>
                <a:lnTo>
                  <a:pt x="161149" y="36213"/>
                </a:lnTo>
                <a:lnTo>
                  <a:pt x="161149" y="10683"/>
                </a:lnTo>
                <a:lnTo>
                  <a:pt x="304916" y="10683"/>
                </a:lnTo>
                <a:lnTo>
                  <a:pt x="304916" y="36213"/>
                </a:lnTo>
                <a:lnTo>
                  <a:pt x="249872" y="36213"/>
                </a:lnTo>
                <a:lnTo>
                  <a:pt x="241724" y="68443"/>
                </a:lnTo>
                <a:lnTo>
                  <a:pt x="295501" y="68443"/>
                </a:lnTo>
                <a:lnTo>
                  <a:pt x="295501" y="237741"/>
                </a:lnTo>
                <a:lnTo>
                  <a:pt x="177264" y="237741"/>
                </a:lnTo>
                <a:lnTo>
                  <a:pt x="177264" y="68443"/>
                </a:lnTo>
                <a:close/>
                <a:moveTo>
                  <a:pt x="272868" y="116788"/>
                </a:moveTo>
                <a:lnTo>
                  <a:pt x="272868" y="89990"/>
                </a:lnTo>
                <a:lnTo>
                  <a:pt x="200260" y="89990"/>
                </a:lnTo>
                <a:lnTo>
                  <a:pt x="200260" y="116788"/>
                </a:lnTo>
                <a:lnTo>
                  <a:pt x="272868" y="116788"/>
                </a:lnTo>
                <a:close/>
                <a:moveTo>
                  <a:pt x="272868" y="163865"/>
                </a:moveTo>
                <a:lnTo>
                  <a:pt x="272868" y="138335"/>
                </a:lnTo>
                <a:lnTo>
                  <a:pt x="200260" y="138335"/>
                </a:lnTo>
                <a:lnTo>
                  <a:pt x="200260" y="163865"/>
                </a:lnTo>
                <a:lnTo>
                  <a:pt x="272868" y="163865"/>
                </a:lnTo>
                <a:close/>
                <a:moveTo>
                  <a:pt x="272868" y="185412"/>
                </a:moveTo>
                <a:lnTo>
                  <a:pt x="200260" y="185412"/>
                </a:lnTo>
                <a:lnTo>
                  <a:pt x="200260" y="216375"/>
                </a:lnTo>
                <a:lnTo>
                  <a:pt x="272868" y="216375"/>
                </a:lnTo>
                <a:lnTo>
                  <a:pt x="272868" y="185412"/>
                </a:lnTo>
                <a:close/>
                <a:moveTo>
                  <a:pt x="260735" y="243172"/>
                </a:moveTo>
                <a:cubicBezTo>
                  <a:pt x="281377" y="259288"/>
                  <a:pt x="301114" y="269971"/>
                  <a:pt x="319945" y="275403"/>
                </a:cubicBezTo>
                <a:lnTo>
                  <a:pt x="306546" y="303649"/>
                </a:lnTo>
                <a:cubicBezTo>
                  <a:pt x="287714" y="296406"/>
                  <a:pt x="266711" y="283007"/>
                  <a:pt x="243354" y="263271"/>
                </a:cubicBezTo>
                <a:lnTo>
                  <a:pt x="260735" y="243172"/>
                </a:lnTo>
                <a:close/>
              </a:path>
            </a:pathLst>
          </a:custGeom>
          <a:solidFill>
            <a:srgbClr val="1A2A51"/>
          </a:solidFill>
          <a:ln w="18102" cap="flat">
            <a:noFill/>
            <a:prstDash val="solid"/>
            <a:miter/>
          </a:ln>
        </p:spPr>
        <p:txBody>
          <a:bodyPr rtlCol="0" anchor="ctr"/>
          <a:lstStyle/>
          <a:p>
            <a:endParaRPr lang="ja-JP" altLang="en-US" sz="1200"/>
          </a:p>
        </p:txBody>
      </p:sp>
      <p:sp>
        <p:nvSpPr>
          <p:cNvPr id="1164" name="フリーフォーム: 図形 1163">
            <a:extLst>
              <a:ext uri="{FF2B5EF4-FFF2-40B4-BE49-F238E27FC236}">
                <a16:creationId xmlns:a16="http://schemas.microsoft.com/office/drawing/2014/main" id="{37F41733-E159-334E-C066-69E51D46FA8A}"/>
              </a:ext>
            </a:extLst>
          </p:cNvPr>
          <p:cNvSpPr/>
          <p:nvPr/>
        </p:nvSpPr>
        <p:spPr>
          <a:xfrm>
            <a:off x="8057395" y="1599423"/>
            <a:ext cx="213296" cy="206054"/>
          </a:xfrm>
          <a:custGeom>
            <a:avLst/>
            <a:gdLst>
              <a:gd name="connsiteX0" fmla="*/ 67175 w 319944"/>
              <a:gd name="connsiteY0" fmla="*/ 306365 h 309081"/>
              <a:gd name="connsiteX1" fmla="*/ 40378 w 319944"/>
              <a:gd name="connsiteY1" fmla="*/ 306365 h 309081"/>
              <a:gd name="connsiteX2" fmla="*/ 40378 w 319944"/>
              <a:gd name="connsiteY2" fmla="*/ 137068 h 309081"/>
              <a:gd name="connsiteX3" fmla="*/ 16114 w 319944"/>
              <a:gd name="connsiteY3" fmla="*/ 169298 h 309081"/>
              <a:gd name="connsiteX4" fmla="*/ 0 w 319944"/>
              <a:gd name="connsiteY4" fmla="*/ 141051 h 309081"/>
              <a:gd name="connsiteX5" fmla="*/ 55044 w 319944"/>
              <a:gd name="connsiteY5" fmla="*/ 0 h 309081"/>
              <a:gd name="connsiteX6" fmla="*/ 86007 w 319944"/>
              <a:gd name="connsiteY6" fmla="*/ 6699 h 309081"/>
              <a:gd name="connsiteX7" fmla="*/ 82023 w 319944"/>
              <a:gd name="connsiteY7" fmla="*/ 13399 h 309081"/>
              <a:gd name="connsiteX8" fmla="*/ 63192 w 319944"/>
              <a:gd name="connsiteY8" fmla="*/ 91258 h 309081"/>
              <a:gd name="connsiteX9" fmla="*/ 69891 w 319944"/>
              <a:gd name="connsiteY9" fmla="*/ 93974 h 309081"/>
              <a:gd name="connsiteX10" fmla="*/ 67175 w 319944"/>
              <a:gd name="connsiteY10" fmla="*/ 100673 h 309081"/>
              <a:gd name="connsiteX11" fmla="*/ 67175 w 319944"/>
              <a:gd name="connsiteY11" fmla="*/ 306365 h 309081"/>
              <a:gd name="connsiteX12" fmla="*/ 165314 w 319944"/>
              <a:gd name="connsiteY12" fmla="*/ 96690 h 309081"/>
              <a:gd name="connsiteX13" fmla="*/ 158615 w 319944"/>
              <a:gd name="connsiteY13" fmla="*/ 100673 h 309081"/>
              <a:gd name="connsiteX14" fmla="*/ 114253 w 319944"/>
              <a:gd name="connsiteY14" fmla="*/ 135619 h 309081"/>
              <a:gd name="connsiteX15" fmla="*/ 114253 w 319944"/>
              <a:gd name="connsiteY15" fmla="*/ 214926 h 309081"/>
              <a:gd name="connsiteX16" fmla="*/ 120952 w 319944"/>
              <a:gd name="connsiteY16" fmla="*/ 223074 h 309081"/>
              <a:gd name="connsiteX17" fmla="*/ 133084 w 319944"/>
              <a:gd name="connsiteY17" fmla="*/ 223074 h 309081"/>
              <a:gd name="connsiteX18" fmla="*/ 141232 w 319944"/>
              <a:gd name="connsiteY18" fmla="*/ 213659 h 309081"/>
              <a:gd name="connsiteX19" fmla="*/ 142499 w 319944"/>
              <a:gd name="connsiteY19" fmla="*/ 178713 h 309081"/>
              <a:gd name="connsiteX20" fmla="*/ 168029 w 319944"/>
              <a:gd name="connsiteY20" fmla="*/ 185412 h 309081"/>
              <a:gd name="connsiteX21" fmla="*/ 166762 w 319944"/>
              <a:gd name="connsiteY21" fmla="*/ 216375 h 309081"/>
              <a:gd name="connsiteX22" fmla="*/ 139964 w 319944"/>
              <a:gd name="connsiteY22" fmla="*/ 248605 h 309081"/>
              <a:gd name="connsiteX23" fmla="*/ 115701 w 319944"/>
              <a:gd name="connsiteY23" fmla="*/ 248605 h 309081"/>
              <a:gd name="connsiteX24" fmla="*/ 91438 w 319944"/>
              <a:gd name="connsiteY24" fmla="*/ 224342 h 309081"/>
              <a:gd name="connsiteX25" fmla="*/ 91438 w 319944"/>
              <a:gd name="connsiteY25" fmla="*/ 33497 h 309081"/>
              <a:gd name="connsiteX26" fmla="*/ 111537 w 319944"/>
              <a:gd name="connsiteY26" fmla="*/ 33497 h 309081"/>
              <a:gd name="connsiteX27" fmla="*/ 114253 w 319944"/>
              <a:gd name="connsiteY27" fmla="*/ 41645 h 309081"/>
              <a:gd name="connsiteX28" fmla="*/ 114253 w 319944"/>
              <a:gd name="connsiteY28" fmla="*/ 106105 h 309081"/>
              <a:gd name="connsiteX29" fmla="*/ 143767 w 319944"/>
              <a:gd name="connsiteY29" fmla="*/ 73875 h 309081"/>
              <a:gd name="connsiteX30" fmla="*/ 165314 w 319944"/>
              <a:gd name="connsiteY30" fmla="*/ 96690 h 309081"/>
              <a:gd name="connsiteX31" fmla="*/ 224522 w 319944"/>
              <a:gd name="connsiteY31" fmla="*/ 260555 h 309081"/>
              <a:gd name="connsiteX32" fmla="*/ 219090 w 319944"/>
              <a:gd name="connsiteY32" fmla="*/ 265987 h 309081"/>
              <a:gd name="connsiteX33" fmla="*/ 143767 w 319944"/>
              <a:gd name="connsiteY33" fmla="*/ 309081 h 309081"/>
              <a:gd name="connsiteX34" fmla="*/ 130368 w 319944"/>
              <a:gd name="connsiteY34" fmla="*/ 282283 h 309081"/>
              <a:gd name="connsiteX35" fmla="*/ 205692 w 319944"/>
              <a:gd name="connsiteY35" fmla="*/ 241905 h 309081"/>
              <a:gd name="connsiteX36" fmla="*/ 224522 w 319944"/>
              <a:gd name="connsiteY36" fmla="*/ 260736 h 309081"/>
              <a:gd name="connsiteX37" fmla="*/ 177445 w 319944"/>
              <a:gd name="connsiteY37" fmla="*/ 68443 h 309081"/>
              <a:gd name="connsiteX38" fmla="*/ 216375 w 319944"/>
              <a:gd name="connsiteY38" fmla="*/ 68443 h 309081"/>
              <a:gd name="connsiteX39" fmla="*/ 220358 w 319944"/>
              <a:gd name="connsiteY39" fmla="*/ 36213 h 309081"/>
              <a:gd name="connsiteX40" fmla="*/ 161149 w 319944"/>
              <a:gd name="connsiteY40" fmla="*/ 36213 h 309081"/>
              <a:gd name="connsiteX41" fmla="*/ 161149 w 319944"/>
              <a:gd name="connsiteY41" fmla="*/ 10683 h 309081"/>
              <a:gd name="connsiteX42" fmla="*/ 304916 w 319944"/>
              <a:gd name="connsiteY42" fmla="*/ 10683 h 309081"/>
              <a:gd name="connsiteX43" fmla="*/ 304916 w 319944"/>
              <a:gd name="connsiteY43" fmla="*/ 36213 h 309081"/>
              <a:gd name="connsiteX44" fmla="*/ 249872 w 319944"/>
              <a:gd name="connsiteY44" fmla="*/ 36213 h 309081"/>
              <a:gd name="connsiteX45" fmla="*/ 241724 w 319944"/>
              <a:gd name="connsiteY45" fmla="*/ 68443 h 309081"/>
              <a:gd name="connsiteX46" fmla="*/ 295501 w 319944"/>
              <a:gd name="connsiteY46" fmla="*/ 68443 h 309081"/>
              <a:gd name="connsiteX47" fmla="*/ 295501 w 319944"/>
              <a:gd name="connsiteY47" fmla="*/ 237741 h 309081"/>
              <a:gd name="connsiteX48" fmla="*/ 177264 w 319944"/>
              <a:gd name="connsiteY48" fmla="*/ 237741 h 309081"/>
              <a:gd name="connsiteX49" fmla="*/ 177264 w 319944"/>
              <a:gd name="connsiteY49" fmla="*/ 68443 h 309081"/>
              <a:gd name="connsiteX50" fmla="*/ 272868 w 319944"/>
              <a:gd name="connsiteY50" fmla="*/ 116788 h 309081"/>
              <a:gd name="connsiteX51" fmla="*/ 272868 w 319944"/>
              <a:gd name="connsiteY51" fmla="*/ 89990 h 309081"/>
              <a:gd name="connsiteX52" fmla="*/ 200260 w 319944"/>
              <a:gd name="connsiteY52" fmla="*/ 89990 h 309081"/>
              <a:gd name="connsiteX53" fmla="*/ 200260 w 319944"/>
              <a:gd name="connsiteY53" fmla="*/ 116788 h 309081"/>
              <a:gd name="connsiteX54" fmla="*/ 272868 w 319944"/>
              <a:gd name="connsiteY54" fmla="*/ 116788 h 309081"/>
              <a:gd name="connsiteX55" fmla="*/ 272868 w 319944"/>
              <a:gd name="connsiteY55" fmla="*/ 163865 h 309081"/>
              <a:gd name="connsiteX56" fmla="*/ 272868 w 319944"/>
              <a:gd name="connsiteY56" fmla="*/ 138335 h 309081"/>
              <a:gd name="connsiteX57" fmla="*/ 200260 w 319944"/>
              <a:gd name="connsiteY57" fmla="*/ 138335 h 309081"/>
              <a:gd name="connsiteX58" fmla="*/ 200260 w 319944"/>
              <a:gd name="connsiteY58" fmla="*/ 163865 h 309081"/>
              <a:gd name="connsiteX59" fmla="*/ 272868 w 319944"/>
              <a:gd name="connsiteY59" fmla="*/ 163865 h 309081"/>
              <a:gd name="connsiteX60" fmla="*/ 272868 w 319944"/>
              <a:gd name="connsiteY60" fmla="*/ 185412 h 309081"/>
              <a:gd name="connsiteX61" fmla="*/ 200260 w 319944"/>
              <a:gd name="connsiteY61" fmla="*/ 185412 h 309081"/>
              <a:gd name="connsiteX62" fmla="*/ 200260 w 319944"/>
              <a:gd name="connsiteY62" fmla="*/ 216375 h 309081"/>
              <a:gd name="connsiteX63" fmla="*/ 272868 w 319944"/>
              <a:gd name="connsiteY63" fmla="*/ 216375 h 309081"/>
              <a:gd name="connsiteX64" fmla="*/ 272868 w 319944"/>
              <a:gd name="connsiteY64" fmla="*/ 185412 h 309081"/>
              <a:gd name="connsiteX65" fmla="*/ 260735 w 319944"/>
              <a:gd name="connsiteY65" fmla="*/ 243172 h 309081"/>
              <a:gd name="connsiteX66" fmla="*/ 319945 w 319944"/>
              <a:gd name="connsiteY66" fmla="*/ 275403 h 309081"/>
              <a:gd name="connsiteX67" fmla="*/ 306546 w 319944"/>
              <a:gd name="connsiteY67" fmla="*/ 303649 h 309081"/>
              <a:gd name="connsiteX68" fmla="*/ 243354 w 319944"/>
              <a:gd name="connsiteY68" fmla="*/ 263271 h 309081"/>
              <a:gd name="connsiteX69" fmla="*/ 260735 w 319944"/>
              <a:gd name="connsiteY69" fmla="*/ 243172 h 30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19944" h="309081">
                <a:moveTo>
                  <a:pt x="67175" y="306365"/>
                </a:moveTo>
                <a:lnTo>
                  <a:pt x="40378" y="306365"/>
                </a:lnTo>
                <a:lnTo>
                  <a:pt x="40378" y="137068"/>
                </a:lnTo>
                <a:cubicBezTo>
                  <a:pt x="29694" y="153183"/>
                  <a:pt x="21547" y="163865"/>
                  <a:pt x="16114" y="169298"/>
                </a:cubicBezTo>
                <a:lnTo>
                  <a:pt x="0" y="141051"/>
                </a:lnTo>
                <a:cubicBezTo>
                  <a:pt x="29514" y="109726"/>
                  <a:pt x="47982" y="62649"/>
                  <a:pt x="55044" y="0"/>
                </a:cubicBezTo>
                <a:lnTo>
                  <a:pt x="86007" y="6699"/>
                </a:lnTo>
                <a:cubicBezTo>
                  <a:pt x="89628" y="10321"/>
                  <a:pt x="88179" y="12494"/>
                  <a:pt x="82023" y="13399"/>
                </a:cubicBezTo>
                <a:cubicBezTo>
                  <a:pt x="77496" y="38567"/>
                  <a:pt x="71340" y="64460"/>
                  <a:pt x="63192" y="91258"/>
                </a:cubicBezTo>
                <a:lnTo>
                  <a:pt x="69891" y="93974"/>
                </a:lnTo>
                <a:cubicBezTo>
                  <a:pt x="72608" y="97595"/>
                  <a:pt x="71702" y="99768"/>
                  <a:pt x="67175" y="100673"/>
                </a:cubicBezTo>
                <a:lnTo>
                  <a:pt x="67175" y="306365"/>
                </a:lnTo>
                <a:close/>
                <a:moveTo>
                  <a:pt x="165314" y="96690"/>
                </a:moveTo>
                <a:cubicBezTo>
                  <a:pt x="166219" y="101216"/>
                  <a:pt x="164046" y="102484"/>
                  <a:pt x="158615" y="100673"/>
                </a:cubicBezTo>
                <a:cubicBezTo>
                  <a:pt x="152277" y="107011"/>
                  <a:pt x="137610" y="118599"/>
                  <a:pt x="114253" y="135619"/>
                </a:cubicBezTo>
                <a:lnTo>
                  <a:pt x="114253" y="214926"/>
                </a:lnTo>
                <a:cubicBezTo>
                  <a:pt x="114253" y="220358"/>
                  <a:pt x="116426" y="223074"/>
                  <a:pt x="120952" y="223074"/>
                </a:cubicBezTo>
                <a:lnTo>
                  <a:pt x="133084" y="223074"/>
                </a:lnTo>
                <a:cubicBezTo>
                  <a:pt x="138515" y="223074"/>
                  <a:pt x="141232" y="219996"/>
                  <a:pt x="141232" y="213659"/>
                </a:cubicBezTo>
                <a:lnTo>
                  <a:pt x="142499" y="178713"/>
                </a:lnTo>
                <a:lnTo>
                  <a:pt x="168029" y="185412"/>
                </a:lnTo>
                <a:lnTo>
                  <a:pt x="166762" y="216375"/>
                </a:lnTo>
                <a:cubicBezTo>
                  <a:pt x="165857" y="237922"/>
                  <a:pt x="156985" y="248605"/>
                  <a:pt x="139964" y="248605"/>
                </a:cubicBezTo>
                <a:lnTo>
                  <a:pt x="115701" y="248605"/>
                </a:lnTo>
                <a:cubicBezTo>
                  <a:pt x="99587" y="248605"/>
                  <a:pt x="91438" y="240457"/>
                  <a:pt x="91438" y="224342"/>
                </a:cubicBezTo>
                <a:lnTo>
                  <a:pt x="91438" y="33497"/>
                </a:lnTo>
                <a:lnTo>
                  <a:pt x="111537" y="33497"/>
                </a:lnTo>
                <a:cubicBezTo>
                  <a:pt x="119685" y="34403"/>
                  <a:pt x="120409" y="37119"/>
                  <a:pt x="114253" y="41645"/>
                </a:cubicBezTo>
                <a:lnTo>
                  <a:pt x="114253" y="106105"/>
                </a:lnTo>
                <a:cubicBezTo>
                  <a:pt x="126747" y="94517"/>
                  <a:pt x="136705" y="83653"/>
                  <a:pt x="143767" y="73875"/>
                </a:cubicBezTo>
                <a:lnTo>
                  <a:pt x="165314" y="96690"/>
                </a:lnTo>
                <a:close/>
                <a:moveTo>
                  <a:pt x="224522" y="260555"/>
                </a:moveTo>
                <a:cubicBezTo>
                  <a:pt x="228144" y="265082"/>
                  <a:pt x="226333" y="266892"/>
                  <a:pt x="219090" y="265987"/>
                </a:cubicBezTo>
                <a:cubicBezTo>
                  <a:pt x="197543" y="285723"/>
                  <a:pt x="172556" y="300028"/>
                  <a:pt x="143767" y="309081"/>
                </a:cubicBezTo>
                <a:lnTo>
                  <a:pt x="130368" y="282283"/>
                </a:lnTo>
                <a:cubicBezTo>
                  <a:pt x="157166" y="275946"/>
                  <a:pt x="182334" y="262547"/>
                  <a:pt x="205692" y="241905"/>
                </a:cubicBezTo>
                <a:lnTo>
                  <a:pt x="224522" y="260736"/>
                </a:lnTo>
                <a:close/>
                <a:moveTo>
                  <a:pt x="177445" y="68443"/>
                </a:moveTo>
                <a:lnTo>
                  <a:pt x="216375" y="68443"/>
                </a:lnTo>
                <a:lnTo>
                  <a:pt x="220358" y="36213"/>
                </a:lnTo>
                <a:lnTo>
                  <a:pt x="161149" y="36213"/>
                </a:lnTo>
                <a:lnTo>
                  <a:pt x="161149" y="10683"/>
                </a:lnTo>
                <a:lnTo>
                  <a:pt x="304916" y="10683"/>
                </a:lnTo>
                <a:lnTo>
                  <a:pt x="304916" y="36213"/>
                </a:lnTo>
                <a:lnTo>
                  <a:pt x="249872" y="36213"/>
                </a:lnTo>
                <a:lnTo>
                  <a:pt x="241724" y="68443"/>
                </a:lnTo>
                <a:lnTo>
                  <a:pt x="295501" y="68443"/>
                </a:lnTo>
                <a:lnTo>
                  <a:pt x="295501" y="237741"/>
                </a:lnTo>
                <a:lnTo>
                  <a:pt x="177264" y="237741"/>
                </a:lnTo>
                <a:lnTo>
                  <a:pt x="177264" y="68443"/>
                </a:lnTo>
                <a:close/>
                <a:moveTo>
                  <a:pt x="272868" y="116788"/>
                </a:moveTo>
                <a:lnTo>
                  <a:pt x="272868" y="89990"/>
                </a:lnTo>
                <a:lnTo>
                  <a:pt x="200260" y="89990"/>
                </a:lnTo>
                <a:lnTo>
                  <a:pt x="200260" y="116788"/>
                </a:lnTo>
                <a:lnTo>
                  <a:pt x="272868" y="116788"/>
                </a:lnTo>
                <a:close/>
                <a:moveTo>
                  <a:pt x="272868" y="163865"/>
                </a:moveTo>
                <a:lnTo>
                  <a:pt x="272868" y="138335"/>
                </a:lnTo>
                <a:lnTo>
                  <a:pt x="200260" y="138335"/>
                </a:lnTo>
                <a:lnTo>
                  <a:pt x="200260" y="163865"/>
                </a:lnTo>
                <a:lnTo>
                  <a:pt x="272868" y="163865"/>
                </a:lnTo>
                <a:close/>
                <a:moveTo>
                  <a:pt x="272868" y="185412"/>
                </a:moveTo>
                <a:lnTo>
                  <a:pt x="200260" y="185412"/>
                </a:lnTo>
                <a:lnTo>
                  <a:pt x="200260" y="216375"/>
                </a:lnTo>
                <a:lnTo>
                  <a:pt x="272868" y="216375"/>
                </a:lnTo>
                <a:lnTo>
                  <a:pt x="272868" y="185412"/>
                </a:lnTo>
                <a:close/>
                <a:moveTo>
                  <a:pt x="260735" y="243172"/>
                </a:moveTo>
                <a:cubicBezTo>
                  <a:pt x="281377" y="259288"/>
                  <a:pt x="301114" y="269971"/>
                  <a:pt x="319945" y="275403"/>
                </a:cubicBezTo>
                <a:lnTo>
                  <a:pt x="306546" y="303649"/>
                </a:lnTo>
                <a:cubicBezTo>
                  <a:pt x="287714" y="296406"/>
                  <a:pt x="266711" y="283007"/>
                  <a:pt x="243354" y="263271"/>
                </a:cubicBezTo>
                <a:lnTo>
                  <a:pt x="260735" y="243172"/>
                </a:lnTo>
                <a:close/>
              </a:path>
            </a:pathLst>
          </a:custGeom>
          <a:noFill/>
          <a:ln w="0" cap="sq">
            <a:solidFill>
              <a:srgbClr val="1A2A51"/>
            </a:solidFill>
            <a:prstDash val="solid"/>
            <a:miter/>
          </a:ln>
        </p:spPr>
        <p:txBody>
          <a:bodyPr rtlCol="0" anchor="ctr"/>
          <a:lstStyle/>
          <a:p>
            <a:endParaRPr lang="ja-JP" altLang="en-US" sz="1200"/>
          </a:p>
        </p:txBody>
      </p:sp>
      <p:sp>
        <p:nvSpPr>
          <p:cNvPr id="1165" name="フリーフォーム: 図形 1164">
            <a:extLst>
              <a:ext uri="{FF2B5EF4-FFF2-40B4-BE49-F238E27FC236}">
                <a16:creationId xmlns:a16="http://schemas.microsoft.com/office/drawing/2014/main" id="{E2F79A19-40CC-0384-128C-0E51A5E19BDC}"/>
              </a:ext>
            </a:extLst>
          </p:cNvPr>
          <p:cNvSpPr/>
          <p:nvPr/>
        </p:nvSpPr>
        <p:spPr>
          <a:xfrm>
            <a:off x="8306422" y="1597491"/>
            <a:ext cx="174669" cy="201708"/>
          </a:xfrm>
          <a:custGeom>
            <a:avLst/>
            <a:gdLst>
              <a:gd name="connsiteX0" fmla="*/ 26798 w 262003"/>
              <a:gd name="connsiteY0" fmla="*/ 75324 h 302562"/>
              <a:gd name="connsiteX1" fmla="*/ 26798 w 262003"/>
              <a:gd name="connsiteY1" fmla="*/ 301114 h 302562"/>
              <a:gd name="connsiteX2" fmla="*/ 0 w 262003"/>
              <a:gd name="connsiteY2" fmla="*/ 301114 h 302562"/>
              <a:gd name="connsiteX3" fmla="*/ 0 w 262003"/>
              <a:gd name="connsiteY3" fmla="*/ 49793 h 302562"/>
              <a:gd name="connsiteX4" fmla="*/ 95421 w 262003"/>
              <a:gd name="connsiteY4" fmla="*/ 49793 h 302562"/>
              <a:gd name="connsiteX5" fmla="*/ 115521 w 262003"/>
              <a:gd name="connsiteY5" fmla="*/ 0 h 302562"/>
              <a:gd name="connsiteX6" fmla="*/ 147750 w 262003"/>
              <a:gd name="connsiteY6" fmla="*/ 12131 h 302562"/>
              <a:gd name="connsiteX7" fmla="*/ 143767 w 262003"/>
              <a:gd name="connsiteY7" fmla="*/ 18831 h 302562"/>
              <a:gd name="connsiteX8" fmla="*/ 123668 w 262003"/>
              <a:gd name="connsiteY8" fmla="*/ 49793 h 302562"/>
              <a:gd name="connsiteX9" fmla="*/ 262003 w 262003"/>
              <a:gd name="connsiteY9" fmla="*/ 49793 h 302562"/>
              <a:gd name="connsiteX10" fmla="*/ 262003 w 262003"/>
              <a:gd name="connsiteY10" fmla="*/ 281016 h 302562"/>
              <a:gd name="connsiteX11" fmla="*/ 240456 w 262003"/>
              <a:gd name="connsiteY11" fmla="*/ 302563 h 302562"/>
              <a:gd name="connsiteX12" fmla="*/ 201527 w 262003"/>
              <a:gd name="connsiteY12" fmla="*/ 302563 h 302562"/>
              <a:gd name="connsiteX13" fmla="*/ 198811 w 262003"/>
              <a:gd name="connsiteY13" fmla="*/ 273049 h 302562"/>
              <a:gd name="connsiteX14" fmla="*/ 229774 w 262003"/>
              <a:gd name="connsiteY14" fmla="*/ 273049 h 302562"/>
              <a:gd name="connsiteX15" fmla="*/ 235206 w 262003"/>
              <a:gd name="connsiteY15" fmla="*/ 267617 h 302562"/>
              <a:gd name="connsiteX16" fmla="*/ 235206 w 262003"/>
              <a:gd name="connsiteY16" fmla="*/ 75505 h 302562"/>
              <a:gd name="connsiteX17" fmla="*/ 26979 w 262003"/>
              <a:gd name="connsiteY17" fmla="*/ 75505 h 302562"/>
              <a:gd name="connsiteX18" fmla="*/ 166581 w 262003"/>
              <a:gd name="connsiteY18" fmla="*/ 241905 h 302562"/>
              <a:gd name="connsiteX19" fmla="*/ 166581 w 262003"/>
              <a:gd name="connsiteY19" fmla="*/ 225790 h 302562"/>
              <a:gd name="connsiteX20" fmla="*/ 95421 w 262003"/>
              <a:gd name="connsiteY20" fmla="*/ 225790 h 302562"/>
              <a:gd name="connsiteX21" fmla="*/ 95421 w 262003"/>
              <a:gd name="connsiteY21" fmla="*/ 250053 h 302562"/>
              <a:gd name="connsiteX22" fmla="*/ 68624 w 262003"/>
              <a:gd name="connsiteY22" fmla="*/ 250053 h 302562"/>
              <a:gd name="connsiteX23" fmla="*/ 68624 w 262003"/>
              <a:gd name="connsiteY23" fmla="*/ 118418 h 302562"/>
              <a:gd name="connsiteX24" fmla="*/ 193560 w 262003"/>
              <a:gd name="connsiteY24" fmla="*/ 118418 h 302562"/>
              <a:gd name="connsiteX25" fmla="*/ 193560 w 262003"/>
              <a:gd name="connsiteY25" fmla="*/ 242086 h 302562"/>
              <a:gd name="connsiteX26" fmla="*/ 166762 w 262003"/>
              <a:gd name="connsiteY26" fmla="*/ 242086 h 302562"/>
              <a:gd name="connsiteX27" fmla="*/ 95421 w 262003"/>
              <a:gd name="connsiteY27" fmla="*/ 143767 h 302562"/>
              <a:gd name="connsiteX28" fmla="*/ 95421 w 262003"/>
              <a:gd name="connsiteY28" fmla="*/ 200260 h 302562"/>
              <a:gd name="connsiteX29" fmla="*/ 166581 w 262003"/>
              <a:gd name="connsiteY29" fmla="*/ 200260 h 302562"/>
              <a:gd name="connsiteX30" fmla="*/ 166581 w 262003"/>
              <a:gd name="connsiteY30" fmla="*/ 143767 h 302562"/>
              <a:gd name="connsiteX31" fmla="*/ 95421 w 262003"/>
              <a:gd name="connsiteY31" fmla="*/ 143767 h 3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2003" h="302562">
                <a:moveTo>
                  <a:pt x="26798" y="75324"/>
                </a:moveTo>
                <a:lnTo>
                  <a:pt x="26798" y="301114"/>
                </a:lnTo>
                <a:lnTo>
                  <a:pt x="0" y="301114"/>
                </a:lnTo>
                <a:lnTo>
                  <a:pt x="0" y="49793"/>
                </a:lnTo>
                <a:lnTo>
                  <a:pt x="95421" y="49793"/>
                </a:lnTo>
                <a:lnTo>
                  <a:pt x="115521" y="0"/>
                </a:lnTo>
                <a:lnTo>
                  <a:pt x="147750" y="12131"/>
                </a:lnTo>
                <a:cubicBezTo>
                  <a:pt x="151372" y="15753"/>
                  <a:pt x="149923" y="17926"/>
                  <a:pt x="143767" y="18831"/>
                </a:cubicBezTo>
                <a:lnTo>
                  <a:pt x="123668" y="49793"/>
                </a:lnTo>
                <a:lnTo>
                  <a:pt x="262003" y="49793"/>
                </a:lnTo>
                <a:lnTo>
                  <a:pt x="262003" y="281016"/>
                </a:lnTo>
                <a:cubicBezTo>
                  <a:pt x="262003" y="295320"/>
                  <a:pt x="254761" y="302563"/>
                  <a:pt x="240456" y="302563"/>
                </a:cubicBezTo>
                <a:lnTo>
                  <a:pt x="201527" y="302563"/>
                </a:lnTo>
                <a:lnTo>
                  <a:pt x="198811" y="273049"/>
                </a:lnTo>
                <a:lnTo>
                  <a:pt x="229774" y="273049"/>
                </a:lnTo>
                <a:cubicBezTo>
                  <a:pt x="233394" y="273049"/>
                  <a:pt x="235206" y="271238"/>
                  <a:pt x="235206" y="267617"/>
                </a:cubicBezTo>
                <a:lnTo>
                  <a:pt x="235206" y="75505"/>
                </a:lnTo>
                <a:lnTo>
                  <a:pt x="26979" y="75505"/>
                </a:lnTo>
                <a:close/>
                <a:moveTo>
                  <a:pt x="166581" y="241905"/>
                </a:moveTo>
                <a:lnTo>
                  <a:pt x="166581" y="225790"/>
                </a:lnTo>
                <a:lnTo>
                  <a:pt x="95421" y="225790"/>
                </a:lnTo>
                <a:lnTo>
                  <a:pt x="95421" y="250053"/>
                </a:lnTo>
                <a:lnTo>
                  <a:pt x="68624" y="250053"/>
                </a:lnTo>
                <a:lnTo>
                  <a:pt x="68624" y="118418"/>
                </a:lnTo>
                <a:lnTo>
                  <a:pt x="193560" y="118418"/>
                </a:lnTo>
                <a:lnTo>
                  <a:pt x="193560" y="242086"/>
                </a:lnTo>
                <a:lnTo>
                  <a:pt x="166762" y="242086"/>
                </a:lnTo>
                <a:close/>
                <a:moveTo>
                  <a:pt x="95421" y="143767"/>
                </a:moveTo>
                <a:lnTo>
                  <a:pt x="95421" y="200260"/>
                </a:lnTo>
                <a:lnTo>
                  <a:pt x="166581" y="200260"/>
                </a:lnTo>
                <a:lnTo>
                  <a:pt x="166581" y="143767"/>
                </a:lnTo>
                <a:lnTo>
                  <a:pt x="95421" y="143767"/>
                </a:lnTo>
                <a:close/>
              </a:path>
            </a:pathLst>
          </a:custGeom>
          <a:solidFill>
            <a:srgbClr val="1A2A51"/>
          </a:solidFill>
          <a:ln w="18102" cap="flat">
            <a:noFill/>
            <a:prstDash val="solid"/>
            <a:miter/>
          </a:ln>
        </p:spPr>
        <p:txBody>
          <a:bodyPr rtlCol="0" anchor="ctr"/>
          <a:lstStyle/>
          <a:p>
            <a:endParaRPr lang="ja-JP" altLang="en-US" sz="1200"/>
          </a:p>
        </p:txBody>
      </p:sp>
      <p:sp>
        <p:nvSpPr>
          <p:cNvPr id="1166" name="フリーフォーム: 図形 1165">
            <a:extLst>
              <a:ext uri="{FF2B5EF4-FFF2-40B4-BE49-F238E27FC236}">
                <a16:creationId xmlns:a16="http://schemas.microsoft.com/office/drawing/2014/main" id="{74652612-0C3D-6FE2-79A3-CB1D21F6AC64}"/>
              </a:ext>
            </a:extLst>
          </p:cNvPr>
          <p:cNvSpPr/>
          <p:nvPr/>
        </p:nvSpPr>
        <p:spPr>
          <a:xfrm>
            <a:off x="8306422" y="1597491"/>
            <a:ext cx="174669" cy="201708"/>
          </a:xfrm>
          <a:custGeom>
            <a:avLst/>
            <a:gdLst>
              <a:gd name="connsiteX0" fmla="*/ 26798 w 262003"/>
              <a:gd name="connsiteY0" fmla="*/ 75324 h 302562"/>
              <a:gd name="connsiteX1" fmla="*/ 26798 w 262003"/>
              <a:gd name="connsiteY1" fmla="*/ 301114 h 302562"/>
              <a:gd name="connsiteX2" fmla="*/ 0 w 262003"/>
              <a:gd name="connsiteY2" fmla="*/ 301114 h 302562"/>
              <a:gd name="connsiteX3" fmla="*/ 0 w 262003"/>
              <a:gd name="connsiteY3" fmla="*/ 49793 h 302562"/>
              <a:gd name="connsiteX4" fmla="*/ 95421 w 262003"/>
              <a:gd name="connsiteY4" fmla="*/ 49793 h 302562"/>
              <a:gd name="connsiteX5" fmla="*/ 115521 w 262003"/>
              <a:gd name="connsiteY5" fmla="*/ 0 h 302562"/>
              <a:gd name="connsiteX6" fmla="*/ 147750 w 262003"/>
              <a:gd name="connsiteY6" fmla="*/ 12131 h 302562"/>
              <a:gd name="connsiteX7" fmla="*/ 143767 w 262003"/>
              <a:gd name="connsiteY7" fmla="*/ 18831 h 302562"/>
              <a:gd name="connsiteX8" fmla="*/ 123668 w 262003"/>
              <a:gd name="connsiteY8" fmla="*/ 49793 h 302562"/>
              <a:gd name="connsiteX9" fmla="*/ 262003 w 262003"/>
              <a:gd name="connsiteY9" fmla="*/ 49793 h 302562"/>
              <a:gd name="connsiteX10" fmla="*/ 262003 w 262003"/>
              <a:gd name="connsiteY10" fmla="*/ 281016 h 302562"/>
              <a:gd name="connsiteX11" fmla="*/ 240456 w 262003"/>
              <a:gd name="connsiteY11" fmla="*/ 302563 h 302562"/>
              <a:gd name="connsiteX12" fmla="*/ 201527 w 262003"/>
              <a:gd name="connsiteY12" fmla="*/ 302563 h 302562"/>
              <a:gd name="connsiteX13" fmla="*/ 198811 w 262003"/>
              <a:gd name="connsiteY13" fmla="*/ 273049 h 302562"/>
              <a:gd name="connsiteX14" fmla="*/ 229774 w 262003"/>
              <a:gd name="connsiteY14" fmla="*/ 273049 h 302562"/>
              <a:gd name="connsiteX15" fmla="*/ 235206 w 262003"/>
              <a:gd name="connsiteY15" fmla="*/ 267617 h 302562"/>
              <a:gd name="connsiteX16" fmla="*/ 235206 w 262003"/>
              <a:gd name="connsiteY16" fmla="*/ 75505 h 302562"/>
              <a:gd name="connsiteX17" fmla="*/ 26979 w 262003"/>
              <a:gd name="connsiteY17" fmla="*/ 75505 h 302562"/>
              <a:gd name="connsiteX18" fmla="*/ 166581 w 262003"/>
              <a:gd name="connsiteY18" fmla="*/ 241905 h 302562"/>
              <a:gd name="connsiteX19" fmla="*/ 166581 w 262003"/>
              <a:gd name="connsiteY19" fmla="*/ 225790 h 302562"/>
              <a:gd name="connsiteX20" fmla="*/ 95421 w 262003"/>
              <a:gd name="connsiteY20" fmla="*/ 225790 h 302562"/>
              <a:gd name="connsiteX21" fmla="*/ 95421 w 262003"/>
              <a:gd name="connsiteY21" fmla="*/ 250053 h 302562"/>
              <a:gd name="connsiteX22" fmla="*/ 68624 w 262003"/>
              <a:gd name="connsiteY22" fmla="*/ 250053 h 302562"/>
              <a:gd name="connsiteX23" fmla="*/ 68624 w 262003"/>
              <a:gd name="connsiteY23" fmla="*/ 118418 h 302562"/>
              <a:gd name="connsiteX24" fmla="*/ 193560 w 262003"/>
              <a:gd name="connsiteY24" fmla="*/ 118418 h 302562"/>
              <a:gd name="connsiteX25" fmla="*/ 193560 w 262003"/>
              <a:gd name="connsiteY25" fmla="*/ 242086 h 302562"/>
              <a:gd name="connsiteX26" fmla="*/ 166762 w 262003"/>
              <a:gd name="connsiteY26" fmla="*/ 242086 h 302562"/>
              <a:gd name="connsiteX27" fmla="*/ 95421 w 262003"/>
              <a:gd name="connsiteY27" fmla="*/ 143767 h 302562"/>
              <a:gd name="connsiteX28" fmla="*/ 95421 w 262003"/>
              <a:gd name="connsiteY28" fmla="*/ 200260 h 302562"/>
              <a:gd name="connsiteX29" fmla="*/ 166581 w 262003"/>
              <a:gd name="connsiteY29" fmla="*/ 200260 h 302562"/>
              <a:gd name="connsiteX30" fmla="*/ 166581 w 262003"/>
              <a:gd name="connsiteY30" fmla="*/ 143767 h 302562"/>
              <a:gd name="connsiteX31" fmla="*/ 95421 w 262003"/>
              <a:gd name="connsiteY31" fmla="*/ 143767 h 30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2003" h="302562">
                <a:moveTo>
                  <a:pt x="26798" y="75324"/>
                </a:moveTo>
                <a:lnTo>
                  <a:pt x="26798" y="301114"/>
                </a:lnTo>
                <a:lnTo>
                  <a:pt x="0" y="301114"/>
                </a:lnTo>
                <a:lnTo>
                  <a:pt x="0" y="49793"/>
                </a:lnTo>
                <a:lnTo>
                  <a:pt x="95421" y="49793"/>
                </a:lnTo>
                <a:lnTo>
                  <a:pt x="115521" y="0"/>
                </a:lnTo>
                <a:lnTo>
                  <a:pt x="147750" y="12131"/>
                </a:lnTo>
                <a:cubicBezTo>
                  <a:pt x="151372" y="15753"/>
                  <a:pt x="149923" y="17926"/>
                  <a:pt x="143767" y="18831"/>
                </a:cubicBezTo>
                <a:lnTo>
                  <a:pt x="123668" y="49793"/>
                </a:lnTo>
                <a:lnTo>
                  <a:pt x="262003" y="49793"/>
                </a:lnTo>
                <a:lnTo>
                  <a:pt x="262003" y="281016"/>
                </a:lnTo>
                <a:cubicBezTo>
                  <a:pt x="262003" y="295320"/>
                  <a:pt x="254761" y="302563"/>
                  <a:pt x="240456" y="302563"/>
                </a:cubicBezTo>
                <a:lnTo>
                  <a:pt x="201527" y="302563"/>
                </a:lnTo>
                <a:lnTo>
                  <a:pt x="198811" y="273049"/>
                </a:lnTo>
                <a:lnTo>
                  <a:pt x="229774" y="273049"/>
                </a:lnTo>
                <a:cubicBezTo>
                  <a:pt x="233394" y="273049"/>
                  <a:pt x="235206" y="271238"/>
                  <a:pt x="235206" y="267617"/>
                </a:cubicBezTo>
                <a:lnTo>
                  <a:pt x="235206" y="75505"/>
                </a:lnTo>
                <a:lnTo>
                  <a:pt x="26979" y="75505"/>
                </a:lnTo>
                <a:close/>
                <a:moveTo>
                  <a:pt x="166581" y="241905"/>
                </a:moveTo>
                <a:lnTo>
                  <a:pt x="166581" y="225790"/>
                </a:lnTo>
                <a:lnTo>
                  <a:pt x="95421" y="225790"/>
                </a:lnTo>
                <a:lnTo>
                  <a:pt x="95421" y="250053"/>
                </a:lnTo>
                <a:lnTo>
                  <a:pt x="68624" y="250053"/>
                </a:lnTo>
                <a:lnTo>
                  <a:pt x="68624" y="118418"/>
                </a:lnTo>
                <a:lnTo>
                  <a:pt x="193560" y="118418"/>
                </a:lnTo>
                <a:lnTo>
                  <a:pt x="193560" y="242086"/>
                </a:lnTo>
                <a:lnTo>
                  <a:pt x="166762" y="242086"/>
                </a:lnTo>
                <a:close/>
                <a:moveTo>
                  <a:pt x="95421" y="143767"/>
                </a:moveTo>
                <a:lnTo>
                  <a:pt x="95421" y="200260"/>
                </a:lnTo>
                <a:lnTo>
                  <a:pt x="166581" y="200260"/>
                </a:lnTo>
                <a:lnTo>
                  <a:pt x="166581" y="143767"/>
                </a:lnTo>
                <a:lnTo>
                  <a:pt x="95421" y="143767"/>
                </a:lnTo>
                <a:close/>
              </a:path>
            </a:pathLst>
          </a:custGeom>
          <a:noFill/>
          <a:ln w="0" cap="sq">
            <a:solidFill>
              <a:srgbClr val="1A2A51"/>
            </a:solidFill>
            <a:prstDash val="solid"/>
            <a:miter/>
          </a:ln>
        </p:spPr>
        <p:txBody>
          <a:bodyPr rtlCol="0" anchor="ctr"/>
          <a:lstStyle/>
          <a:p>
            <a:endParaRPr lang="ja-JP" altLang="en-US" sz="1200"/>
          </a:p>
        </p:txBody>
      </p:sp>
      <p:sp>
        <p:nvSpPr>
          <p:cNvPr id="1167" name="フリーフォーム: 図形 1166">
            <a:extLst>
              <a:ext uri="{FF2B5EF4-FFF2-40B4-BE49-F238E27FC236}">
                <a16:creationId xmlns:a16="http://schemas.microsoft.com/office/drawing/2014/main" id="{56E9E918-1EE7-057F-97D2-9ABD145FA01B}"/>
              </a:ext>
            </a:extLst>
          </p:cNvPr>
          <p:cNvSpPr/>
          <p:nvPr/>
        </p:nvSpPr>
        <p:spPr>
          <a:xfrm>
            <a:off x="8526720" y="1645052"/>
            <a:ext cx="67236" cy="160425"/>
          </a:xfrm>
          <a:custGeom>
            <a:avLst/>
            <a:gdLst>
              <a:gd name="connsiteX0" fmla="*/ 100854 w 100854"/>
              <a:gd name="connsiteY0" fmla="*/ 0 h 240637"/>
              <a:gd name="connsiteX1" fmla="*/ 100854 w 100854"/>
              <a:gd name="connsiteY1" fmla="*/ 240638 h 240637"/>
              <a:gd name="connsiteX2" fmla="*/ 0 w 100854"/>
              <a:gd name="connsiteY2" fmla="*/ 240638 h 240637"/>
              <a:gd name="connsiteX3" fmla="*/ 0 w 100854"/>
              <a:gd name="connsiteY3" fmla="*/ 215107 h 240637"/>
              <a:gd name="connsiteX4" fmla="*/ 74056 w 100854"/>
              <a:gd name="connsiteY4" fmla="*/ 215107 h 240637"/>
              <a:gd name="connsiteX5" fmla="*/ 74056 w 100854"/>
              <a:gd name="connsiteY5" fmla="*/ 0 h 240637"/>
              <a:gd name="connsiteX6" fmla="*/ 100854 w 100854"/>
              <a:gd name="connsiteY6" fmla="*/ 0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54" h="240637">
                <a:moveTo>
                  <a:pt x="100854" y="0"/>
                </a:moveTo>
                <a:lnTo>
                  <a:pt x="100854" y="240638"/>
                </a:lnTo>
                <a:lnTo>
                  <a:pt x="0" y="240638"/>
                </a:lnTo>
                <a:lnTo>
                  <a:pt x="0" y="215107"/>
                </a:lnTo>
                <a:lnTo>
                  <a:pt x="74056" y="215107"/>
                </a:lnTo>
                <a:lnTo>
                  <a:pt x="74056" y="0"/>
                </a:lnTo>
                <a:lnTo>
                  <a:pt x="100854" y="0"/>
                </a:lnTo>
                <a:close/>
              </a:path>
            </a:pathLst>
          </a:custGeom>
          <a:solidFill>
            <a:srgbClr val="1A2A51"/>
          </a:solidFill>
          <a:ln w="18102" cap="flat">
            <a:noFill/>
            <a:prstDash val="solid"/>
            <a:miter/>
          </a:ln>
        </p:spPr>
        <p:txBody>
          <a:bodyPr rtlCol="0" anchor="ctr"/>
          <a:lstStyle/>
          <a:p>
            <a:endParaRPr lang="ja-JP" altLang="en-US" sz="1200"/>
          </a:p>
        </p:txBody>
      </p:sp>
      <p:sp>
        <p:nvSpPr>
          <p:cNvPr id="1168" name="フリーフォーム: 図形 1167">
            <a:extLst>
              <a:ext uri="{FF2B5EF4-FFF2-40B4-BE49-F238E27FC236}">
                <a16:creationId xmlns:a16="http://schemas.microsoft.com/office/drawing/2014/main" id="{E6473F07-592E-23D9-2BC1-773F4AA9C6D0}"/>
              </a:ext>
            </a:extLst>
          </p:cNvPr>
          <p:cNvSpPr/>
          <p:nvPr/>
        </p:nvSpPr>
        <p:spPr>
          <a:xfrm>
            <a:off x="8526720" y="1645052"/>
            <a:ext cx="67236" cy="160425"/>
          </a:xfrm>
          <a:custGeom>
            <a:avLst/>
            <a:gdLst>
              <a:gd name="connsiteX0" fmla="*/ 100854 w 100854"/>
              <a:gd name="connsiteY0" fmla="*/ 0 h 240637"/>
              <a:gd name="connsiteX1" fmla="*/ 100854 w 100854"/>
              <a:gd name="connsiteY1" fmla="*/ 240638 h 240637"/>
              <a:gd name="connsiteX2" fmla="*/ 0 w 100854"/>
              <a:gd name="connsiteY2" fmla="*/ 240638 h 240637"/>
              <a:gd name="connsiteX3" fmla="*/ 0 w 100854"/>
              <a:gd name="connsiteY3" fmla="*/ 215107 h 240637"/>
              <a:gd name="connsiteX4" fmla="*/ 74056 w 100854"/>
              <a:gd name="connsiteY4" fmla="*/ 215107 h 240637"/>
              <a:gd name="connsiteX5" fmla="*/ 74056 w 100854"/>
              <a:gd name="connsiteY5" fmla="*/ 0 h 240637"/>
              <a:gd name="connsiteX6" fmla="*/ 100854 w 100854"/>
              <a:gd name="connsiteY6" fmla="*/ 0 h 2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54" h="240637">
                <a:moveTo>
                  <a:pt x="100854" y="0"/>
                </a:moveTo>
                <a:lnTo>
                  <a:pt x="100854" y="240638"/>
                </a:lnTo>
                <a:lnTo>
                  <a:pt x="0" y="240638"/>
                </a:lnTo>
                <a:lnTo>
                  <a:pt x="0" y="215107"/>
                </a:lnTo>
                <a:lnTo>
                  <a:pt x="74056" y="215107"/>
                </a:lnTo>
                <a:lnTo>
                  <a:pt x="74056" y="0"/>
                </a:lnTo>
                <a:lnTo>
                  <a:pt x="100854" y="0"/>
                </a:lnTo>
                <a:close/>
              </a:path>
            </a:pathLst>
          </a:custGeom>
          <a:noFill/>
          <a:ln w="0" cap="sq">
            <a:solidFill>
              <a:srgbClr val="1A2A51"/>
            </a:solidFill>
            <a:prstDash val="solid"/>
            <a:miter/>
          </a:ln>
        </p:spPr>
        <p:txBody>
          <a:bodyPr rtlCol="0" anchor="ctr"/>
          <a:lstStyle/>
          <a:p>
            <a:endParaRPr lang="ja-JP" altLang="en-US" sz="1200"/>
          </a:p>
        </p:txBody>
      </p:sp>
      <p:sp>
        <p:nvSpPr>
          <p:cNvPr id="1169" name="フリーフォーム: 図形 1168">
            <a:extLst>
              <a:ext uri="{FF2B5EF4-FFF2-40B4-BE49-F238E27FC236}">
                <a16:creationId xmlns:a16="http://schemas.microsoft.com/office/drawing/2014/main" id="{778EE9EB-7202-18AF-8342-A11581189AE3}"/>
              </a:ext>
            </a:extLst>
          </p:cNvPr>
          <p:cNvSpPr/>
          <p:nvPr/>
        </p:nvSpPr>
        <p:spPr>
          <a:xfrm>
            <a:off x="8629445" y="1696113"/>
            <a:ext cx="29937" cy="113347"/>
          </a:xfrm>
          <a:custGeom>
            <a:avLst/>
            <a:gdLst>
              <a:gd name="connsiteX0" fmla="*/ 44724 w 44905"/>
              <a:gd name="connsiteY0" fmla="*/ 169841 h 170021"/>
              <a:gd name="connsiteX1" fmla="*/ 27704 w 44905"/>
              <a:gd name="connsiteY1" fmla="*/ 169841 h 170021"/>
              <a:gd name="connsiteX2" fmla="*/ 7062 w 44905"/>
              <a:gd name="connsiteY2" fmla="*/ 127471 h 170021"/>
              <a:gd name="connsiteX3" fmla="*/ 0 w 44905"/>
              <a:gd name="connsiteY3" fmla="*/ 84920 h 170021"/>
              <a:gd name="connsiteX4" fmla="*/ 8692 w 44905"/>
              <a:gd name="connsiteY4" fmla="*/ 36576 h 170021"/>
              <a:gd name="connsiteX5" fmla="*/ 27885 w 44905"/>
              <a:gd name="connsiteY5" fmla="*/ 0 h 170021"/>
              <a:gd name="connsiteX6" fmla="*/ 44905 w 44905"/>
              <a:gd name="connsiteY6" fmla="*/ 0 h 170021"/>
              <a:gd name="connsiteX7" fmla="*/ 28247 w 44905"/>
              <a:gd name="connsiteY7" fmla="*/ 45629 h 170021"/>
              <a:gd name="connsiteX8" fmla="*/ 23721 w 44905"/>
              <a:gd name="connsiteY8" fmla="*/ 85464 h 170021"/>
              <a:gd name="connsiteX9" fmla="*/ 26436 w 44905"/>
              <a:gd name="connsiteY9" fmla="*/ 115158 h 170021"/>
              <a:gd name="connsiteX10" fmla="*/ 33860 w 44905"/>
              <a:gd name="connsiteY10" fmla="*/ 144129 h 170021"/>
              <a:gd name="connsiteX11" fmla="*/ 44724 w 44905"/>
              <a:gd name="connsiteY11" fmla="*/ 170022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905" h="170021">
                <a:moveTo>
                  <a:pt x="44724" y="169841"/>
                </a:moveTo>
                <a:lnTo>
                  <a:pt x="27704" y="169841"/>
                </a:lnTo>
                <a:cubicBezTo>
                  <a:pt x="18650" y="156261"/>
                  <a:pt x="11770" y="142137"/>
                  <a:pt x="7062" y="127471"/>
                </a:cubicBezTo>
                <a:cubicBezTo>
                  <a:pt x="2354" y="112805"/>
                  <a:pt x="0" y="98682"/>
                  <a:pt x="0" y="84920"/>
                </a:cubicBezTo>
                <a:cubicBezTo>
                  <a:pt x="0" y="67900"/>
                  <a:pt x="2898" y="51785"/>
                  <a:pt x="8692" y="36576"/>
                </a:cubicBezTo>
                <a:cubicBezTo>
                  <a:pt x="13761" y="23358"/>
                  <a:pt x="20099" y="11226"/>
                  <a:pt x="27885" y="0"/>
                </a:cubicBezTo>
                <a:lnTo>
                  <a:pt x="44905" y="0"/>
                </a:lnTo>
                <a:cubicBezTo>
                  <a:pt x="36757" y="17926"/>
                  <a:pt x="31325" y="33135"/>
                  <a:pt x="28247" y="45629"/>
                </a:cubicBezTo>
                <a:cubicBezTo>
                  <a:pt x="25169" y="58123"/>
                  <a:pt x="23721" y="71522"/>
                  <a:pt x="23721" y="85464"/>
                </a:cubicBezTo>
                <a:cubicBezTo>
                  <a:pt x="23721" y="95060"/>
                  <a:pt x="24626" y="105019"/>
                  <a:pt x="26436" y="115158"/>
                </a:cubicBezTo>
                <a:cubicBezTo>
                  <a:pt x="28247" y="125298"/>
                  <a:pt x="30782" y="134895"/>
                  <a:pt x="33860" y="144129"/>
                </a:cubicBezTo>
                <a:cubicBezTo>
                  <a:pt x="35852" y="150104"/>
                  <a:pt x="39474" y="158796"/>
                  <a:pt x="44724" y="170022"/>
                </a:cubicBezTo>
                <a:close/>
              </a:path>
            </a:pathLst>
          </a:custGeom>
          <a:solidFill>
            <a:srgbClr val="1A2A51"/>
          </a:solidFill>
          <a:ln w="18102" cap="flat">
            <a:noFill/>
            <a:prstDash val="solid"/>
            <a:miter/>
          </a:ln>
        </p:spPr>
        <p:txBody>
          <a:bodyPr rtlCol="0" anchor="ctr"/>
          <a:lstStyle/>
          <a:p>
            <a:endParaRPr lang="ja-JP" altLang="en-US" sz="1200"/>
          </a:p>
        </p:txBody>
      </p:sp>
      <p:sp>
        <p:nvSpPr>
          <p:cNvPr id="1170" name="フリーフォーム: 図形 1169">
            <a:extLst>
              <a:ext uri="{FF2B5EF4-FFF2-40B4-BE49-F238E27FC236}">
                <a16:creationId xmlns:a16="http://schemas.microsoft.com/office/drawing/2014/main" id="{CA69B3B5-4D7B-417C-8114-83C904A7071E}"/>
              </a:ext>
            </a:extLst>
          </p:cNvPr>
          <p:cNvSpPr/>
          <p:nvPr/>
        </p:nvSpPr>
        <p:spPr>
          <a:xfrm>
            <a:off x="8674711" y="1692974"/>
            <a:ext cx="98259" cy="97293"/>
          </a:xfrm>
          <a:custGeom>
            <a:avLst/>
            <a:gdLst>
              <a:gd name="connsiteX0" fmla="*/ 0 w 147388"/>
              <a:gd name="connsiteY0" fmla="*/ 85464 h 145939"/>
              <a:gd name="connsiteX1" fmla="*/ 0 w 147388"/>
              <a:gd name="connsiteY1" fmla="*/ 59933 h 145939"/>
              <a:gd name="connsiteX2" fmla="*/ 25531 w 147388"/>
              <a:gd name="connsiteY2" fmla="*/ 59933 h 145939"/>
              <a:gd name="connsiteX3" fmla="*/ 25531 w 147388"/>
              <a:gd name="connsiteY3" fmla="*/ 85464 h 145939"/>
              <a:gd name="connsiteX4" fmla="*/ 0 w 147388"/>
              <a:gd name="connsiteY4" fmla="*/ 85464 h 145939"/>
              <a:gd name="connsiteX5" fmla="*/ 65727 w 147388"/>
              <a:gd name="connsiteY5" fmla="*/ 72789 h 145939"/>
              <a:gd name="connsiteX6" fmla="*/ 1449 w 147388"/>
              <a:gd name="connsiteY6" fmla="*/ 8510 h 145939"/>
              <a:gd name="connsiteX7" fmla="*/ 9960 w 147388"/>
              <a:gd name="connsiteY7" fmla="*/ 0 h 145939"/>
              <a:gd name="connsiteX8" fmla="*/ 12132 w 147388"/>
              <a:gd name="connsiteY8" fmla="*/ 2173 h 145939"/>
              <a:gd name="connsiteX9" fmla="*/ 72247 w 147388"/>
              <a:gd name="connsiteY9" fmla="*/ 62287 h 145939"/>
              <a:gd name="connsiteX10" fmla="*/ 74419 w 147388"/>
              <a:gd name="connsiteY10" fmla="*/ 64460 h 145939"/>
              <a:gd name="connsiteX11" fmla="*/ 76592 w 147388"/>
              <a:gd name="connsiteY11" fmla="*/ 62287 h 145939"/>
              <a:gd name="connsiteX12" fmla="*/ 135981 w 147388"/>
              <a:gd name="connsiteY12" fmla="*/ 2897 h 145939"/>
              <a:gd name="connsiteX13" fmla="*/ 138879 w 147388"/>
              <a:gd name="connsiteY13" fmla="*/ 0 h 145939"/>
              <a:gd name="connsiteX14" fmla="*/ 147389 w 147388"/>
              <a:gd name="connsiteY14" fmla="*/ 8510 h 145939"/>
              <a:gd name="connsiteX15" fmla="*/ 144492 w 147388"/>
              <a:gd name="connsiteY15" fmla="*/ 11407 h 145939"/>
              <a:gd name="connsiteX16" fmla="*/ 85102 w 147388"/>
              <a:gd name="connsiteY16" fmla="*/ 70797 h 145939"/>
              <a:gd name="connsiteX17" fmla="*/ 82929 w 147388"/>
              <a:gd name="connsiteY17" fmla="*/ 72970 h 145939"/>
              <a:gd name="connsiteX18" fmla="*/ 144492 w 147388"/>
              <a:gd name="connsiteY18" fmla="*/ 134532 h 145939"/>
              <a:gd name="connsiteX19" fmla="*/ 147389 w 147388"/>
              <a:gd name="connsiteY19" fmla="*/ 137430 h 145939"/>
              <a:gd name="connsiteX20" fmla="*/ 138879 w 147388"/>
              <a:gd name="connsiteY20" fmla="*/ 145940 h 145939"/>
              <a:gd name="connsiteX21" fmla="*/ 133266 w 147388"/>
              <a:gd name="connsiteY21" fmla="*/ 140327 h 145939"/>
              <a:gd name="connsiteX22" fmla="*/ 76773 w 147388"/>
              <a:gd name="connsiteY22" fmla="*/ 83834 h 145939"/>
              <a:gd name="connsiteX23" fmla="*/ 74601 w 147388"/>
              <a:gd name="connsiteY23" fmla="*/ 81661 h 145939"/>
              <a:gd name="connsiteX24" fmla="*/ 70435 w 147388"/>
              <a:gd name="connsiteY24" fmla="*/ 85826 h 145939"/>
              <a:gd name="connsiteX25" fmla="*/ 10321 w 147388"/>
              <a:gd name="connsiteY25" fmla="*/ 145940 h 145939"/>
              <a:gd name="connsiteX26" fmla="*/ 1811 w 147388"/>
              <a:gd name="connsiteY26" fmla="*/ 137430 h 145939"/>
              <a:gd name="connsiteX27" fmla="*/ 3984 w 147388"/>
              <a:gd name="connsiteY27" fmla="*/ 135257 h 145939"/>
              <a:gd name="connsiteX28" fmla="*/ 64098 w 147388"/>
              <a:gd name="connsiteY28" fmla="*/ 75143 h 145939"/>
              <a:gd name="connsiteX29" fmla="*/ 66271 w 147388"/>
              <a:gd name="connsiteY29" fmla="*/ 72970 h 145939"/>
              <a:gd name="connsiteX30" fmla="*/ 60839 w 147388"/>
              <a:gd name="connsiteY30" fmla="*/ 27522 h 145939"/>
              <a:gd name="connsiteX31" fmla="*/ 60839 w 147388"/>
              <a:gd name="connsiteY31" fmla="*/ 1992 h 145939"/>
              <a:gd name="connsiteX32" fmla="*/ 86369 w 147388"/>
              <a:gd name="connsiteY32" fmla="*/ 1992 h 145939"/>
              <a:gd name="connsiteX33" fmla="*/ 86369 w 147388"/>
              <a:gd name="connsiteY33" fmla="*/ 27522 h 145939"/>
              <a:gd name="connsiteX34" fmla="*/ 60839 w 147388"/>
              <a:gd name="connsiteY34" fmla="*/ 27522 h 145939"/>
              <a:gd name="connsiteX35" fmla="*/ 60839 w 147388"/>
              <a:gd name="connsiteY35" fmla="*/ 143586 h 145939"/>
              <a:gd name="connsiteX36" fmla="*/ 60839 w 147388"/>
              <a:gd name="connsiteY36" fmla="*/ 118056 h 145939"/>
              <a:gd name="connsiteX37" fmla="*/ 86369 w 147388"/>
              <a:gd name="connsiteY37" fmla="*/ 118056 h 145939"/>
              <a:gd name="connsiteX38" fmla="*/ 86369 w 147388"/>
              <a:gd name="connsiteY38" fmla="*/ 143586 h 145939"/>
              <a:gd name="connsiteX39" fmla="*/ 60839 w 147388"/>
              <a:gd name="connsiteY39" fmla="*/ 143586 h 145939"/>
              <a:gd name="connsiteX40" fmla="*/ 118781 w 147388"/>
              <a:gd name="connsiteY40" fmla="*/ 85644 h 145939"/>
              <a:gd name="connsiteX41" fmla="*/ 118781 w 147388"/>
              <a:gd name="connsiteY41" fmla="*/ 60114 h 145939"/>
              <a:gd name="connsiteX42" fmla="*/ 144311 w 147388"/>
              <a:gd name="connsiteY42" fmla="*/ 60114 h 145939"/>
              <a:gd name="connsiteX43" fmla="*/ 144311 w 147388"/>
              <a:gd name="connsiteY43" fmla="*/ 85644 h 145939"/>
              <a:gd name="connsiteX44" fmla="*/ 118781 w 147388"/>
              <a:gd name="connsiteY44" fmla="*/ 85644 h 14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388" h="145939">
                <a:moveTo>
                  <a:pt x="0" y="85464"/>
                </a:moveTo>
                <a:lnTo>
                  <a:pt x="0" y="59933"/>
                </a:lnTo>
                <a:lnTo>
                  <a:pt x="25531" y="59933"/>
                </a:lnTo>
                <a:lnTo>
                  <a:pt x="25531" y="85464"/>
                </a:lnTo>
                <a:lnTo>
                  <a:pt x="0" y="85464"/>
                </a:lnTo>
                <a:close/>
                <a:moveTo>
                  <a:pt x="65727" y="72789"/>
                </a:moveTo>
                <a:lnTo>
                  <a:pt x="1449" y="8510"/>
                </a:lnTo>
                <a:lnTo>
                  <a:pt x="9960" y="0"/>
                </a:lnTo>
                <a:lnTo>
                  <a:pt x="12132" y="2173"/>
                </a:lnTo>
                <a:lnTo>
                  <a:pt x="72247" y="62287"/>
                </a:lnTo>
                <a:lnTo>
                  <a:pt x="74419" y="64460"/>
                </a:lnTo>
                <a:lnTo>
                  <a:pt x="76592" y="62287"/>
                </a:lnTo>
                <a:lnTo>
                  <a:pt x="135981" y="2897"/>
                </a:lnTo>
                <a:lnTo>
                  <a:pt x="138879" y="0"/>
                </a:lnTo>
                <a:lnTo>
                  <a:pt x="147389" y="8510"/>
                </a:lnTo>
                <a:lnTo>
                  <a:pt x="144492" y="11407"/>
                </a:lnTo>
                <a:lnTo>
                  <a:pt x="85102" y="70797"/>
                </a:lnTo>
                <a:lnTo>
                  <a:pt x="82929" y="72970"/>
                </a:lnTo>
                <a:lnTo>
                  <a:pt x="144492" y="134532"/>
                </a:lnTo>
                <a:lnTo>
                  <a:pt x="147389" y="137430"/>
                </a:lnTo>
                <a:lnTo>
                  <a:pt x="138879" y="145940"/>
                </a:lnTo>
                <a:lnTo>
                  <a:pt x="133266" y="140327"/>
                </a:lnTo>
                <a:lnTo>
                  <a:pt x="76773" y="83834"/>
                </a:lnTo>
                <a:lnTo>
                  <a:pt x="74601" y="81661"/>
                </a:lnTo>
                <a:lnTo>
                  <a:pt x="70435" y="85826"/>
                </a:lnTo>
                <a:lnTo>
                  <a:pt x="10321" y="145940"/>
                </a:lnTo>
                <a:lnTo>
                  <a:pt x="1811" y="137430"/>
                </a:lnTo>
                <a:lnTo>
                  <a:pt x="3984" y="135257"/>
                </a:lnTo>
                <a:lnTo>
                  <a:pt x="64098" y="75143"/>
                </a:lnTo>
                <a:lnTo>
                  <a:pt x="66271" y="72970"/>
                </a:lnTo>
                <a:close/>
                <a:moveTo>
                  <a:pt x="60839" y="27522"/>
                </a:moveTo>
                <a:lnTo>
                  <a:pt x="60839" y="1992"/>
                </a:lnTo>
                <a:lnTo>
                  <a:pt x="86369" y="1992"/>
                </a:lnTo>
                <a:lnTo>
                  <a:pt x="86369" y="27522"/>
                </a:lnTo>
                <a:lnTo>
                  <a:pt x="60839" y="27522"/>
                </a:lnTo>
                <a:close/>
                <a:moveTo>
                  <a:pt x="60839" y="143586"/>
                </a:moveTo>
                <a:lnTo>
                  <a:pt x="60839" y="118056"/>
                </a:lnTo>
                <a:lnTo>
                  <a:pt x="86369" y="118056"/>
                </a:lnTo>
                <a:lnTo>
                  <a:pt x="86369" y="143586"/>
                </a:lnTo>
                <a:lnTo>
                  <a:pt x="60839" y="143586"/>
                </a:lnTo>
                <a:close/>
                <a:moveTo>
                  <a:pt x="118781" y="85644"/>
                </a:moveTo>
                <a:lnTo>
                  <a:pt x="118781" y="60114"/>
                </a:lnTo>
                <a:lnTo>
                  <a:pt x="144311" y="60114"/>
                </a:lnTo>
                <a:lnTo>
                  <a:pt x="144311" y="85644"/>
                </a:lnTo>
                <a:lnTo>
                  <a:pt x="118781" y="85644"/>
                </a:lnTo>
                <a:close/>
              </a:path>
            </a:pathLst>
          </a:custGeom>
          <a:solidFill>
            <a:srgbClr val="1A2A51"/>
          </a:solidFill>
          <a:ln w="18102" cap="flat">
            <a:noFill/>
            <a:prstDash val="solid"/>
            <a:miter/>
          </a:ln>
        </p:spPr>
        <p:txBody>
          <a:bodyPr rtlCol="0" anchor="ctr"/>
          <a:lstStyle/>
          <a:p>
            <a:endParaRPr lang="ja-JP" altLang="en-US" sz="1200"/>
          </a:p>
        </p:txBody>
      </p:sp>
      <p:sp>
        <p:nvSpPr>
          <p:cNvPr id="1171" name="フリーフォーム: 図形 1170">
            <a:extLst>
              <a:ext uri="{FF2B5EF4-FFF2-40B4-BE49-F238E27FC236}">
                <a16:creationId xmlns:a16="http://schemas.microsoft.com/office/drawing/2014/main" id="{E3D841D8-A17C-F8D9-4903-7027FEBEE784}"/>
              </a:ext>
            </a:extLst>
          </p:cNvPr>
          <p:cNvSpPr/>
          <p:nvPr/>
        </p:nvSpPr>
        <p:spPr>
          <a:xfrm>
            <a:off x="8674711" y="1692974"/>
            <a:ext cx="98259" cy="97293"/>
          </a:xfrm>
          <a:custGeom>
            <a:avLst/>
            <a:gdLst>
              <a:gd name="connsiteX0" fmla="*/ 0 w 147388"/>
              <a:gd name="connsiteY0" fmla="*/ 85464 h 145939"/>
              <a:gd name="connsiteX1" fmla="*/ 0 w 147388"/>
              <a:gd name="connsiteY1" fmla="*/ 59933 h 145939"/>
              <a:gd name="connsiteX2" fmla="*/ 25531 w 147388"/>
              <a:gd name="connsiteY2" fmla="*/ 59933 h 145939"/>
              <a:gd name="connsiteX3" fmla="*/ 25531 w 147388"/>
              <a:gd name="connsiteY3" fmla="*/ 85464 h 145939"/>
              <a:gd name="connsiteX4" fmla="*/ 0 w 147388"/>
              <a:gd name="connsiteY4" fmla="*/ 85464 h 145939"/>
              <a:gd name="connsiteX5" fmla="*/ 65727 w 147388"/>
              <a:gd name="connsiteY5" fmla="*/ 72789 h 145939"/>
              <a:gd name="connsiteX6" fmla="*/ 1449 w 147388"/>
              <a:gd name="connsiteY6" fmla="*/ 8510 h 145939"/>
              <a:gd name="connsiteX7" fmla="*/ 9960 w 147388"/>
              <a:gd name="connsiteY7" fmla="*/ 0 h 145939"/>
              <a:gd name="connsiteX8" fmla="*/ 12132 w 147388"/>
              <a:gd name="connsiteY8" fmla="*/ 2173 h 145939"/>
              <a:gd name="connsiteX9" fmla="*/ 72247 w 147388"/>
              <a:gd name="connsiteY9" fmla="*/ 62287 h 145939"/>
              <a:gd name="connsiteX10" fmla="*/ 74419 w 147388"/>
              <a:gd name="connsiteY10" fmla="*/ 64460 h 145939"/>
              <a:gd name="connsiteX11" fmla="*/ 76592 w 147388"/>
              <a:gd name="connsiteY11" fmla="*/ 62287 h 145939"/>
              <a:gd name="connsiteX12" fmla="*/ 135981 w 147388"/>
              <a:gd name="connsiteY12" fmla="*/ 2897 h 145939"/>
              <a:gd name="connsiteX13" fmla="*/ 138879 w 147388"/>
              <a:gd name="connsiteY13" fmla="*/ 0 h 145939"/>
              <a:gd name="connsiteX14" fmla="*/ 147389 w 147388"/>
              <a:gd name="connsiteY14" fmla="*/ 8510 h 145939"/>
              <a:gd name="connsiteX15" fmla="*/ 144492 w 147388"/>
              <a:gd name="connsiteY15" fmla="*/ 11407 h 145939"/>
              <a:gd name="connsiteX16" fmla="*/ 85102 w 147388"/>
              <a:gd name="connsiteY16" fmla="*/ 70797 h 145939"/>
              <a:gd name="connsiteX17" fmla="*/ 82929 w 147388"/>
              <a:gd name="connsiteY17" fmla="*/ 72970 h 145939"/>
              <a:gd name="connsiteX18" fmla="*/ 144492 w 147388"/>
              <a:gd name="connsiteY18" fmla="*/ 134532 h 145939"/>
              <a:gd name="connsiteX19" fmla="*/ 147389 w 147388"/>
              <a:gd name="connsiteY19" fmla="*/ 137430 h 145939"/>
              <a:gd name="connsiteX20" fmla="*/ 138879 w 147388"/>
              <a:gd name="connsiteY20" fmla="*/ 145940 h 145939"/>
              <a:gd name="connsiteX21" fmla="*/ 133266 w 147388"/>
              <a:gd name="connsiteY21" fmla="*/ 140327 h 145939"/>
              <a:gd name="connsiteX22" fmla="*/ 76773 w 147388"/>
              <a:gd name="connsiteY22" fmla="*/ 83834 h 145939"/>
              <a:gd name="connsiteX23" fmla="*/ 74601 w 147388"/>
              <a:gd name="connsiteY23" fmla="*/ 81661 h 145939"/>
              <a:gd name="connsiteX24" fmla="*/ 70435 w 147388"/>
              <a:gd name="connsiteY24" fmla="*/ 85826 h 145939"/>
              <a:gd name="connsiteX25" fmla="*/ 10321 w 147388"/>
              <a:gd name="connsiteY25" fmla="*/ 145940 h 145939"/>
              <a:gd name="connsiteX26" fmla="*/ 1811 w 147388"/>
              <a:gd name="connsiteY26" fmla="*/ 137430 h 145939"/>
              <a:gd name="connsiteX27" fmla="*/ 3984 w 147388"/>
              <a:gd name="connsiteY27" fmla="*/ 135257 h 145939"/>
              <a:gd name="connsiteX28" fmla="*/ 64098 w 147388"/>
              <a:gd name="connsiteY28" fmla="*/ 75143 h 145939"/>
              <a:gd name="connsiteX29" fmla="*/ 66271 w 147388"/>
              <a:gd name="connsiteY29" fmla="*/ 72970 h 145939"/>
              <a:gd name="connsiteX30" fmla="*/ 60839 w 147388"/>
              <a:gd name="connsiteY30" fmla="*/ 27522 h 145939"/>
              <a:gd name="connsiteX31" fmla="*/ 60839 w 147388"/>
              <a:gd name="connsiteY31" fmla="*/ 1992 h 145939"/>
              <a:gd name="connsiteX32" fmla="*/ 86369 w 147388"/>
              <a:gd name="connsiteY32" fmla="*/ 1992 h 145939"/>
              <a:gd name="connsiteX33" fmla="*/ 86369 w 147388"/>
              <a:gd name="connsiteY33" fmla="*/ 27522 h 145939"/>
              <a:gd name="connsiteX34" fmla="*/ 60839 w 147388"/>
              <a:gd name="connsiteY34" fmla="*/ 27522 h 145939"/>
              <a:gd name="connsiteX35" fmla="*/ 60839 w 147388"/>
              <a:gd name="connsiteY35" fmla="*/ 143586 h 145939"/>
              <a:gd name="connsiteX36" fmla="*/ 60839 w 147388"/>
              <a:gd name="connsiteY36" fmla="*/ 118056 h 145939"/>
              <a:gd name="connsiteX37" fmla="*/ 86369 w 147388"/>
              <a:gd name="connsiteY37" fmla="*/ 118056 h 145939"/>
              <a:gd name="connsiteX38" fmla="*/ 86369 w 147388"/>
              <a:gd name="connsiteY38" fmla="*/ 143586 h 145939"/>
              <a:gd name="connsiteX39" fmla="*/ 60839 w 147388"/>
              <a:gd name="connsiteY39" fmla="*/ 143586 h 145939"/>
              <a:gd name="connsiteX40" fmla="*/ 118781 w 147388"/>
              <a:gd name="connsiteY40" fmla="*/ 85644 h 145939"/>
              <a:gd name="connsiteX41" fmla="*/ 118781 w 147388"/>
              <a:gd name="connsiteY41" fmla="*/ 60114 h 145939"/>
              <a:gd name="connsiteX42" fmla="*/ 144311 w 147388"/>
              <a:gd name="connsiteY42" fmla="*/ 60114 h 145939"/>
              <a:gd name="connsiteX43" fmla="*/ 144311 w 147388"/>
              <a:gd name="connsiteY43" fmla="*/ 85644 h 145939"/>
              <a:gd name="connsiteX44" fmla="*/ 118781 w 147388"/>
              <a:gd name="connsiteY44" fmla="*/ 85644 h 14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388" h="145939">
                <a:moveTo>
                  <a:pt x="0" y="85464"/>
                </a:moveTo>
                <a:lnTo>
                  <a:pt x="0" y="59933"/>
                </a:lnTo>
                <a:lnTo>
                  <a:pt x="25531" y="59933"/>
                </a:lnTo>
                <a:lnTo>
                  <a:pt x="25531" y="85464"/>
                </a:lnTo>
                <a:lnTo>
                  <a:pt x="0" y="85464"/>
                </a:lnTo>
                <a:close/>
                <a:moveTo>
                  <a:pt x="65727" y="72789"/>
                </a:moveTo>
                <a:lnTo>
                  <a:pt x="1449" y="8510"/>
                </a:lnTo>
                <a:lnTo>
                  <a:pt x="9960" y="0"/>
                </a:lnTo>
                <a:lnTo>
                  <a:pt x="12132" y="2173"/>
                </a:lnTo>
                <a:lnTo>
                  <a:pt x="72247" y="62287"/>
                </a:lnTo>
                <a:lnTo>
                  <a:pt x="74419" y="64460"/>
                </a:lnTo>
                <a:lnTo>
                  <a:pt x="76592" y="62287"/>
                </a:lnTo>
                <a:lnTo>
                  <a:pt x="135981" y="2897"/>
                </a:lnTo>
                <a:lnTo>
                  <a:pt x="138879" y="0"/>
                </a:lnTo>
                <a:lnTo>
                  <a:pt x="147389" y="8510"/>
                </a:lnTo>
                <a:lnTo>
                  <a:pt x="144492" y="11407"/>
                </a:lnTo>
                <a:lnTo>
                  <a:pt x="85102" y="70797"/>
                </a:lnTo>
                <a:lnTo>
                  <a:pt x="82929" y="72970"/>
                </a:lnTo>
                <a:lnTo>
                  <a:pt x="144492" y="134532"/>
                </a:lnTo>
                <a:lnTo>
                  <a:pt x="147389" y="137430"/>
                </a:lnTo>
                <a:lnTo>
                  <a:pt x="138879" y="145940"/>
                </a:lnTo>
                <a:lnTo>
                  <a:pt x="133266" y="140327"/>
                </a:lnTo>
                <a:lnTo>
                  <a:pt x="76773" y="83834"/>
                </a:lnTo>
                <a:lnTo>
                  <a:pt x="74601" y="81661"/>
                </a:lnTo>
                <a:lnTo>
                  <a:pt x="70435" y="85826"/>
                </a:lnTo>
                <a:lnTo>
                  <a:pt x="10321" y="145940"/>
                </a:lnTo>
                <a:lnTo>
                  <a:pt x="1811" y="137430"/>
                </a:lnTo>
                <a:lnTo>
                  <a:pt x="3984" y="135257"/>
                </a:lnTo>
                <a:lnTo>
                  <a:pt x="64098" y="75143"/>
                </a:lnTo>
                <a:lnTo>
                  <a:pt x="66271" y="72970"/>
                </a:lnTo>
                <a:close/>
                <a:moveTo>
                  <a:pt x="60839" y="27522"/>
                </a:moveTo>
                <a:lnTo>
                  <a:pt x="60839" y="1992"/>
                </a:lnTo>
                <a:lnTo>
                  <a:pt x="86369" y="1992"/>
                </a:lnTo>
                <a:lnTo>
                  <a:pt x="86369" y="27522"/>
                </a:lnTo>
                <a:lnTo>
                  <a:pt x="60839" y="27522"/>
                </a:lnTo>
                <a:close/>
                <a:moveTo>
                  <a:pt x="60839" y="143586"/>
                </a:moveTo>
                <a:lnTo>
                  <a:pt x="60839" y="118056"/>
                </a:lnTo>
                <a:lnTo>
                  <a:pt x="86369" y="118056"/>
                </a:lnTo>
                <a:lnTo>
                  <a:pt x="86369" y="143586"/>
                </a:lnTo>
                <a:lnTo>
                  <a:pt x="60839" y="143586"/>
                </a:lnTo>
                <a:close/>
                <a:moveTo>
                  <a:pt x="118781" y="85644"/>
                </a:moveTo>
                <a:lnTo>
                  <a:pt x="118781" y="60114"/>
                </a:lnTo>
                <a:lnTo>
                  <a:pt x="144311" y="60114"/>
                </a:lnTo>
                <a:lnTo>
                  <a:pt x="144311" y="85644"/>
                </a:lnTo>
                <a:lnTo>
                  <a:pt x="118781" y="85644"/>
                </a:lnTo>
                <a:close/>
              </a:path>
            </a:pathLst>
          </a:custGeom>
          <a:noFill/>
          <a:ln w="0" cap="sq">
            <a:solidFill>
              <a:srgbClr val="1A2A51"/>
            </a:solidFill>
            <a:prstDash val="solid"/>
            <a:miter/>
          </a:ln>
        </p:spPr>
        <p:txBody>
          <a:bodyPr rtlCol="0" anchor="ctr"/>
          <a:lstStyle/>
          <a:p>
            <a:endParaRPr lang="ja-JP" altLang="en-US" sz="1200"/>
          </a:p>
        </p:txBody>
      </p:sp>
      <p:grpSp>
        <p:nvGrpSpPr>
          <p:cNvPr id="1172" name="グラフィックス 8">
            <a:extLst>
              <a:ext uri="{FF2B5EF4-FFF2-40B4-BE49-F238E27FC236}">
                <a16:creationId xmlns:a16="http://schemas.microsoft.com/office/drawing/2014/main" id="{5A803ED1-5F23-BC92-B309-9DE1A887526F}"/>
              </a:ext>
            </a:extLst>
          </p:cNvPr>
          <p:cNvGrpSpPr/>
          <p:nvPr/>
        </p:nvGrpSpPr>
        <p:grpSpPr>
          <a:xfrm>
            <a:off x="8790595" y="1695992"/>
            <a:ext cx="91619" cy="113347"/>
            <a:chOff x="13108813" y="1983696"/>
            <a:chExt cx="137429" cy="170021"/>
          </a:xfrm>
          <a:solidFill>
            <a:srgbClr val="1A2A51"/>
          </a:solidFill>
        </p:grpSpPr>
        <p:sp>
          <p:nvSpPr>
            <p:cNvPr id="1173" name="フリーフォーム: 図形 1172">
              <a:extLst>
                <a:ext uri="{FF2B5EF4-FFF2-40B4-BE49-F238E27FC236}">
                  <a16:creationId xmlns:a16="http://schemas.microsoft.com/office/drawing/2014/main" id="{8A28865B-1741-F0D1-B65A-695B32CA7268}"/>
                </a:ext>
              </a:extLst>
            </p:cNvPr>
            <p:cNvSpPr/>
            <p:nvPr/>
          </p:nvSpPr>
          <p:spPr>
            <a:xfrm>
              <a:off x="13108813" y="1985325"/>
              <a:ext cx="56855" cy="130187"/>
            </a:xfrm>
            <a:custGeom>
              <a:avLst/>
              <a:gdLst>
                <a:gd name="connsiteX0" fmla="*/ 56855 w 56855"/>
                <a:gd name="connsiteY0" fmla="*/ 130187 h 130187"/>
                <a:gd name="connsiteX1" fmla="*/ 32049 w 56855"/>
                <a:gd name="connsiteY1" fmla="*/ 130187 h 130187"/>
                <a:gd name="connsiteX2" fmla="*/ 32049 w 56855"/>
                <a:gd name="connsiteY2" fmla="*/ 36576 h 130187"/>
                <a:gd name="connsiteX3" fmla="*/ 0 w 56855"/>
                <a:gd name="connsiteY3" fmla="*/ 55406 h 130187"/>
                <a:gd name="connsiteX4" fmla="*/ 0 w 56855"/>
                <a:gd name="connsiteY4" fmla="*/ 32773 h 130187"/>
                <a:gd name="connsiteX5" fmla="*/ 21184 w 56855"/>
                <a:gd name="connsiteY5" fmla="*/ 20642 h 130187"/>
                <a:gd name="connsiteX6" fmla="*/ 36756 w 56855"/>
                <a:gd name="connsiteY6" fmla="*/ 0 h 130187"/>
                <a:gd name="connsiteX7" fmla="*/ 56855 w 56855"/>
                <a:gd name="connsiteY7" fmla="*/ 0 h 130187"/>
                <a:gd name="connsiteX8" fmla="*/ 56855 w 56855"/>
                <a:gd name="connsiteY8" fmla="*/ 130187 h 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55" h="130187">
                  <a:moveTo>
                    <a:pt x="56855" y="130187"/>
                  </a:moveTo>
                  <a:lnTo>
                    <a:pt x="32049" y="130187"/>
                  </a:lnTo>
                  <a:lnTo>
                    <a:pt x="32049" y="36576"/>
                  </a:lnTo>
                  <a:cubicBezTo>
                    <a:pt x="22996" y="45086"/>
                    <a:pt x="12312" y="51423"/>
                    <a:pt x="0" y="55406"/>
                  </a:cubicBezTo>
                  <a:lnTo>
                    <a:pt x="0" y="32773"/>
                  </a:lnTo>
                  <a:cubicBezTo>
                    <a:pt x="6518" y="30600"/>
                    <a:pt x="13580" y="26617"/>
                    <a:pt x="21184" y="20642"/>
                  </a:cubicBezTo>
                  <a:cubicBezTo>
                    <a:pt x="28789" y="14666"/>
                    <a:pt x="34041" y="7786"/>
                    <a:pt x="36756" y="0"/>
                  </a:cubicBezTo>
                  <a:lnTo>
                    <a:pt x="56855" y="0"/>
                  </a:lnTo>
                  <a:lnTo>
                    <a:pt x="56855" y="130187"/>
                  </a:lnTo>
                  <a:close/>
                </a:path>
              </a:pathLst>
            </a:custGeom>
            <a:solidFill>
              <a:srgbClr val="1A2A51"/>
            </a:solidFill>
            <a:ln w="18102" cap="flat">
              <a:noFill/>
              <a:prstDash val="solid"/>
              <a:miter/>
            </a:ln>
          </p:spPr>
          <p:txBody>
            <a:bodyPr rtlCol="0" anchor="ctr"/>
            <a:lstStyle/>
            <a:p>
              <a:endParaRPr lang="ja-JP" altLang="en-US" sz="1200"/>
            </a:p>
          </p:txBody>
        </p:sp>
        <p:sp>
          <p:nvSpPr>
            <p:cNvPr id="1174" name="フリーフォーム: 図形 1173">
              <a:extLst>
                <a:ext uri="{FF2B5EF4-FFF2-40B4-BE49-F238E27FC236}">
                  <a16:creationId xmlns:a16="http://schemas.microsoft.com/office/drawing/2014/main" id="{7357C0DA-06D4-610D-80B2-9E785290440F}"/>
                </a:ext>
              </a:extLst>
            </p:cNvPr>
            <p:cNvSpPr/>
            <p:nvPr/>
          </p:nvSpPr>
          <p:spPr>
            <a:xfrm>
              <a:off x="13201156" y="1983696"/>
              <a:ext cx="45085" cy="170021"/>
            </a:xfrm>
            <a:custGeom>
              <a:avLst/>
              <a:gdLst>
                <a:gd name="connsiteX0" fmla="*/ 181 w 45085"/>
                <a:gd name="connsiteY0" fmla="*/ 170022 h 170021"/>
                <a:gd name="connsiteX1" fmla="*/ 10502 w 45085"/>
                <a:gd name="connsiteY1" fmla="*/ 145940 h 170021"/>
                <a:gd name="connsiteX2" fmla="*/ 16115 w 45085"/>
                <a:gd name="connsiteY2" fmla="*/ 126566 h 170021"/>
                <a:gd name="connsiteX3" fmla="*/ 19918 w 45085"/>
                <a:gd name="connsiteY3" fmla="*/ 105743 h 170021"/>
                <a:gd name="connsiteX4" fmla="*/ 21186 w 45085"/>
                <a:gd name="connsiteY4" fmla="*/ 85464 h 170021"/>
                <a:gd name="connsiteX5" fmla="*/ 16659 w 45085"/>
                <a:gd name="connsiteY5" fmla="*/ 45629 h 170021"/>
                <a:gd name="connsiteX6" fmla="*/ 0 w 45085"/>
                <a:gd name="connsiteY6" fmla="*/ 0 h 170021"/>
                <a:gd name="connsiteX7" fmla="*/ 16839 w 45085"/>
                <a:gd name="connsiteY7" fmla="*/ 0 h 170021"/>
                <a:gd name="connsiteX8" fmla="*/ 37662 w 45085"/>
                <a:gd name="connsiteY8" fmla="*/ 40378 h 170021"/>
                <a:gd name="connsiteX9" fmla="*/ 45085 w 45085"/>
                <a:gd name="connsiteY9" fmla="*/ 83653 h 170021"/>
                <a:gd name="connsiteX10" fmla="*/ 39292 w 45085"/>
                <a:gd name="connsiteY10" fmla="*/ 123306 h 170021"/>
                <a:gd name="connsiteX11" fmla="*/ 17383 w 45085"/>
                <a:gd name="connsiteY11" fmla="*/ 170022 h 170021"/>
                <a:gd name="connsiteX12" fmla="*/ 181 w 45085"/>
                <a:gd name="connsiteY12" fmla="*/ 170022 h 1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85" h="170021">
                  <a:moveTo>
                    <a:pt x="181" y="170022"/>
                  </a:moveTo>
                  <a:cubicBezTo>
                    <a:pt x="5070" y="159520"/>
                    <a:pt x="8511" y="151553"/>
                    <a:pt x="10502" y="145940"/>
                  </a:cubicBezTo>
                  <a:cubicBezTo>
                    <a:pt x="12494" y="140327"/>
                    <a:pt x="14305" y="133808"/>
                    <a:pt x="16115" y="126566"/>
                  </a:cubicBezTo>
                  <a:cubicBezTo>
                    <a:pt x="17745" y="119323"/>
                    <a:pt x="19193" y="112261"/>
                    <a:pt x="19918" y="105743"/>
                  </a:cubicBezTo>
                  <a:cubicBezTo>
                    <a:pt x="20823" y="99224"/>
                    <a:pt x="21186" y="92344"/>
                    <a:pt x="21186" y="85464"/>
                  </a:cubicBezTo>
                  <a:cubicBezTo>
                    <a:pt x="21186" y="71521"/>
                    <a:pt x="19737" y="58123"/>
                    <a:pt x="16659" y="45629"/>
                  </a:cubicBezTo>
                  <a:cubicBezTo>
                    <a:pt x="13580" y="33135"/>
                    <a:pt x="8148" y="17926"/>
                    <a:pt x="0" y="0"/>
                  </a:cubicBezTo>
                  <a:lnTo>
                    <a:pt x="16839" y="0"/>
                  </a:lnTo>
                  <a:cubicBezTo>
                    <a:pt x="25712" y="12675"/>
                    <a:pt x="32592" y="26074"/>
                    <a:pt x="37662" y="40378"/>
                  </a:cubicBezTo>
                  <a:cubicBezTo>
                    <a:pt x="42733" y="54682"/>
                    <a:pt x="45085" y="68986"/>
                    <a:pt x="45085" y="83653"/>
                  </a:cubicBezTo>
                  <a:cubicBezTo>
                    <a:pt x="45085" y="95965"/>
                    <a:pt x="43094" y="109183"/>
                    <a:pt x="39292" y="123306"/>
                  </a:cubicBezTo>
                  <a:cubicBezTo>
                    <a:pt x="34946" y="139059"/>
                    <a:pt x="27522" y="154631"/>
                    <a:pt x="17383" y="170022"/>
                  </a:cubicBezTo>
                  <a:lnTo>
                    <a:pt x="181" y="170022"/>
                  </a:lnTo>
                  <a:close/>
                </a:path>
              </a:pathLst>
            </a:custGeom>
            <a:solidFill>
              <a:srgbClr val="1A2A51"/>
            </a:solidFill>
            <a:ln w="18102" cap="flat">
              <a:noFill/>
              <a:prstDash val="solid"/>
              <a:miter/>
            </a:ln>
          </p:spPr>
          <p:txBody>
            <a:bodyPr rtlCol="0" anchor="ctr"/>
            <a:lstStyle/>
            <a:p>
              <a:endParaRPr lang="ja-JP" altLang="en-US" sz="1200"/>
            </a:p>
          </p:txBody>
        </p:sp>
      </p:grpSp>
      <p:sp>
        <p:nvSpPr>
          <p:cNvPr id="1175" name="フリーフォーム: 図形 1174">
            <a:extLst>
              <a:ext uri="{FF2B5EF4-FFF2-40B4-BE49-F238E27FC236}">
                <a16:creationId xmlns:a16="http://schemas.microsoft.com/office/drawing/2014/main" id="{E8B652AB-A60B-7771-5BAD-70FA0FE51E65}"/>
              </a:ext>
            </a:extLst>
          </p:cNvPr>
          <p:cNvSpPr/>
          <p:nvPr/>
        </p:nvSpPr>
        <p:spPr>
          <a:xfrm>
            <a:off x="984325" y="6142990"/>
            <a:ext cx="4362139" cy="321936"/>
          </a:xfrm>
          <a:custGeom>
            <a:avLst/>
            <a:gdLst>
              <a:gd name="connsiteX0" fmla="*/ 0 w 6543208"/>
              <a:gd name="connsiteY0" fmla="*/ 0 h 482904"/>
              <a:gd name="connsiteX1" fmla="*/ 6543208 w 6543208"/>
              <a:gd name="connsiteY1" fmla="*/ 0 h 482904"/>
              <a:gd name="connsiteX2" fmla="*/ 6543208 w 6543208"/>
              <a:gd name="connsiteY2" fmla="*/ 482905 h 482904"/>
              <a:gd name="connsiteX3" fmla="*/ 0 w 6543208"/>
              <a:gd name="connsiteY3" fmla="*/ 482905 h 482904"/>
            </a:gdLst>
            <a:ahLst/>
            <a:cxnLst>
              <a:cxn ang="0">
                <a:pos x="connsiteX0" y="connsiteY0"/>
              </a:cxn>
              <a:cxn ang="0">
                <a:pos x="connsiteX1" y="connsiteY1"/>
              </a:cxn>
              <a:cxn ang="0">
                <a:pos x="connsiteX2" y="connsiteY2"/>
              </a:cxn>
              <a:cxn ang="0">
                <a:pos x="connsiteX3" y="connsiteY3"/>
              </a:cxn>
            </a:cxnLst>
            <a:rect l="l" t="t" r="r" b="b"/>
            <a:pathLst>
              <a:path w="6543208" h="482904">
                <a:moveTo>
                  <a:pt x="0" y="0"/>
                </a:moveTo>
                <a:lnTo>
                  <a:pt x="6543208" y="0"/>
                </a:lnTo>
                <a:lnTo>
                  <a:pt x="6543208" y="482905"/>
                </a:lnTo>
                <a:lnTo>
                  <a:pt x="0" y="482905"/>
                </a:lnTo>
                <a:close/>
              </a:path>
            </a:pathLst>
          </a:custGeom>
          <a:solidFill>
            <a:srgbClr val="040000">
              <a:alpha val="0"/>
            </a:srgbClr>
          </a:solidFill>
          <a:ln w="18102" cap="flat">
            <a:noFill/>
            <a:prstDash val="solid"/>
            <a:miter/>
          </a:ln>
        </p:spPr>
        <p:txBody>
          <a:bodyPr rtlCol="0" anchor="ctr"/>
          <a:lstStyle/>
          <a:p>
            <a:endParaRPr lang="ja-JP" altLang="en-US" sz="1200"/>
          </a:p>
        </p:txBody>
      </p:sp>
      <p:sp>
        <p:nvSpPr>
          <p:cNvPr id="1176" name="フリーフォーム: 図形 1175">
            <a:extLst>
              <a:ext uri="{FF2B5EF4-FFF2-40B4-BE49-F238E27FC236}">
                <a16:creationId xmlns:a16="http://schemas.microsoft.com/office/drawing/2014/main" id="{ECEC5A69-6390-F02F-841F-E37A75B46C37}"/>
              </a:ext>
            </a:extLst>
          </p:cNvPr>
          <p:cNvSpPr/>
          <p:nvPr/>
        </p:nvSpPr>
        <p:spPr>
          <a:xfrm>
            <a:off x="1077152" y="6249457"/>
            <a:ext cx="98259" cy="97293"/>
          </a:xfrm>
          <a:custGeom>
            <a:avLst/>
            <a:gdLst>
              <a:gd name="connsiteX0" fmla="*/ 0 w 147388"/>
              <a:gd name="connsiteY0" fmla="*/ 85464 h 145940"/>
              <a:gd name="connsiteX1" fmla="*/ 0 w 147388"/>
              <a:gd name="connsiteY1" fmla="*/ 59934 h 145940"/>
              <a:gd name="connsiteX2" fmla="*/ 25530 w 147388"/>
              <a:gd name="connsiteY2" fmla="*/ 59934 h 145940"/>
              <a:gd name="connsiteX3" fmla="*/ 25530 w 147388"/>
              <a:gd name="connsiteY3" fmla="*/ 85464 h 145940"/>
              <a:gd name="connsiteX4" fmla="*/ 0 w 147388"/>
              <a:gd name="connsiteY4" fmla="*/ 85464 h 145940"/>
              <a:gd name="connsiteX5" fmla="*/ 65727 w 147388"/>
              <a:gd name="connsiteY5" fmla="*/ 72789 h 145940"/>
              <a:gd name="connsiteX6" fmla="*/ 1449 w 147388"/>
              <a:gd name="connsiteY6" fmla="*/ 8511 h 145940"/>
              <a:gd name="connsiteX7" fmla="*/ 9959 w 147388"/>
              <a:gd name="connsiteY7" fmla="*/ 0 h 145940"/>
              <a:gd name="connsiteX8" fmla="*/ 12132 w 147388"/>
              <a:gd name="connsiteY8" fmla="*/ 2174 h 145940"/>
              <a:gd name="connsiteX9" fmla="*/ 72246 w 147388"/>
              <a:gd name="connsiteY9" fmla="*/ 62287 h 145940"/>
              <a:gd name="connsiteX10" fmla="*/ 74418 w 147388"/>
              <a:gd name="connsiteY10" fmla="*/ 64461 h 145940"/>
              <a:gd name="connsiteX11" fmla="*/ 76591 w 147388"/>
              <a:gd name="connsiteY11" fmla="*/ 62287 h 145940"/>
              <a:gd name="connsiteX12" fmla="*/ 135981 w 147388"/>
              <a:gd name="connsiteY12" fmla="*/ 2898 h 145940"/>
              <a:gd name="connsiteX13" fmla="*/ 138878 w 147388"/>
              <a:gd name="connsiteY13" fmla="*/ 0 h 145940"/>
              <a:gd name="connsiteX14" fmla="*/ 147388 w 147388"/>
              <a:gd name="connsiteY14" fmla="*/ 8511 h 145940"/>
              <a:gd name="connsiteX15" fmla="*/ 144491 w 147388"/>
              <a:gd name="connsiteY15" fmla="*/ 11407 h 145940"/>
              <a:gd name="connsiteX16" fmla="*/ 85101 w 147388"/>
              <a:gd name="connsiteY16" fmla="*/ 70798 h 145940"/>
              <a:gd name="connsiteX17" fmla="*/ 82929 w 147388"/>
              <a:gd name="connsiteY17" fmla="*/ 72970 h 145940"/>
              <a:gd name="connsiteX18" fmla="*/ 144491 w 147388"/>
              <a:gd name="connsiteY18" fmla="*/ 134534 h 145940"/>
              <a:gd name="connsiteX19" fmla="*/ 147388 w 147388"/>
              <a:gd name="connsiteY19" fmla="*/ 137430 h 145940"/>
              <a:gd name="connsiteX20" fmla="*/ 138878 w 147388"/>
              <a:gd name="connsiteY20" fmla="*/ 145941 h 145940"/>
              <a:gd name="connsiteX21" fmla="*/ 133265 w 147388"/>
              <a:gd name="connsiteY21" fmla="*/ 140327 h 145940"/>
              <a:gd name="connsiteX22" fmla="*/ 76772 w 147388"/>
              <a:gd name="connsiteY22" fmla="*/ 83834 h 145940"/>
              <a:gd name="connsiteX23" fmla="*/ 74600 w 147388"/>
              <a:gd name="connsiteY23" fmla="*/ 81661 h 145940"/>
              <a:gd name="connsiteX24" fmla="*/ 70435 w 147388"/>
              <a:gd name="connsiteY24" fmla="*/ 85827 h 145940"/>
              <a:gd name="connsiteX25" fmla="*/ 10321 w 147388"/>
              <a:gd name="connsiteY25" fmla="*/ 145941 h 145940"/>
              <a:gd name="connsiteX26" fmla="*/ 1811 w 147388"/>
              <a:gd name="connsiteY26" fmla="*/ 137430 h 145940"/>
              <a:gd name="connsiteX27" fmla="*/ 3983 w 147388"/>
              <a:gd name="connsiteY27" fmla="*/ 135257 h 145940"/>
              <a:gd name="connsiteX28" fmla="*/ 64098 w 147388"/>
              <a:gd name="connsiteY28" fmla="*/ 75143 h 145940"/>
              <a:gd name="connsiteX29" fmla="*/ 66270 w 147388"/>
              <a:gd name="connsiteY29" fmla="*/ 72970 h 145940"/>
              <a:gd name="connsiteX30" fmla="*/ 60838 w 147388"/>
              <a:gd name="connsiteY30" fmla="*/ 27522 h 145940"/>
              <a:gd name="connsiteX31" fmla="*/ 60838 w 147388"/>
              <a:gd name="connsiteY31" fmla="*/ 1993 h 145940"/>
              <a:gd name="connsiteX32" fmla="*/ 86369 w 147388"/>
              <a:gd name="connsiteY32" fmla="*/ 1993 h 145940"/>
              <a:gd name="connsiteX33" fmla="*/ 86369 w 147388"/>
              <a:gd name="connsiteY33" fmla="*/ 27522 h 145940"/>
              <a:gd name="connsiteX34" fmla="*/ 60838 w 147388"/>
              <a:gd name="connsiteY34" fmla="*/ 27522 h 145940"/>
              <a:gd name="connsiteX35" fmla="*/ 60838 w 147388"/>
              <a:gd name="connsiteY35" fmla="*/ 143587 h 145940"/>
              <a:gd name="connsiteX36" fmla="*/ 60838 w 147388"/>
              <a:gd name="connsiteY36" fmla="*/ 118056 h 145940"/>
              <a:gd name="connsiteX37" fmla="*/ 86369 w 147388"/>
              <a:gd name="connsiteY37" fmla="*/ 118056 h 145940"/>
              <a:gd name="connsiteX38" fmla="*/ 86369 w 147388"/>
              <a:gd name="connsiteY38" fmla="*/ 143587 h 145940"/>
              <a:gd name="connsiteX39" fmla="*/ 60838 w 147388"/>
              <a:gd name="connsiteY39" fmla="*/ 143587 h 145940"/>
              <a:gd name="connsiteX40" fmla="*/ 118780 w 147388"/>
              <a:gd name="connsiteY40" fmla="*/ 85645 h 145940"/>
              <a:gd name="connsiteX41" fmla="*/ 118780 w 147388"/>
              <a:gd name="connsiteY41" fmla="*/ 60114 h 145940"/>
              <a:gd name="connsiteX42" fmla="*/ 144310 w 147388"/>
              <a:gd name="connsiteY42" fmla="*/ 60114 h 145940"/>
              <a:gd name="connsiteX43" fmla="*/ 144310 w 147388"/>
              <a:gd name="connsiteY43" fmla="*/ 85645 h 145940"/>
              <a:gd name="connsiteX44" fmla="*/ 118780 w 147388"/>
              <a:gd name="connsiteY44" fmla="*/ 85645 h 1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388" h="145940">
                <a:moveTo>
                  <a:pt x="0" y="85464"/>
                </a:moveTo>
                <a:lnTo>
                  <a:pt x="0" y="59934"/>
                </a:lnTo>
                <a:lnTo>
                  <a:pt x="25530" y="59934"/>
                </a:lnTo>
                <a:lnTo>
                  <a:pt x="25530" y="85464"/>
                </a:lnTo>
                <a:lnTo>
                  <a:pt x="0" y="85464"/>
                </a:lnTo>
                <a:close/>
                <a:moveTo>
                  <a:pt x="65727" y="72789"/>
                </a:moveTo>
                <a:lnTo>
                  <a:pt x="1449" y="8511"/>
                </a:lnTo>
                <a:lnTo>
                  <a:pt x="9959" y="0"/>
                </a:lnTo>
                <a:lnTo>
                  <a:pt x="12132" y="2174"/>
                </a:lnTo>
                <a:lnTo>
                  <a:pt x="72246" y="62287"/>
                </a:lnTo>
                <a:lnTo>
                  <a:pt x="74418" y="64461"/>
                </a:lnTo>
                <a:lnTo>
                  <a:pt x="76591" y="62287"/>
                </a:lnTo>
                <a:lnTo>
                  <a:pt x="135981" y="2898"/>
                </a:lnTo>
                <a:lnTo>
                  <a:pt x="138878" y="0"/>
                </a:lnTo>
                <a:lnTo>
                  <a:pt x="147388" y="8511"/>
                </a:lnTo>
                <a:lnTo>
                  <a:pt x="144491" y="11407"/>
                </a:lnTo>
                <a:lnTo>
                  <a:pt x="85101" y="70798"/>
                </a:lnTo>
                <a:lnTo>
                  <a:pt x="82929" y="72970"/>
                </a:lnTo>
                <a:lnTo>
                  <a:pt x="144491" y="134534"/>
                </a:lnTo>
                <a:lnTo>
                  <a:pt x="147388" y="137430"/>
                </a:lnTo>
                <a:lnTo>
                  <a:pt x="138878" y="145941"/>
                </a:lnTo>
                <a:lnTo>
                  <a:pt x="133265" y="140327"/>
                </a:lnTo>
                <a:lnTo>
                  <a:pt x="76772" y="83834"/>
                </a:lnTo>
                <a:lnTo>
                  <a:pt x="74600" y="81661"/>
                </a:lnTo>
                <a:lnTo>
                  <a:pt x="70435" y="85827"/>
                </a:lnTo>
                <a:lnTo>
                  <a:pt x="10321" y="145941"/>
                </a:lnTo>
                <a:lnTo>
                  <a:pt x="1811" y="137430"/>
                </a:lnTo>
                <a:lnTo>
                  <a:pt x="3983" y="135257"/>
                </a:lnTo>
                <a:lnTo>
                  <a:pt x="64098" y="75143"/>
                </a:lnTo>
                <a:lnTo>
                  <a:pt x="66270" y="72970"/>
                </a:lnTo>
                <a:close/>
                <a:moveTo>
                  <a:pt x="60838" y="27522"/>
                </a:moveTo>
                <a:lnTo>
                  <a:pt x="60838" y="1993"/>
                </a:lnTo>
                <a:lnTo>
                  <a:pt x="86369" y="1993"/>
                </a:lnTo>
                <a:lnTo>
                  <a:pt x="86369" y="27522"/>
                </a:lnTo>
                <a:lnTo>
                  <a:pt x="60838" y="27522"/>
                </a:lnTo>
                <a:close/>
                <a:moveTo>
                  <a:pt x="60838" y="143587"/>
                </a:moveTo>
                <a:lnTo>
                  <a:pt x="60838" y="118056"/>
                </a:lnTo>
                <a:lnTo>
                  <a:pt x="86369" y="118056"/>
                </a:lnTo>
                <a:lnTo>
                  <a:pt x="86369" y="143587"/>
                </a:lnTo>
                <a:lnTo>
                  <a:pt x="60838" y="143587"/>
                </a:lnTo>
                <a:close/>
                <a:moveTo>
                  <a:pt x="118780" y="85645"/>
                </a:moveTo>
                <a:lnTo>
                  <a:pt x="118780" y="60114"/>
                </a:lnTo>
                <a:lnTo>
                  <a:pt x="144310" y="60114"/>
                </a:lnTo>
                <a:lnTo>
                  <a:pt x="144310" y="85645"/>
                </a:lnTo>
                <a:lnTo>
                  <a:pt x="118780" y="85645"/>
                </a:lnTo>
                <a:close/>
              </a:path>
            </a:pathLst>
          </a:custGeom>
          <a:solidFill>
            <a:srgbClr val="040000"/>
          </a:solidFill>
          <a:ln w="18102" cap="flat">
            <a:noFill/>
            <a:prstDash val="solid"/>
            <a:miter/>
          </a:ln>
        </p:spPr>
        <p:txBody>
          <a:bodyPr rtlCol="0" anchor="ctr"/>
          <a:lstStyle/>
          <a:p>
            <a:endParaRPr lang="ja-JP" altLang="en-US" sz="1200"/>
          </a:p>
        </p:txBody>
      </p:sp>
      <p:grpSp>
        <p:nvGrpSpPr>
          <p:cNvPr id="1177" name="グラフィックス 8">
            <a:extLst>
              <a:ext uri="{FF2B5EF4-FFF2-40B4-BE49-F238E27FC236}">
                <a16:creationId xmlns:a16="http://schemas.microsoft.com/office/drawing/2014/main" id="{B3FC7129-E1A4-37A2-6576-379D9E597F06}"/>
              </a:ext>
            </a:extLst>
          </p:cNvPr>
          <p:cNvGrpSpPr/>
          <p:nvPr/>
        </p:nvGrpSpPr>
        <p:grpSpPr>
          <a:xfrm>
            <a:off x="1187120" y="6253562"/>
            <a:ext cx="259529" cy="88239"/>
            <a:chOff x="1703601" y="8820051"/>
            <a:chExt cx="389293" cy="132359"/>
          </a:xfrm>
          <a:solidFill>
            <a:srgbClr val="040000"/>
          </a:solidFill>
        </p:grpSpPr>
        <p:sp>
          <p:nvSpPr>
            <p:cNvPr id="1178" name="フリーフォーム: 図形 1177">
              <a:extLst>
                <a:ext uri="{FF2B5EF4-FFF2-40B4-BE49-F238E27FC236}">
                  <a16:creationId xmlns:a16="http://schemas.microsoft.com/office/drawing/2014/main" id="{FDC10EB6-F33A-1C1D-4062-F60D48E6B827}"/>
                </a:ext>
              </a:extLst>
            </p:cNvPr>
            <p:cNvSpPr/>
            <p:nvPr/>
          </p:nvSpPr>
          <p:spPr>
            <a:xfrm>
              <a:off x="1703601" y="8820051"/>
              <a:ext cx="85644" cy="130187"/>
            </a:xfrm>
            <a:custGeom>
              <a:avLst/>
              <a:gdLst>
                <a:gd name="connsiteX0" fmla="*/ 85645 w 85644"/>
                <a:gd name="connsiteY0" fmla="*/ 114977 h 130187"/>
                <a:gd name="connsiteX1" fmla="*/ 85645 w 85644"/>
                <a:gd name="connsiteY1" fmla="*/ 130187 h 130187"/>
                <a:gd name="connsiteX2" fmla="*/ 0 w 85644"/>
                <a:gd name="connsiteY2" fmla="*/ 130187 h 130187"/>
                <a:gd name="connsiteX3" fmla="*/ 1811 w 85644"/>
                <a:gd name="connsiteY3" fmla="*/ 119142 h 130187"/>
                <a:gd name="connsiteX4" fmla="*/ 12313 w 85644"/>
                <a:gd name="connsiteY4" fmla="*/ 101941 h 130187"/>
                <a:gd name="connsiteX5" fmla="*/ 33135 w 85644"/>
                <a:gd name="connsiteY5" fmla="*/ 82385 h 130187"/>
                <a:gd name="connsiteX6" fmla="*/ 61744 w 85644"/>
                <a:gd name="connsiteY6" fmla="*/ 54864 h 130187"/>
                <a:gd name="connsiteX7" fmla="*/ 69167 w 85644"/>
                <a:gd name="connsiteY7" fmla="*/ 35671 h 130187"/>
                <a:gd name="connsiteX8" fmla="*/ 62468 w 85644"/>
                <a:gd name="connsiteY8" fmla="*/ 19737 h 130187"/>
                <a:gd name="connsiteX9" fmla="*/ 44905 w 85644"/>
                <a:gd name="connsiteY9" fmla="*/ 13218 h 130187"/>
                <a:gd name="connsiteX10" fmla="*/ 26436 w 85644"/>
                <a:gd name="connsiteY10" fmla="*/ 20098 h 130187"/>
                <a:gd name="connsiteX11" fmla="*/ 19374 w 85644"/>
                <a:gd name="connsiteY11" fmla="*/ 39110 h 130187"/>
                <a:gd name="connsiteX12" fmla="*/ 3078 w 85644"/>
                <a:gd name="connsiteY12" fmla="*/ 37481 h 130187"/>
                <a:gd name="connsiteX13" fmla="*/ 15753 w 85644"/>
                <a:gd name="connsiteY13" fmla="*/ 9597 h 130187"/>
                <a:gd name="connsiteX14" fmla="*/ 45267 w 85644"/>
                <a:gd name="connsiteY14" fmla="*/ 0 h 130187"/>
                <a:gd name="connsiteX15" fmla="*/ 74781 w 85644"/>
                <a:gd name="connsiteY15" fmla="*/ 10321 h 130187"/>
                <a:gd name="connsiteX16" fmla="*/ 85645 w 85644"/>
                <a:gd name="connsiteY16" fmla="*/ 36032 h 130187"/>
                <a:gd name="connsiteX17" fmla="*/ 82385 w 85644"/>
                <a:gd name="connsiteY17" fmla="*/ 51242 h 130187"/>
                <a:gd name="connsiteX18" fmla="*/ 71884 w 85644"/>
                <a:gd name="connsiteY18" fmla="*/ 66995 h 130187"/>
                <a:gd name="connsiteX19" fmla="*/ 47258 w 85644"/>
                <a:gd name="connsiteY19" fmla="*/ 89809 h 130187"/>
                <a:gd name="connsiteX20" fmla="*/ 28790 w 85644"/>
                <a:gd name="connsiteY20" fmla="*/ 106105 h 130187"/>
                <a:gd name="connsiteX21" fmla="*/ 22090 w 85644"/>
                <a:gd name="connsiteY21" fmla="*/ 114797 h 130187"/>
                <a:gd name="connsiteX22" fmla="*/ 85645 w 85644"/>
                <a:gd name="connsiteY22" fmla="*/ 114797 h 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644" h="130187">
                  <a:moveTo>
                    <a:pt x="85645" y="114977"/>
                  </a:moveTo>
                  <a:lnTo>
                    <a:pt x="85645" y="130187"/>
                  </a:lnTo>
                  <a:lnTo>
                    <a:pt x="0" y="130187"/>
                  </a:lnTo>
                  <a:cubicBezTo>
                    <a:pt x="0" y="126384"/>
                    <a:pt x="543" y="122583"/>
                    <a:pt x="1811" y="119142"/>
                  </a:cubicBezTo>
                  <a:cubicBezTo>
                    <a:pt x="3983" y="113348"/>
                    <a:pt x="7424" y="107554"/>
                    <a:pt x="12313" y="101941"/>
                  </a:cubicBezTo>
                  <a:cubicBezTo>
                    <a:pt x="17020" y="96328"/>
                    <a:pt x="24082" y="89809"/>
                    <a:pt x="33135" y="82385"/>
                  </a:cubicBezTo>
                  <a:cubicBezTo>
                    <a:pt x="47258" y="70797"/>
                    <a:pt x="56674" y="61743"/>
                    <a:pt x="61744" y="54864"/>
                  </a:cubicBezTo>
                  <a:cubicBezTo>
                    <a:pt x="66633" y="48163"/>
                    <a:pt x="69167" y="41645"/>
                    <a:pt x="69167" y="35671"/>
                  </a:cubicBezTo>
                  <a:cubicBezTo>
                    <a:pt x="69167" y="29333"/>
                    <a:pt x="66995" y="24082"/>
                    <a:pt x="62468" y="19737"/>
                  </a:cubicBezTo>
                  <a:cubicBezTo>
                    <a:pt x="57941" y="15390"/>
                    <a:pt x="52147" y="13218"/>
                    <a:pt x="44905" y="13218"/>
                  </a:cubicBezTo>
                  <a:cubicBezTo>
                    <a:pt x="37300" y="13218"/>
                    <a:pt x="31143" y="15571"/>
                    <a:pt x="26436" y="20098"/>
                  </a:cubicBezTo>
                  <a:cubicBezTo>
                    <a:pt x="21728" y="24625"/>
                    <a:pt x="19555" y="31144"/>
                    <a:pt x="19374" y="39110"/>
                  </a:cubicBezTo>
                  <a:lnTo>
                    <a:pt x="3078" y="37481"/>
                  </a:lnTo>
                  <a:cubicBezTo>
                    <a:pt x="4165" y="25350"/>
                    <a:pt x="8329" y="15934"/>
                    <a:pt x="15753" y="9597"/>
                  </a:cubicBezTo>
                  <a:cubicBezTo>
                    <a:pt x="22995" y="3259"/>
                    <a:pt x="32954" y="0"/>
                    <a:pt x="45267" y="0"/>
                  </a:cubicBezTo>
                  <a:cubicBezTo>
                    <a:pt x="57579" y="0"/>
                    <a:pt x="67538" y="3440"/>
                    <a:pt x="74781" y="10321"/>
                  </a:cubicBezTo>
                  <a:cubicBezTo>
                    <a:pt x="82023" y="17202"/>
                    <a:pt x="85645" y="25711"/>
                    <a:pt x="85645" y="36032"/>
                  </a:cubicBezTo>
                  <a:cubicBezTo>
                    <a:pt x="85645" y="41284"/>
                    <a:pt x="84558" y="46353"/>
                    <a:pt x="82385" y="51242"/>
                  </a:cubicBezTo>
                  <a:cubicBezTo>
                    <a:pt x="80213" y="56130"/>
                    <a:pt x="76772" y="61563"/>
                    <a:pt x="71884" y="66995"/>
                  </a:cubicBezTo>
                  <a:cubicBezTo>
                    <a:pt x="66995" y="72608"/>
                    <a:pt x="58847" y="80212"/>
                    <a:pt x="47258" y="89809"/>
                  </a:cubicBezTo>
                  <a:cubicBezTo>
                    <a:pt x="37662" y="97776"/>
                    <a:pt x="31506" y="103208"/>
                    <a:pt x="28790" y="106105"/>
                  </a:cubicBezTo>
                  <a:cubicBezTo>
                    <a:pt x="26074" y="109003"/>
                    <a:pt x="23901" y="111899"/>
                    <a:pt x="22090" y="114797"/>
                  </a:cubicBezTo>
                  <a:lnTo>
                    <a:pt x="85645" y="114797"/>
                  </a:lnTo>
                  <a:close/>
                </a:path>
              </a:pathLst>
            </a:custGeom>
            <a:solidFill>
              <a:srgbClr val="040000"/>
            </a:solidFill>
            <a:ln w="18102" cap="flat">
              <a:noFill/>
              <a:prstDash val="solid"/>
              <a:miter/>
            </a:ln>
          </p:spPr>
          <p:txBody>
            <a:bodyPr rtlCol="0" anchor="ctr"/>
            <a:lstStyle/>
            <a:p>
              <a:endParaRPr lang="ja-JP" altLang="en-US" sz="1200"/>
            </a:p>
          </p:txBody>
        </p:sp>
        <p:sp>
          <p:nvSpPr>
            <p:cNvPr id="1179" name="フリーフォーム: 図形 1178">
              <a:extLst>
                <a:ext uri="{FF2B5EF4-FFF2-40B4-BE49-F238E27FC236}">
                  <a16:creationId xmlns:a16="http://schemas.microsoft.com/office/drawing/2014/main" id="{0AA0E172-49FA-6743-E872-4CF8A8CD7679}"/>
                </a:ext>
              </a:extLst>
            </p:cNvPr>
            <p:cNvSpPr/>
            <p:nvPr/>
          </p:nvSpPr>
          <p:spPr>
            <a:xfrm>
              <a:off x="1806447" y="8820232"/>
              <a:ext cx="84558" cy="132178"/>
            </a:xfrm>
            <a:custGeom>
              <a:avLst/>
              <a:gdLst>
                <a:gd name="connsiteX0" fmla="*/ 0 w 84558"/>
                <a:gd name="connsiteY0" fmla="*/ 66089 h 132178"/>
                <a:gd name="connsiteX1" fmla="*/ 4708 w 84558"/>
                <a:gd name="connsiteY1" fmla="*/ 29151 h 132178"/>
                <a:gd name="connsiteX2" fmla="*/ 18831 w 84558"/>
                <a:gd name="connsiteY2" fmla="*/ 7604 h 132178"/>
                <a:gd name="connsiteX3" fmla="*/ 42370 w 84558"/>
                <a:gd name="connsiteY3" fmla="*/ 0 h 132178"/>
                <a:gd name="connsiteX4" fmla="*/ 60657 w 84558"/>
                <a:gd name="connsiteY4" fmla="*/ 4164 h 132178"/>
                <a:gd name="connsiteX5" fmla="*/ 73694 w 84558"/>
                <a:gd name="connsiteY5" fmla="*/ 16295 h 132178"/>
                <a:gd name="connsiteX6" fmla="*/ 81661 w 84558"/>
                <a:gd name="connsiteY6" fmla="*/ 35489 h 132178"/>
                <a:gd name="connsiteX7" fmla="*/ 84558 w 84558"/>
                <a:gd name="connsiteY7" fmla="*/ 66089 h 132178"/>
                <a:gd name="connsiteX8" fmla="*/ 79850 w 84558"/>
                <a:gd name="connsiteY8" fmla="*/ 102846 h 132178"/>
                <a:gd name="connsiteX9" fmla="*/ 65908 w 84558"/>
                <a:gd name="connsiteY9" fmla="*/ 124574 h 132178"/>
                <a:gd name="connsiteX10" fmla="*/ 42370 w 84558"/>
                <a:gd name="connsiteY10" fmla="*/ 132178 h 132178"/>
                <a:gd name="connsiteX11" fmla="*/ 12856 w 84558"/>
                <a:gd name="connsiteY11" fmla="*/ 118780 h 132178"/>
                <a:gd name="connsiteX12" fmla="*/ 0 w 84558"/>
                <a:gd name="connsiteY12" fmla="*/ 66089 h 132178"/>
                <a:gd name="connsiteX13" fmla="*/ 16296 w 84558"/>
                <a:gd name="connsiteY13" fmla="*/ 66089 h 132178"/>
                <a:gd name="connsiteX14" fmla="*/ 23720 w 84558"/>
                <a:gd name="connsiteY14" fmla="*/ 108640 h 132178"/>
                <a:gd name="connsiteX15" fmla="*/ 42189 w 84558"/>
                <a:gd name="connsiteY15" fmla="*/ 119142 h 132178"/>
                <a:gd name="connsiteX16" fmla="*/ 60657 w 84558"/>
                <a:gd name="connsiteY16" fmla="*/ 108459 h 132178"/>
                <a:gd name="connsiteX17" fmla="*/ 68081 w 84558"/>
                <a:gd name="connsiteY17" fmla="*/ 66089 h 132178"/>
                <a:gd name="connsiteX18" fmla="*/ 60657 w 84558"/>
                <a:gd name="connsiteY18" fmla="*/ 23538 h 132178"/>
                <a:gd name="connsiteX19" fmla="*/ 42007 w 84558"/>
                <a:gd name="connsiteY19" fmla="*/ 13036 h 132178"/>
                <a:gd name="connsiteX20" fmla="*/ 24444 w 84558"/>
                <a:gd name="connsiteY20" fmla="*/ 22271 h 132178"/>
                <a:gd name="connsiteX21" fmla="*/ 16296 w 84558"/>
                <a:gd name="connsiteY21" fmla="*/ 66089 h 1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132178">
                  <a:moveTo>
                    <a:pt x="0" y="66089"/>
                  </a:moveTo>
                  <a:cubicBezTo>
                    <a:pt x="0" y="50698"/>
                    <a:pt x="1630" y="38386"/>
                    <a:pt x="4708" y="29151"/>
                  </a:cubicBezTo>
                  <a:cubicBezTo>
                    <a:pt x="7786" y="19736"/>
                    <a:pt x="12494" y="12675"/>
                    <a:pt x="18831" y="7604"/>
                  </a:cubicBezTo>
                  <a:cubicBezTo>
                    <a:pt x="24987" y="2535"/>
                    <a:pt x="32954" y="0"/>
                    <a:pt x="42370" y="0"/>
                  </a:cubicBezTo>
                  <a:cubicBezTo>
                    <a:pt x="49250" y="0"/>
                    <a:pt x="55406" y="1449"/>
                    <a:pt x="60657" y="4164"/>
                  </a:cubicBezTo>
                  <a:cubicBezTo>
                    <a:pt x="65908" y="6881"/>
                    <a:pt x="70254" y="11045"/>
                    <a:pt x="73694" y="16295"/>
                  </a:cubicBezTo>
                  <a:cubicBezTo>
                    <a:pt x="77134" y="21547"/>
                    <a:pt x="79850" y="28065"/>
                    <a:pt x="81661" y="35489"/>
                  </a:cubicBezTo>
                  <a:cubicBezTo>
                    <a:pt x="83653" y="43094"/>
                    <a:pt x="84558" y="53234"/>
                    <a:pt x="84558" y="66089"/>
                  </a:cubicBezTo>
                  <a:cubicBezTo>
                    <a:pt x="84558" y="81299"/>
                    <a:pt x="82929" y="93611"/>
                    <a:pt x="79850" y="102846"/>
                  </a:cubicBezTo>
                  <a:cubicBezTo>
                    <a:pt x="76772" y="112262"/>
                    <a:pt x="72064" y="119322"/>
                    <a:pt x="65908" y="124574"/>
                  </a:cubicBezTo>
                  <a:cubicBezTo>
                    <a:pt x="59752" y="129643"/>
                    <a:pt x="51785" y="132178"/>
                    <a:pt x="42370" y="132178"/>
                  </a:cubicBezTo>
                  <a:cubicBezTo>
                    <a:pt x="29876" y="132178"/>
                    <a:pt x="20098" y="127652"/>
                    <a:pt x="12856" y="118780"/>
                  </a:cubicBezTo>
                  <a:cubicBezTo>
                    <a:pt x="4346" y="107916"/>
                    <a:pt x="0" y="90352"/>
                    <a:pt x="0" y="66089"/>
                  </a:cubicBezTo>
                  <a:close/>
                  <a:moveTo>
                    <a:pt x="16296" y="66089"/>
                  </a:moveTo>
                  <a:cubicBezTo>
                    <a:pt x="16296" y="87274"/>
                    <a:pt x="18831" y="101578"/>
                    <a:pt x="23720" y="108640"/>
                  </a:cubicBezTo>
                  <a:cubicBezTo>
                    <a:pt x="28609" y="115702"/>
                    <a:pt x="34765" y="119142"/>
                    <a:pt x="42189" y="119142"/>
                  </a:cubicBezTo>
                  <a:cubicBezTo>
                    <a:pt x="49612" y="119142"/>
                    <a:pt x="55587" y="115521"/>
                    <a:pt x="60657" y="108459"/>
                  </a:cubicBezTo>
                  <a:cubicBezTo>
                    <a:pt x="65546" y="101397"/>
                    <a:pt x="68081" y="87274"/>
                    <a:pt x="68081" y="66089"/>
                  </a:cubicBezTo>
                  <a:cubicBezTo>
                    <a:pt x="68081" y="44904"/>
                    <a:pt x="65546" y="30600"/>
                    <a:pt x="60657" y="23538"/>
                  </a:cubicBezTo>
                  <a:cubicBezTo>
                    <a:pt x="55587" y="16477"/>
                    <a:pt x="49431" y="13036"/>
                    <a:pt x="42007" y="13036"/>
                  </a:cubicBezTo>
                  <a:cubicBezTo>
                    <a:pt x="34584" y="13036"/>
                    <a:pt x="28790" y="16115"/>
                    <a:pt x="24444" y="22271"/>
                  </a:cubicBezTo>
                  <a:cubicBezTo>
                    <a:pt x="19012" y="30238"/>
                    <a:pt x="16296" y="44723"/>
                    <a:pt x="16296" y="66089"/>
                  </a:cubicBezTo>
                  <a:close/>
                </a:path>
              </a:pathLst>
            </a:custGeom>
            <a:solidFill>
              <a:srgbClr val="040000"/>
            </a:solidFill>
            <a:ln w="18102" cap="flat">
              <a:noFill/>
              <a:prstDash val="solid"/>
              <a:miter/>
            </a:ln>
          </p:spPr>
          <p:txBody>
            <a:bodyPr rtlCol="0" anchor="ctr"/>
            <a:lstStyle/>
            <a:p>
              <a:endParaRPr lang="ja-JP" altLang="en-US" sz="1200"/>
            </a:p>
          </p:txBody>
        </p:sp>
        <p:sp>
          <p:nvSpPr>
            <p:cNvPr id="1180" name="フリーフォーム: 図形 1179">
              <a:extLst>
                <a:ext uri="{FF2B5EF4-FFF2-40B4-BE49-F238E27FC236}">
                  <a16:creationId xmlns:a16="http://schemas.microsoft.com/office/drawing/2014/main" id="{7F67C567-B315-A3A7-A6D0-29B8D4CA40BA}"/>
                </a:ext>
              </a:extLst>
            </p:cNvPr>
            <p:cNvSpPr/>
            <p:nvPr/>
          </p:nvSpPr>
          <p:spPr>
            <a:xfrm>
              <a:off x="1919251" y="8820051"/>
              <a:ext cx="47801" cy="130187"/>
            </a:xfrm>
            <a:custGeom>
              <a:avLst/>
              <a:gdLst>
                <a:gd name="connsiteX0" fmla="*/ 47802 w 47801"/>
                <a:gd name="connsiteY0" fmla="*/ 130187 h 130187"/>
                <a:gd name="connsiteX1" fmla="*/ 31868 w 47801"/>
                <a:gd name="connsiteY1" fmla="*/ 130187 h 130187"/>
                <a:gd name="connsiteX2" fmla="*/ 31868 w 47801"/>
                <a:gd name="connsiteY2" fmla="*/ 28790 h 130187"/>
                <a:gd name="connsiteX3" fmla="*/ 16839 w 47801"/>
                <a:gd name="connsiteY3" fmla="*/ 39835 h 130187"/>
                <a:gd name="connsiteX4" fmla="*/ 0 w 47801"/>
                <a:gd name="connsiteY4" fmla="*/ 47983 h 130187"/>
                <a:gd name="connsiteX5" fmla="*/ 0 w 47801"/>
                <a:gd name="connsiteY5" fmla="*/ 32592 h 130187"/>
                <a:gd name="connsiteX6" fmla="*/ 23358 w 47801"/>
                <a:gd name="connsiteY6" fmla="*/ 17383 h 130187"/>
                <a:gd name="connsiteX7" fmla="*/ 37481 w 47801"/>
                <a:gd name="connsiteY7" fmla="*/ 0 h 130187"/>
                <a:gd name="connsiteX8" fmla="*/ 47802 w 47801"/>
                <a:gd name="connsiteY8" fmla="*/ 0 h 130187"/>
                <a:gd name="connsiteX9" fmla="*/ 47802 w 47801"/>
                <a:gd name="connsiteY9" fmla="*/ 130187 h 1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801" h="130187">
                  <a:moveTo>
                    <a:pt x="47802" y="130187"/>
                  </a:moveTo>
                  <a:lnTo>
                    <a:pt x="31868" y="130187"/>
                  </a:lnTo>
                  <a:lnTo>
                    <a:pt x="31868" y="28790"/>
                  </a:lnTo>
                  <a:cubicBezTo>
                    <a:pt x="28065" y="32411"/>
                    <a:pt x="22996" y="36032"/>
                    <a:pt x="16839" y="39835"/>
                  </a:cubicBezTo>
                  <a:cubicBezTo>
                    <a:pt x="10683" y="43456"/>
                    <a:pt x="5070" y="46172"/>
                    <a:pt x="0" y="47983"/>
                  </a:cubicBezTo>
                  <a:lnTo>
                    <a:pt x="0" y="32592"/>
                  </a:lnTo>
                  <a:cubicBezTo>
                    <a:pt x="8872" y="28428"/>
                    <a:pt x="16658" y="23357"/>
                    <a:pt x="23358" y="17383"/>
                  </a:cubicBezTo>
                  <a:cubicBezTo>
                    <a:pt x="30057" y="11407"/>
                    <a:pt x="34765" y="5613"/>
                    <a:pt x="37481" y="0"/>
                  </a:cubicBezTo>
                  <a:lnTo>
                    <a:pt x="47802" y="0"/>
                  </a:lnTo>
                  <a:lnTo>
                    <a:pt x="47802" y="130187"/>
                  </a:lnTo>
                  <a:close/>
                </a:path>
              </a:pathLst>
            </a:custGeom>
            <a:solidFill>
              <a:srgbClr val="040000"/>
            </a:solidFill>
            <a:ln w="18102" cap="flat">
              <a:noFill/>
              <a:prstDash val="solid"/>
              <a:miter/>
            </a:ln>
          </p:spPr>
          <p:txBody>
            <a:bodyPr rtlCol="0" anchor="ctr"/>
            <a:lstStyle/>
            <a:p>
              <a:endParaRPr lang="ja-JP" altLang="en-US" sz="1200"/>
            </a:p>
          </p:txBody>
        </p:sp>
        <p:sp>
          <p:nvSpPr>
            <p:cNvPr id="1181" name="フリーフォーム: 図形 1180">
              <a:extLst>
                <a:ext uri="{FF2B5EF4-FFF2-40B4-BE49-F238E27FC236}">
                  <a16:creationId xmlns:a16="http://schemas.microsoft.com/office/drawing/2014/main" id="{2456C57B-F41E-0DB1-1E06-AA4CC17C93F0}"/>
                </a:ext>
              </a:extLst>
            </p:cNvPr>
            <p:cNvSpPr/>
            <p:nvPr/>
          </p:nvSpPr>
          <p:spPr>
            <a:xfrm>
              <a:off x="2007431" y="8820232"/>
              <a:ext cx="85463" cy="132178"/>
            </a:xfrm>
            <a:custGeom>
              <a:avLst/>
              <a:gdLst>
                <a:gd name="connsiteX0" fmla="*/ 24806 w 85463"/>
                <a:gd name="connsiteY0" fmla="*/ 59752 h 132178"/>
                <a:gd name="connsiteX1" fmla="*/ 10140 w 85463"/>
                <a:gd name="connsiteY1" fmla="*/ 49431 h 132178"/>
                <a:gd name="connsiteX2" fmla="*/ 5432 w 85463"/>
                <a:gd name="connsiteY2" fmla="*/ 33316 h 132178"/>
                <a:gd name="connsiteX3" fmla="*/ 15572 w 85463"/>
                <a:gd name="connsiteY3" fmla="*/ 9596 h 132178"/>
                <a:gd name="connsiteX4" fmla="*/ 42551 w 85463"/>
                <a:gd name="connsiteY4" fmla="*/ 0 h 132178"/>
                <a:gd name="connsiteX5" fmla="*/ 69892 w 85463"/>
                <a:gd name="connsiteY5" fmla="*/ 9777 h 132178"/>
                <a:gd name="connsiteX6" fmla="*/ 80213 w 85463"/>
                <a:gd name="connsiteY6" fmla="*/ 33859 h 132178"/>
                <a:gd name="connsiteX7" fmla="*/ 75505 w 85463"/>
                <a:gd name="connsiteY7" fmla="*/ 49612 h 132178"/>
                <a:gd name="connsiteX8" fmla="*/ 61201 w 85463"/>
                <a:gd name="connsiteY8" fmla="*/ 59933 h 132178"/>
                <a:gd name="connsiteX9" fmla="*/ 79307 w 85463"/>
                <a:gd name="connsiteY9" fmla="*/ 72427 h 132178"/>
                <a:gd name="connsiteX10" fmla="*/ 85464 w 85463"/>
                <a:gd name="connsiteY10" fmla="*/ 93069 h 132178"/>
                <a:gd name="connsiteX11" fmla="*/ 73694 w 85463"/>
                <a:gd name="connsiteY11" fmla="*/ 120952 h 132178"/>
                <a:gd name="connsiteX12" fmla="*/ 42732 w 85463"/>
                <a:gd name="connsiteY12" fmla="*/ 132178 h 132178"/>
                <a:gd name="connsiteX13" fmla="*/ 11769 w 85463"/>
                <a:gd name="connsiteY13" fmla="*/ 120771 h 132178"/>
                <a:gd name="connsiteX14" fmla="*/ 0 w 85463"/>
                <a:gd name="connsiteY14" fmla="*/ 92525 h 132178"/>
                <a:gd name="connsiteX15" fmla="*/ 6337 w 85463"/>
                <a:gd name="connsiteY15" fmla="*/ 71340 h 132178"/>
                <a:gd name="connsiteX16" fmla="*/ 24625 w 85463"/>
                <a:gd name="connsiteY16" fmla="*/ 59752 h 132178"/>
                <a:gd name="connsiteX17" fmla="*/ 16477 w 85463"/>
                <a:gd name="connsiteY17" fmla="*/ 92706 h 132178"/>
                <a:gd name="connsiteX18" fmla="*/ 19736 w 85463"/>
                <a:gd name="connsiteY18" fmla="*/ 105924 h 132178"/>
                <a:gd name="connsiteX19" fmla="*/ 29333 w 85463"/>
                <a:gd name="connsiteY19" fmla="*/ 115702 h 132178"/>
                <a:gd name="connsiteX20" fmla="*/ 43094 w 85463"/>
                <a:gd name="connsiteY20" fmla="*/ 119142 h 132178"/>
                <a:gd name="connsiteX21" fmla="*/ 61925 w 85463"/>
                <a:gd name="connsiteY21" fmla="*/ 111718 h 132178"/>
                <a:gd name="connsiteX22" fmla="*/ 69349 w 85463"/>
                <a:gd name="connsiteY22" fmla="*/ 93069 h 132178"/>
                <a:gd name="connsiteX23" fmla="*/ 61744 w 85463"/>
                <a:gd name="connsiteY23" fmla="*/ 74056 h 132178"/>
                <a:gd name="connsiteX24" fmla="*/ 42551 w 85463"/>
                <a:gd name="connsiteY24" fmla="*/ 66451 h 132178"/>
                <a:gd name="connsiteX25" fmla="*/ 23901 w 85463"/>
                <a:gd name="connsiteY25" fmla="*/ 73876 h 132178"/>
                <a:gd name="connsiteX26" fmla="*/ 16477 w 85463"/>
                <a:gd name="connsiteY26" fmla="*/ 92525 h 132178"/>
                <a:gd name="connsiteX27" fmla="*/ 21547 w 85463"/>
                <a:gd name="connsiteY27" fmla="*/ 32773 h 132178"/>
                <a:gd name="connsiteX28" fmla="*/ 27522 w 85463"/>
                <a:gd name="connsiteY28" fmla="*/ 47802 h 132178"/>
                <a:gd name="connsiteX29" fmla="*/ 42913 w 85463"/>
                <a:gd name="connsiteY29" fmla="*/ 53596 h 132178"/>
                <a:gd name="connsiteX30" fmla="*/ 57941 w 85463"/>
                <a:gd name="connsiteY30" fmla="*/ 47802 h 132178"/>
                <a:gd name="connsiteX31" fmla="*/ 63736 w 85463"/>
                <a:gd name="connsiteY31" fmla="*/ 33678 h 132178"/>
                <a:gd name="connsiteX32" fmla="*/ 57760 w 85463"/>
                <a:gd name="connsiteY32" fmla="*/ 19012 h 132178"/>
                <a:gd name="connsiteX33" fmla="*/ 42732 w 85463"/>
                <a:gd name="connsiteY33" fmla="*/ 13036 h 132178"/>
                <a:gd name="connsiteX34" fmla="*/ 27703 w 85463"/>
                <a:gd name="connsiteY34" fmla="*/ 18831 h 132178"/>
                <a:gd name="connsiteX35" fmla="*/ 21728 w 85463"/>
                <a:gd name="connsiteY35" fmla="*/ 32773 h 1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463" h="132178">
                  <a:moveTo>
                    <a:pt x="24806" y="59752"/>
                  </a:moveTo>
                  <a:cubicBezTo>
                    <a:pt x="18288" y="57398"/>
                    <a:pt x="13399" y="53958"/>
                    <a:pt x="10140" y="49431"/>
                  </a:cubicBezTo>
                  <a:cubicBezTo>
                    <a:pt x="6880" y="44904"/>
                    <a:pt x="5432" y="39654"/>
                    <a:pt x="5432" y="33316"/>
                  </a:cubicBezTo>
                  <a:cubicBezTo>
                    <a:pt x="5432" y="23901"/>
                    <a:pt x="8872" y="15934"/>
                    <a:pt x="15572" y="9596"/>
                  </a:cubicBezTo>
                  <a:cubicBezTo>
                    <a:pt x="22271" y="3259"/>
                    <a:pt x="31325" y="0"/>
                    <a:pt x="42551" y="0"/>
                  </a:cubicBezTo>
                  <a:cubicBezTo>
                    <a:pt x="53777" y="0"/>
                    <a:pt x="63011" y="3259"/>
                    <a:pt x="69892" y="9777"/>
                  </a:cubicBezTo>
                  <a:cubicBezTo>
                    <a:pt x="76772" y="16295"/>
                    <a:pt x="80213" y="24262"/>
                    <a:pt x="80213" y="33859"/>
                  </a:cubicBezTo>
                  <a:cubicBezTo>
                    <a:pt x="80213" y="39835"/>
                    <a:pt x="78583" y="45085"/>
                    <a:pt x="75505" y="49612"/>
                  </a:cubicBezTo>
                  <a:cubicBezTo>
                    <a:pt x="72427" y="54139"/>
                    <a:pt x="67538" y="57579"/>
                    <a:pt x="61201" y="59933"/>
                  </a:cubicBezTo>
                  <a:cubicBezTo>
                    <a:pt x="69167" y="62468"/>
                    <a:pt x="75143" y="66632"/>
                    <a:pt x="79307" y="72427"/>
                  </a:cubicBezTo>
                  <a:cubicBezTo>
                    <a:pt x="83472" y="78221"/>
                    <a:pt x="85464" y="85102"/>
                    <a:pt x="85464" y="93069"/>
                  </a:cubicBezTo>
                  <a:cubicBezTo>
                    <a:pt x="85464" y="104113"/>
                    <a:pt x="81480" y="113529"/>
                    <a:pt x="73694" y="120952"/>
                  </a:cubicBezTo>
                  <a:cubicBezTo>
                    <a:pt x="65908" y="128376"/>
                    <a:pt x="55587" y="132178"/>
                    <a:pt x="42732" y="132178"/>
                  </a:cubicBezTo>
                  <a:cubicBezTo>
                    <a:pt x="29876" y="132178"/>
                    <a:pt x="19555" y="128376"/>
                    <a:pt x="11769" y="120771"/>
                  </a:cubicBezTo>
                  <a:cubicBezTo>
                    <a:pt x="3983" y="113167"/>
                    <a:pt x="0" y="103751"/>
                    <a:pt x="0" y="92525"/>
                  </a:cubicBezTo>
                  <a:cubicBezTo>
                    <a:pt x="0" y="84015"/>
                    <a:pt x="2173" y="76953"/>
                    <a:pt x="6337" y="71340"/>
                  </a:cubicBezTo>
                  <a:cubicBezTo>
                    <a:pt x="10683" y="65727"/>
                    <a:pt x="16658" y="61743"/>
                    <a:pt x="24625" y="59752"/>
                  </a:cubicBezTo>
                  <a:close/>
                  <a:moveTo>
                    <a:pt x="16477" y="92706"/>
                  </a:moveTo>
                  <a:cubicBezTo>
                    <a:pt x="16477" y="97233"/>
                    <a:pt x="17563" y="101578"/>
                    <a:pt x="19736" y="105924"/>
                  </a:cubicBezTo>
                  <a:cubicBezTo>
                    <a:pt x="21909" y="110089"/>
                    <a:pt x="24987" y="113529"/>
                    <a:pt x="29333" y="115702"/>
                  </a:cubicBezTo>
                  <a:cubicBezTo>
                    <a:pt x="33497" y="118056"/>
                    <a:pt x="38205" y="119142"/>
                    <a:pt x="43094" y="119142"/>
                  </a:cubicBezTo>
                  <a:cubicBezTo>
                    <a:pt x="50699" y="119142"/>
                    <a:pt x="57036" y="116788"/>
                    <a:pt x="61925" y="111718"/>
                  </a:cubicBezTo>
                  <a:cubicBezTo>
                    <a:pt x="66814" y="106649"/>
                    <a:pt x="69349" y="100673"/>
                    <a:pt x="69349" y="93069"/>
                  </a:cubicBezTo>
                  <a:cubicBezTo>
                    <a:pt x="69349" y="85463"/>
                    <a:pt x="66814" y="79126"/>
                    <a:pt x="61744" y="74056"/>
                  </a:cubicBezTo>
                  <a:cubicBezTo>
                    <a:pt x="56674" y="68986"/>
                    <a:pt x="50337" y="66451"/>
                    <a:pt x="42551" y="66451"/>
                  </a:cubicBezTo>
                  <a:cubicBezTo>
                    <a:pt x="34765" y="66451"/>
                    <a:pt x="28790" y="68986"/>
                    <a:pt x="23901" y="73876"/>
                  </a:cubicBezTo>
                  <a:cubicBezTo>
                    <a:pt x="19012" y="78764"/>
                    <a:pt x="16477" y="85102"/>
                    <a:pt x="16477" y="92525"/>
                  </a:cubicBezTo>
                  <a:close/>
                  <a:moveTo>
                    <a:pt x="21547" y="32773"/>
                  </a:moveTo>
                  <a:cubicBezTo>
                    <a:pt x="21547" y="38929"/>
                    <a:pt x="23539" y="43999"/>
                    <a:pt x="27522" y="47802"/>
                  </a:cubicBezTo>
                  <a:cubicBezTo>
                    <a:pt x="31506" y="51604"/>
                    <a:pt x="36576" y="53596"/>
                    <a:pt x="42913" y="53596"/>
                  </a:cubicBezTo>
                  <a:cubicBezTo>
                    <a:pt x="49250" y="53596"/>
                    <a:pt x="54139" y="51604"/>
                    <a:pt x="57941" y="47802"/>
                  </a:cubicBezTo>
                  <a:cubicBezTo>
                    <a:pt x="61925" y="43999"/>
                    <a:pt x="63736" y="39291"/>
                    <a:pt x="63736" y="33678"/>
                  </a:cubicBezTo>
                  <a:cubicBezTo>
                    <a:pt x="63736" y="28065"/>
                    <a:pt x="61744" y="22996"/>
                    <a:pt x="57760" y="19012"/>
                  </a:cubicBezTo>
                  <a:cubicBezTo>
                    <a:pt x="53777" y="15029"/>
                    <a:pt x="48707" y="13036"/>
                    <a:pt x="42732" y="13036"/>
                  </a:cubicBezTo>
                  <a:cubicBezTo>
                    <a:pt x="36757" y="13036"/>
                    <a:pt x="31687" y="15029"/>
                    <a:pt x="27703" y="18831"/>
                  </a:cubicBezTo>
                  <a:cubicBezTo>
                    <a:pt x="23720" y="22633"/>
                    <a:pt x="21728" y="27341"/>
                    <a:pt x="21728" y="32773"/>
                  </a:cubicBezTo>
                  <a:close/>
                </a:path>
              </a:pathLst>
            </a:custGeom>
            <a:solidFill>
              <a:srgbClr val="040000"/>
            </a:solidFill>
            <a:ln w="18102" cap="flat">
              <a:noFill/>
              <a:prstDash val="solid"/>
              <a:miter/>
            </a:ln>
          </p:spPr>
          <p:txBody>
            <a:bodyPr rtlCol="0" anchor="ctr"/>
            <a:lstStyle/>
            <a:p>
              <a:endParaRPr lang="ja-JP" altLang="en-US" sz="1200"/>
            </a:p>
          </p:txBody>
        </p:sp>
      </p:grpSp>
      <p:sp>
        <p:nvSpPr>
          <p:cNvPr id="1182" name="フリーフォーム: 図形 1181">
            <a:extLst>
              <a:ext uri="{FF2B5EF4-FFF2-40B4-BE49-F238E27FC236}">
                <a16:creationId xmlns:a16="http://schemas.microsoft.com/office/drawing/2014/main" id="{B5C607E3-32E1-0153-10DB-CE94B17FAA4C}"/>
              </a:ext>
            </a:extLst>
          </p:cNvPr>
          <p:cNvSpPr/>
          <p:nvPr/>
        </p:nvSpPr>
        <p:spPr>
          <a:xfrm>
            <a:off x="1460772" y="6242215"/>
            <a:ext cx="1087969" cy="109605"/>
          </a:xfrm>
          <a:custGeom>
            <a:avLst/>
            <a:gdLst>
              <a:gd name="connsiteX0" fmla="*/ 43275 w 1631954"/>
              <a:gd name="connsiteY0" fmla="*/ 36937 h 164408"/>
              <a:gd name="connsiteX1" fmla="*/ 9959 w 1631954"/>
              <a:gd name="connsiteY1" fmla="*/ 75867 h 164408"/>
              <a:gd name="connsiteX2" fmla="*/ 0 w 1631954"/>
              <a:gd name="connsiteY2" fmla="*/ 63192 h 164408"/>
              <a:gd name="connsiteX3" fmla="*/ 39654 w 1631954"/>
              <a:gd name="connsiteY3" fmla="*/ 1630 h 164408"/>
              <a:gd name="connsiteX4" fmla="*/ 55950 w 1631954"/>
              <a:gd name="connsiteY4" fmla="*/ 5794 h 164408"/>
              <a:gd name="connsiteX5" fmla="*/ 53777 w 1631954"/>
              <a:gd name="connsiteY5" fmla="*/ 9416 h 164408"/>
              <a:gd name="connsiteX6" fmla="*/ 48164 w 1631954"/>
              <a:gd name="connsiteY6" fmla="*/ 23538 h 164408"/>
              <a:gd name="connsiteX7" fmla="*/ 147931 w 1631954"/>
              <a:gd name="connsiteY7" fmla="*/ 23538 h 164408"/>
              <a:gd name="connsiteX8" fmla="*/ 147931 w 1631954"/>
              <a:gd name="connsiteY8" fmla="*/ 36937 h 164408"/>
              <a:gd name="connsiteX9" fmla="*/ 96327 w 1631954"/>
              <a:gd name="connsiteY9" fmla="*/ 36937 h 164408"/>
              <a:gd name="connsiteX10" fmla="*/ 96327 w 1631954"/>
              <a:gd name="connsiteY10" fmla="*/ 61019 h 164408"/>
              <a:gd name="connsiteX11" fmla="*/ 138697 w 1631954"/>
              <a:gd name="connsiteY11" fmla="*/ 61019 h 164408"/>
              <a:gd name="connsiteX12" fmla="*/ 138697 w 1631954"/>
              <a:gd name="connsiteY12" fmla="*/ 74418 h 164408"/>
              <a:gd name="connsiteX13" fmla="*/ 96327 w 1631954"/>
              <a:gd name="connsiteY13" fmla="*/ 74418 h 164408"/>
              <a:gd name="connsiteX14" fmla="*/ 96327 w 1631954"/>
              <a:gd name="connsiteY14" fmla="*/ 106286 h 164408"/>
              <a:gd name="connsiteX15" fmla="*/ 155717 w 1631954"/>
              <a:gd name="connsiteY15" fmla="*/ 106286 h 164408"/>
              <a:gd name="connsiteX16" fmla="*/ 155717 w 1631954"/>
              <a:gd name="connsiteY16" fmla="*/ 119685 h 164408"/>
              <a:gd name="connsiteX17" fmla="*/ 96327 w 1631954"/>
              <a:gd name="connsiteY17" fmla="*/ 119685 h 164408"/>
              <a:gd name="connsiteX18" fmla="*/ 96327 w 1631954"/>
              <a:gd name="connsiteY18" fmla="*/ 162055 h 164408"/>
              <a:gd name="connsiteX19" fmla="*/ 82204 w 1631954"/>
              <a:gd name="connsiteY19" fmla="*/ 162055 h 164408"/>
              <a:gd name="connsiteX20" fmla="*/ 82204 w 1631954"/>
              <a:gd name="connsiteY20" fmla="*/ 119685 h 164408"/>
              <a:gd name="connsiteX21" fmla="*/ 905 w 1631954"/>
              <a:gd name="connsiteY21" fmla="*/ 119685 h 164408"/>
              <a:gd name="connsiteX22" fmla="*/ 905 w 1631954"/>
              <a:gd name="connsiteY22" fmla="*/ 106286 h 164408"/>
              <a:gd name="connsiteX23" fmla="*/ 32773 w 1631954"/>
              <a:gd name="connsiteY23" fmla="*/ 106286 h 164408"/>
              <a:gd name="connsiteX24" fmla="*/ 32773 w 1631954"/>
              <a:gd name="connsiteY24" fmla="*/ 61019 h 164408"/>
              <a:gd name="connsiteX25" fmla="*/ 82204 w 1631954"/>
              <a:gd name="connsiteY25" fmla="*/ 61019 h 164408"/>
              <a:gd name="connsiteX26" fmla="*/ 82204 w 1631954"/>
              <a:gd name="connsiteY26" fmla="*/ 36937 h 164408"/>
              <a:gd name="connsiteX27" fmla="*/ 43275 w 1631954"/>
              <a:gd name="connsiteY27" fmla="*/ 36937 h 164408"/>
              <a:gd name="connsiteX28" fmla="*/ 46896 w 1631954"/>
              <a:gd name="connsiteY28" fmla="*/ 106286 h 164408"/>
              <a:gd name="connsiteX29" fmla="*/ 82204 w 1631954"/>
              <a:gd name="connsiteY29" fmla="*/ 106286 h 164408"/>
              <a:gd name="connsiteX30" fmla="*/ 82204 w 1631954"/>
              <a:gd name="connsiteY30" fmla="*/ 74418 h 164408"/>
              <a:gd name="connsiteX31" fmla="*/ 46896 w 1631954"/>
              <a:gd name="connsiteY31" fmla="*/ 74418 h 164408"/>
              <a:gd name="connsiteX32" fmla="*/ 46896 w 1631954"/>
              <a:gd name="connsiteY32" fmla="*/ 106286 h 164408"/>
              <a:gd name="connsiteX33" fmla="*/ 191207 w 1631954"/>
              <a:gd name="connsiteY33" fmla="*/ 151553 h 164408"/>
              <a:gd name="connsiteX34" fmla="*/ 188309 w 1631954"/>
              <a:gd name="connsiteY34" fmla="*/ 105562 h 164408"/>
              <a:gd name="connsiteX35" fmla="*/ 196820 w 1631954"/>
              <a:gd name="connsiteY35" fmla="*/ 13580 h 164408"/>
              <a:gd name="connsiteX36" fmla="*/ 212391 w 1631954"/>
              <a:gd name="connsiteY36" fmla="*/ 16478 h 164408"/>
              <a:gd name="connsiteX37" fmla="*/ 211667 w 1631954"/>
              <a:gd name="connsiteY37" fmla="*/ 21366 h 164408"/>
              <a:gd name="connsiteX38" fmla="*/ 203881 w 1631954"/>
              <a:gd name="connsiteY38" fmla="*/ 105562 h 164408"/>
              <a:gd name="connsiteX39" fmla="*/ 207502 w 1631954"/>
              <a:gd name="connsiteY39" fmla="*/ 148656 h 164408"/>
              <a:gd name="connsiteX40" fmla="*/ 191207 w 1631954"/>
              <a:gd name="connsiteY40" fmla="*/ 151553 h 164408"/>
              <a:gd name="connsiteX41" fmla="*/ 298036 w 1631954"/>
              <a:gd name="connsiteY41" fmla="*/ 56855 h 164408"/>
              <a:gd name="connsiteX42" fmla="*/ 298036 w 1631954"/>
              <a:gd name="connsiteY42" fmla="*/ 110632 h 164408"/>
              <a:gd name="connsiteX43" fmla="*/ 339138 w 1631954"/>
              <a:gd name="connsiteY43" fmla="*/ 132541 h 164408"/>
              <a:gd name="connsiteX44" fmla="*/ 330628 w 1631954"/>
              <a:gd name="connsiteY44" fmla="*/ 145940 h 164408"/>
              <a:gd name="connsiteX45" fmla="*/ 298036 w 1631954"/>
              <a:gd name="connsiteY45" fmla="*/ 126204 h 164408"/>
              <a:gd name="connsiteX46" fmla="*/ 290250 w 1631954"/>
              <a:gd name="connsiteY46" fmla="*/ 146664 h 164408"/>
              <a:gd name="connsiteX47" fmla="*/ 265444 w 1631954"/>
              <a:gd name="connsiteY47" fmla="*/ 155174 h 164408"/>
              <a:gd name="connsiteX48" fmla="*/ 240638 w 1631954"/>
              <a:gd name="connsiteY48" fmla="*/ 146664 h 164408"/>
              <a:gd name="connsiteX49" fmla="*/ 233576 w 1631954"/>
              <a:gd name="connsiteY49" fmla="*/ 128196 h 164408"/>
              <a:gd name="connsiteX50" fmla="*/ 239189 w 1631954"/>
              <a:gd name="connsiteY50" fmla="*/ 112624 h 164408"/>
              <a:gd name="connsiteX51" fmla="*/ 264720 w 1631954"/>
              <a:gd name="connsiteY51" fmla="*/ 104113 h 164408"/>
              <a:gd name="connsiteX52" fmla="*/ 283188 w 1631954"/>
              <a:gd name="connsiteY52" fmla="*/ 106286 h 164408"/>
              <a:gd name="connsiteX53" fmla="*/ 283188 w 1631954"/>
              <a:gd name="connsiteY53" fmla="*/ 57398 h 164408"/>
              <a:gd name="connsiteX54" fmla="*/ 230860 w 1631954"/>
              <a:gd name="connsiteY54" fmla="*/ 61019 h 164408"/>
              <a:gd name="connsiteX55" fmla="*/ 230860 w 1631954"/>
              <a:gd name="connsiteY55" fmla="*/ 46172 h 164408"/>
              <a:gd name="connsiteX56" fmla="*/ 281740 w 1631954"/>
              <a:gd name="connsiteY56" fmla="*/ 43275 h 164408"/>
              <a:gd name="connsiteX57" fmla="*/ 278843 w 1631954"/>
              <a:gd name="connsiteY57" fmla="*/ 7967 h 164408"/>
              <a:gd name="connsiteX58" fmla="*/ 293690 w 1631954"/>
              <a:gd name="connsiteY58" fmla="*/ 7967 h 164408"/>
              <a:gd name="connsiteX59" fmla="*/ 295139 w 1631954"/>
              <a:gd name="connsiteY59" fmla="*/ 13580 h 164408"/>
              <a:gd name="connsiteX60" fmla="*/ 296587 w 1631954"/>
              <a:gd name="connsiteY60" fmla="*/ 42550 h 164408"/>
              <a:gd name="connsiteX61" fmla="*/ 334792 w 1631954"/>
              <a:gd name="connsiteY61" fmla="*/ 40378 h 164408"/>
              <a:gd name="connsiteX62" fmla="*/ 334792 w 1631954"/>
              <a:gd name="connsiteY62" fmla="*/ 55225 h 164408"/>
              <a:gd name="connsiteX63" fmla="*/ 298036 w 1631954"/>
              <a:gd name="connsiteY63" fmla="*/ 56674 h 164408"/>
              <a:gd name="connsiteX64" fmla="*/ 283188 w 1631954"/>
              <a:gd name="connsiteY64" fmla="*/ 120591 h 164408"/>
              <a:gd name="connsiteX65" fmla="*/ 264720 w 1631954"/>
              <a:gd name="connsiteY65" fmla="*/ 116970 h 164408"/>
              <a:gd name="connsiteX66" fmla="*/ 250596 w 1631954"/>
              <a:gd name="connsiteY66" fmla="*/ 121134 h 164408"/>
              <a:gd name="connsiteX67" fmla="*/ 246975 w 1631954"/>
              <a:gd name="connsiteY67" fmla="*/ 128196 h 164408"/>
              <a:gd name="connsiteX68" fmla="*/ 249872 w 1631954"/>
              <a:gd name="connsiteY68" fmla="*/ 136705 h 164408"/>
              <a:gd name="connsiteX69" fmla="*/ 264720 w 1631954"/>
              <a:gd name="connsiteY69" fmla="*/ 141594 h 164408"/>
              <a:gd name="connsiteX70" fmla="*/ 278843 w 1631954"/>
              <a:gd name="connsiteY70" fmla="*/ 136705 h 164408"/>
              <a:gd name="connsiteX71" fmla="*/ 283007 w 1631954"/>
              <a:gd name="connsiteY71" fmla="*/ 120410 h 164408"/>
              <a:gd name="connsiteX72" fmla="*/ 283007 w 1631954"/>
              <a:gd name="connsiteY72" fmla="*/ 120410 h 164408"/>
              <a:gd name="connsiteX73" fmla="*/ 400520 w 1631954"/>
              <a:gd name="connsiteY73" fmla="*/ 153907 h 164408"/>
              <a:gd name="connsiteX74" fmla="*/ 384224 w 1631954"/>
              <a:gd name="connsiteY74" fmla="*/ 153907 h 164408"/>
              <a:gd name="connsiteX75" fmla="*/ 384224 w 1631954"/>
              <a:gd name="connsiteY75" fmla="*/ 17383 h 164408"/>
              <a:gd name="connsiteX76" fmla="*/ 495217 w 1631954"/>
              <a:gd name="connsiteY76" fmla="*/ 17383 h 164408"/>
              <a:gd name="connsiteX77" fmla="*/ 495217 w 1631954"/>
              <a:gd name="connsiteY77" fmla="*/ 151010 h 164408"/>
              <a:gd name="connsiteX78" fmla="*/ 478922 w 1631954"/>
              <a:gd name="connsiteY78" fmla="*/ 151010 h 164408"/>
              <a:gd name="connsiteX79" fmla="*/ 478922 w 1631954"/>
              <a:gd name="connsiteY79" fmla="*/ 141051 h 164408"/>
              <a:gd name="connsiteX80" fmla="*/ 400339 w 1631954"/>
              <a:gd name="connsiteY80" fmla="*/ 141051 h 164408"/>
              <a:gd name="connsiteX81" fmla="*/ 400339 w 1631954"/>
              <a:gd name="connsiteY81" fmla="*/ 153725 h 164408"/>
              <a:gd name="connsiteX82" fmla="*/ 479103 w 1631954"/>
              <a:gd name="connsiteY82" fmla="*/ 71159 h 164408"/>
              <a:gd name="connsiteX83" fmla="*/ 479103 w 1631954"/>
              <a:gd name="connsiteY83" fmla="*/ 30782 h 164408"/>
              <a:gd name="connsiteX84" fmla="*/ 400520 w 1631954"/>
              <a:gd name="connsiteY84" fmla="*/ 30782 h 164408"/>
              <a:gd name="connsiteX85" fmla="*/ 400520 w 1631954"/>
              <a:gd name="connsiteY85" fmla="*/ 71159 h 164408"/>
              <a:gd name="connsiteX86" fmla="*/ 479103 w 1631954"/>
              <a:gd name="connsiteY86" fmla="*/ 71159 h 164408"/>
              <a:gd name="connsiteX87" fmla="*/ 479103 w 1631954"/>
              <a:gd name="connsiteY87" fmla="*/ 127652 h 164408"/>
              <a:gd name="connsiteX88" fmla="*/ 479103 w 1631954"/>
              <a:gd name="connsiteY88" fmla="*/ 84558 h 164408"/>
              <a:gd name="connsiteX89" fmla="*/ 400520 w 1631954"/>
              <a:gd name="connsiteY89" fmla="*/ 84558 h 164408"/>
              <a:gd name="connsiteX90" fmla="*/ 400520 w 1631954"/>
              <a:gd name="connsiteY90" fmla="*/ 127652 h 164408"/>
              <a:gd name="connsiteX91" fmla="*/ 479103 w 1631954"/>
              <a:gd name="connsiteY91" fmla="*/ 127652 h 164408"/>
              <a:gd name="connsiteX92" fmla="*/ 694029 w 1631954"/>
              <a:gd name="connsiteY92" fmla="*/ 135438 h 164408"/>
              <a:gd name="connsiteX93" fmla="*/ 626853 w 1631954"/>
              <a:gd name="connsiteY93" fmla="*/ 66814 h 164408"/>
              <a:gd name="connsiteX94" fmla="*/ 626853 w 1631954"/>
              <a:gd name="connsiteY94" fmla="*/ 111356 h 164408"/>
              <a:gd name="connsiteX95" fmla="*/ 655824 w 1631954"/>
              <a:gd name="connsiteY95" fmla="*/ 111356 h 164408"/>
              <a:gd name="connsiteX96" fmla="*/ 655824 w 1631954"/>
              <a:gd name="connsiteY96" fmla="*/ 124755 h 164408"/>
              <a:gd name="connsiteX97" fmla="*/ 626853 w 1631954"/>
              <a:gd name="connsiteY97" fmla="*/ 124755 h 164408"/>
              <a:gd name="connsiteX98" fmla="*/ 626853 w 1631954"/>
              <a:gd name="connsiteY98" fmla="*/ 162960 h 164408"/>
              <a:gd name="connsiteX99" fmla="*/ 612730 w 1631954"/>
              <a:gd name="connsiteY99" fmla="*/ 162960 h 164408"/>
              <a:gd name="connsiteX100" fmla="*/ 612730 w 1631954"/>
              <a:gd name="connsiteY100" fmla="*/ 124755 h 164408"/>
              <a:gd name="connsiteX101" fmla="*/ 585208 w 1631954"/>
              <a:gd name="connsiteY101" fmla="*/ 124755 h 164408"/>
              <a:gd name="connsiteX102" fmla="*/ 585208 w 1631954"/>
              <a:gd name="connsiteY102" fmla="*/ 111356 h 164408"/>
              <a:gd name="connsiteX103" fmla="*/ 612730 w 1631954"/>
              <a:gd name="connsiteY103" fmla="*/ 111356 h 164408"/>
              <a:gd name="connsiteX104" fmla="*/ 612730 w 1631954"/>
              <a:gd name="connsiteY104" fmla="*/ 66814 h 164408"/>
              <a:gd name="connsiteX105" fmla="*/ 546278 w 1631954"/>
              <a:gd name="connsiteY105" fmla="*/ 138878 h 164408"/>
              <a:gd name="connsiteX106" fmla="*/ 538492 w 1631954"/>
              <a:gd name="connsiteY106" fmla="*/ 124030 h 164408"/>
              <a:gd name="connsiteX107" fmla="*/ 607117 w 1631954"/>
              <a:gd name="connsiteY107" fmla="*/ 47621 h 164408"/>
              <a:gd name="connsiteX108" fmla="*/ 545554 w 1631954"/>
              <a:gd name="connsiteY108" fmla="*/ 47621 h 164408"/>
              <a:gd name="connsiteX109" fmla="*/ 545554 w 1631954"/>
              <a:gd name="connsiteY109" fmla="*/ 34222 h 164408"/>
              <a:gd name="connsiteX110" fmla="*/ 612730 w 1631954"/>
              <a:gd name="connsiteY110" fmla="*/ 34222 h 164408"/>
              <a:gd name="connsiteX111" fmla="*/ 612730 w 1631954"/>
              <a:gd name="connsiteY111" fmla="*/ 2354 h 164408"/>
              <a:gd name="connsiteX112" fmla="*/ 626129 w 1631954"/>
              <a:gd name="connsiteY112" fmla="*/ 2354 h 164408"/>
              <a:gd name="connsiteX113" fmla="*/ 626853 w 1631954"/>
              <a:gd name="connsiteY113" fmla="*/ 6518 h 164408"/>
              <a:gd name="connsiteX114" fmla="*/ 626853 w 1631954"/>
              <a:gd name="connsiteY114" fmla="*/ 34041 h 164408"/>
              <a:gd name="connsiteX115" fmla="*/ 694753 w 1631954"/>
              <a:gd name="connsiteY115" fmla="*/ 34041 h 164408"/>
              <a:gd name="connsiteX116" fmla="*/ 694753 w 1631954"/>
              <a:gd name="connsiteY116" fmla="*/ 47439 h 164408"/>
              <a:gd name="connsiteX117" fmla="*/ 631742 w 1631954"/>
              <a:gd name="connsiteY117" fmla="*/ 47439 h 164408"/>
              <a:gd name="connsiteX118" fmla="*/ 701815 w 1631954"/>
              <a:gd name="connsiteY118" fmla="*/ 118961 h 164408"/>
              <a:gd name="connsiteX119" fmla="*/ 694029 w 1631954"/>
              <a:gd name="connsiteY119" fmla="*/ 135257 h 164408"/>
              <a:gd name="connsiteX120" fmla="*/ 757764 w 1631954"/>
              <a:gd name="connsiteY120" fmla="*/ 131817 h 164408"/>
              <a:gd name="connsiteX121" fmla="*/ 755592 w 1631954"/>
              <a:gd name="connsiteY121" fmla="*/ 135438 h 164408"/>
              <a:gd name="connsiteX122" fmla="*/ 730785 w 1631954"/>
              <a:gd name="connsiteY122" fmla="*/ 164409 h 164408"/>
              <a:gd name="connsiteX123" fmla="*/ 718835 w 1631954"/>
              <a:gd name="connsiteY123" fmla="*/ 152458 h 164408"/>
              <a:gd name="connsiteX124" fmla="*/ 744365 w 1631954"/>
              <a:gd name="connsiteY124" fmla="*/ 122764 h 164408"/>
              <a:gd name="connsiteX125" fmla="*/ 757764 w 1631954"/>
              <a:gd name="connsiteY125" fmla="*/ 131997 h 164408"/>
              <a:gd name="connsiteX126" fmla="*/ 730966 w 1631954"/>
              <a:gd name="connsiteY126" fmla="*/ 7243 h 164408"/>
              <a:gd name="connsiteX127" fmla="*/ 791080 w 1631954"/>
              <a:gd name="connsiteY127" fmla="*/ 7243 h 164408"/>
              <a:gd name="connsiteX128" fmla="*/ 791080 w 1631954"/>
              <a:gd name="connsiteY128" fmla="*/ 118237 h 164408"/>
              <a:gd name="connsiteX129" fmla="*/ 730966 w 1631954"/>
              <a:gd name="connsiteY129" fmla="*/ 118237 h 164408"/>
              <a:gd name="connsiteX130" fmla="*/ 730966 w 1631954"/>
              <a:gd name="connsiteY130" fmla="*/ 7243 h 164408"/>
              <a:gd name="connsiteX131" fmla="*/ 776957 w 1631954"/>
              <a:gd name="connsiteY131" fmla="*/ 40559 h 164408"/>
              <a:gd name="connsiteX132" fmla="*/ 776957 w 1631954"/>
              <a:gd name="connsiteY132" fmla="*/ 20823 h 164408"/>
              <a:gd name="connsiteX133" fmla="*/ 745090 w 1631954"/>
              <a:gd name="connsiteY133" fmla="*/ 20823 h 164408"/>
              <a:gd name="connsiteX134" fmla="*/ 745090 w 1631954"/>
              <a:gd name="connsiteY134" fmla="*/ 40559 h 164408"/>
              <a:gd name="connsiteX135" fmla="*/ 776957 w 1631954"/>
              <a:gd name="connsiteY135" fmla="*/ 40559 h 164408"/>
              <a:gd name="connsiteX136" fmla="*/ 776957 w 1631954"/>
              <a:gd name="connsiteY136" fmla="*/ 73151 h 164408"/>
              <a:gd name="connsiteX137" fmla="*/ 776957 w 1631954"/>
              <a:gd name="connsiteY137" fmla="*/ 54139 h 164408"/>
              <a:gd name="connsiteX138" fmla="*/ 745090 w 1631954"/>
              <a:gd name="connsiteY138" fmla="*/ 54139 h 164408"/>
              <a:gd name="connsiteX139" fmla="*/ 745090 w 1631954"/>
              <a:gd name="connsiteY139" fmla="*/ 73151 h 164408"/>
              <a:gd name="connsiteX140" fmla="*/ 776957 w 1631954"/>
              <a:gd name="connsiteY140" fmla="*/ 73151 h 164408"/>
              <a:gd name="connsiteX141" fmla="*/ 776957 w 1631954"/>
              <a:gd name="connsiteY141" fmla="*/ 105018 h 164408"/>
              <a:gd name="connsiteX142" fmla="*/ 776957 w 1631954"/>
              <a:gd name="connsiteY142" fmla="*/ 86550 h 164408"/>
              <a:gd name="connsiteX143" fmla="*/ 745090 w 1631954"/>
              <a:gd name="connsiteY143" fmla="*/ 86550 h 164408"/>
              <a:gd name="connsiteX144" fmla="*/ 745090 w 1631954"/>
              <a:gd name="connsiteY144" fmla="*/ 105018 h 164408"/>
              <a:gd name="connsiteX145" fmla="*/ 776957 w 1631954"/>
              <a:gd name="connsiteY145" fmla="*/ 105018 h 164408"/>
              <a:gd name="connsiteX146" fmla="*/ 779130 w 1631954"/>
              <a:gd name="connsiteY146" fmla="*/ 122039 h 164408"/>
              <a:gd name="connsiteX147" fmla="*/ 798866 w 1631954"/>
              <a:gd name="connsiteY147" fmla="*/ 148294 h 164408"/>
              <a:gd name="connsiteX148" fmla="*/ 785467 w 1631954"/>
              <a:gd name="connsiteY148" fmla="*/ 158252 h 164408"/>
              <a:gd name="connsiteX149" fmla="*/ 766999 w 1631954"/>
              <a:gd name="connsiteY149" fmla="*/ 131997 h 164408"/>
              <a:gd name="connsiteX150" fmla="*/ 778949 w 1631954"/>
              <a:gd name="connsiteY150" fmla="*/ 122039 h 164408"/>
              <a:gd name="connsiteX151" fmla="*/ 844857 w 1631954"/>
              <a:gd name="connsiteY151" fmla="*/ 85283 h 164408"/>
              <a:gd name="connsiteX152" fmla="*/ 801039 w 1631954"/>
              <a:gd name="connsiteY152" fmla="*/ 137610 h 164408"/>
              <a:gd name="connsiteX153" fmla="*/ 791805 w 1631954"/>
              <a:gd name="connsiteY153" fmla="*/ 122764 h 164408"/>
              <a:gd name="connsiteX154" fmla="*/ 844133 w 1631954"/>
              <a:gd name="connsiteY154" fmla="*/ 57036 h 164408"/>
              <a:gd name="connsiteX155" fmla="*/ 799591 w 1631954"/>
              <a:gd name="connsiteY155" fmla="*/ 57036 h 164408"/>
              <a:gd name="connsiteX156" fmla="*/ 799591 w 1631954"/>
              <a:gd name="connsiteY156" fmla="*/ 41464 h 164408"/>
              <a:gd name="connsiteX157" fmla="*/ 844857 w 1631954"/>
              <a:gd name="connsiteY157" fmla="*/ 41464 h 164408"/>
              <a:gd name="connsiteX158" fmla="*/ 844857 w 1631954"/>
              <a:gd name="connsiteY158" fmla="*/ 2535 h 164408"/>
              <a:gd name="connsiteX159" fmla="*/ 858256 w 1631954"/>
              <a:gd name="connsiteY159" fmla="*/ 2535 h 164408"/>
              <a:gd name="connsiteX160" fmla="*/ 858980 w 1631954"/>
              <a:gd name="connsiteY160" fmla="*/ 6699 h 164408"/>
              <a:gd name="connsiteX161" fmla="*/ 858980 w 1631954"/>
              <a:gd name="connsiteY161" fmla="*/ 41284 h 164408"/>
              <a:gd name="connsiteX162" fmla="*/ 883787 w 1631954"/>
              <a:gd name="connsiteY162" fmla="*/ 41284 h 164408"/>
              <a:gd name="connsiteX163" fmla="*/ 883787 w 1631954"/>
              <a:gd name="connsiteY163" fmla="*/ 56855 h 164408"/>
              <a:gd name="connsiteX164" fmla="*/ 858980 w 1631954"/>
              <a:gd name="connsiteY164" fmla="*/ 56855 h 164408"/>
              <a:gd name="connsiteX165" fmla="*/ 858980 w 1631954"/>
              <a:gd name="connsiteY165" fmla="*/ 152278 h 164408"/>
              <a:gd name="connsiteX166" fmla="*/ 849022 w 1631954"/>
              <a:gd name="connsiteY166" fmla="*/ 161511 h 164408"/>
              <a:gd name="connsiteX167" fmla="*/ 832726 w 1631954"/>
              <a:gd name="connsiteY167" fmla="*/ 161511 h 164408"/>
              <a:gd name="connsiteX168" fmla="*/ 829829 w 1631954"/>
              <a:gd name="connsiteY168" fmla="*/ 145940 h 164408"/>
              <a:gd name="connsiteX169" fmla="*/ 841779 w 1631954"/>
              <a:gd name="connsiteY169" fmla="*/ 145940 h 164408"/>
              <a:gd name="connsiteX170" fmla="*/ 844676 w 1631954"/>
              <a:gd name="connsiteY170" fmla="*/ 143043 h 164408"/>
              <a:gd name="connsiteX171" fmla="*/ 844676 w 1631954"/>
              <a:gd name="connsiteY171" fmla="*/ 85102 h 164408"/>
              <a:gd name="connsiteX172" fmla="*/ 1052722 w 1631954"/>
              <a:gd name="connsiteY172" fmla="*/ 159520 h 164408"/>
              <a:gd name="connsiteX173" fmla="*/ 1038599 w 1631954"/>
              <a:gd name="connsiteY173" fmla="*/ 159520 h 164408"/>
              <a:gd name="connsiteX174" fmla="*/ 1038599 w 1631954"/>
              <a:gd name="connsiteY174" fmla="*/ 152458 h 164408"/>
              <a:gd name="connsiteX175" fmla="*/ 926156 w 1631954"/>
              <a:gd name="connsiteY175" fmla="*/ 152458 h 164408"/>
              <a:gd name="connsiteX176" fmla="*/ 926156 w 1631954"/>
              <a:gd name="connsiteY176" fmla="*/ 161692 h 164408"/>
              <a:gd name="connsiteX177" fmla="*/ 912033 w 1631954"/>
              <a:gd name="connsiteY177" fmla="*/ 161692 h 164408"/>
              <a:gd name="connsiteX178" fmla="*/ 912033 w 1631954"/>
              <a:gd name="connsiteY178" fmla="*/ 9597 h 164408"/>
              <a:gd name="connsiteX179" fmla="*/ 1052722 w 1631954"/>
              <a:gd name="connsiteY179" fmla="*/ 9597 h 164408"/>
              <a:gd name="connsiteX180" fmla="*/ 1052722 w 1631954"/>
              <a:gd name="connsiteY180" fmla="*/ 159520 h 164408"/>
              <a:gd name="connsiteX181" fmla="*/ 1038599 w 1631954"/>
              <a:gd name="connsiteY181" fmla="*/ 139059 h 164408"/>
              <a:gd name="connsiteX182" fmla="*/ 1038599 w 1631954"/>
              <a:gd name="connsiteY182" fmla="*/ 22996 h 164408"/>
              <a:gd name="connsiteX183" fmla="*/ 926156 w 1631954"/>
              <a:gd name="connsiteY183" fmla="*/ 22996 h 164408"/>
              <a:gd name="connsiteX184" fmla="*/ 926156 w 1631954"/>
              <a:gd name="connsiteY184" fmla="*/ 139059 h 164408"/>
              <a:gd name="connsiteX185" fmla="*/ 1038599 w 1631954"/>
              <a:gd name="connsiteY185" fmla="*/ 139059 h 164408"/>
              <a:gd name="connsiteX186" fmla="*/ 1009628 w 1631954"/>
              <a:gd name="connsiteY186" fmla="*/ 118598 h 164408"/>
              <a:gd name="connsiteX187" fmla="*/ 998402 w 1631954"/>
              <a:gd name="connsiteY187" fmla="*/ 129825 h 164408"/>
              <a:gd name="connsiteX188" fmla="*/ 982830 w 1631954"/>
              <a:gd name="connsiteY188" fmla="*/ 129825 h 164408"/>
              <a:gd name="connsiteX189" fmla="*/ 979933 w 1631954"/>
              <a:gd name="connsiteY189" fmla="*/ 116426 h 164408"/>
              <a:gd name="connsiteX190" fmla="*/ 992608 w 1631954"/>
              <a:gd name="connsiteY190" fmla="*/ 116426 h 164408"/>
              <a:gd name="connsiteX191" fmla="*/ 995505 w 1631954"/>
              <a:gd name="connsiteY191" fmla="*/ 113529 h 164408"/>
              <a:gd name="connsiteX192" fmla="*/ 995505 w 1631954"/>
              <a:gd name="connsiteY192" fmla="*/ 64641 h 164408"/>
              <a:gd name="connsiteX193" fmla="*/ 933942 w 1631954"/>
              <a:gd name="connsiteY193" fmla="*/ 64641 h 164408"/>
              <a:gd name="connsiteX194" fmla="*/ 933942 w 1631954"/>
              <a:gd name="connsiteY194" fmla="*/ 51242 h 164408"/>
              <a:gd name="connsiteX195" fmla="*/ 995505 w 1631954"/>
              <a:gd name="connsiteY195" fmla="*/ 51242 h 164408"/>
              <a:gd name="connsiteX196" fmla="*/ 995505 w 1631954"/>
              <a:gd name="connsiteY196" fmla="*/ 30058 h 164408"/>
              <a:gd name="connsiteX197" fmla="*/ 1008904 w 1631954"/>
              <a:gd name="connsiteY197" fmla="*/ 30058 h 164408"/>
              <a:gd name="connsiteX198" fmla="*/ 1009628 w 1631954"/>
              <a:gd name="connsiteY198" fmla="*/ 34222 h 164408"/>
              <a:gd name="connsiteX199" fmla="*/ 1009628 w 1631954"/>
              <a:gd name="connsiteY199" fmla="*/ 51242 h 164408"/>
              <a:gd name="connsiteX200" fmla="*/ 1032261 w 1631954"/>
              <a:gd name="connsiteY200" fmla="*/ 51242 h 164408"/>
              <a:gd name="connsiteX201" fmla="*/ 1032261 w 1631954"/>
              <a:gd name="connsiteY201" fmla="*/ 64641 h 164408"/>
              <a:gd name="connsiteX202" fmla="*/ 1009628 w 1631954"/>
              <a:gd name="connsiteY202" fmla="*/ 64641 h 164408"/>
              <a:gd name="connsiteX203" fmla="*/ 1009628 w 1631954"/>
              <a:gd name="connsiteY203" fmla="*/ 118417 h 164408"/>
              <a:gd name="connsiteX204" fmla="*/ 958024 w 1631954"/>
              <a:gd name="connsiteY204" fmla="*/ 73332 h 164408"/>
              <a:gd name="connsiteX205" fmla="*/ 977036 w 1631954"/>
              <a:gd name="connsiteY205" fmla="*/ 101578 h 164408"/>
              <a:gd name="connsiteX206" fmla="*/ 964361 w 1631954"/>
              <a:gd name="connsiteY206" fmla="*/ 109364 h 164408"/>
              <a:gd name="connsiteX207" fmla="*/ 945893 w 1631954"/>
              <a:gd name="connsiteY207" fmla="*/ 81118 h 164408"/>
              <a:gd name="connsiteX208" fmla="*/ 957843 w 1631954"/>
              <a:gd name="connsiteY208" fmla="*/ 73332 h 164408"/>
              <a:gd name="connsiteX209" fmla="*/ 1093100 w 1631954"/>
              <a:gd name="connsiteY209" fmla="*/ 152639 h 164408"/>
              <a:gd name="connsiteX210" fmla="*/ 1090927 w 1631954"/>
              <a:gd name="connsiteY210" fmla="*/ 89628 h 164408"/>
              <a:gd name="connsiteX211" fmla="*/ 1098713 w 1631954"/>
              <a:gd name="connsiteY211" fmla="*/ 13942 h 164408"/>
              <a:gd name="connsiteX212" fmla="*/ 1112836 w 1631954"/>
              <a:gd name="connsiteY212" fmla="*/ 17564 h 164408"/>
              <a:gd name="connsiteX213" fmla="*/ 1113561 w 1631954"/>
              <a:gd name="connsiteY213" fmla="*/ 23901 h 164408"/>
              <a:gd name="connsiteX214" fmla="*/ 1106499 w 1631954"/>
              <a:gd name="connsiteY214" fmla="*/ 89628 h 164408"/>
              <a:gd name="connsiteX215" fmla="*/ 1109396 w 1631954"/>
              <a:gd name="connsiteY215" fmla="*/ 151190 h 164408"/>
              <a:gd name="connsiteX216" fmla="*/ 1093100 w 1631954"/>
              <a:gd name="connsiteY216" fmla="*/ 152639 h 164408"/>
              <a:gd name="connsiteX217" fmla="*/ 1194316 w 1631954"/>
              <a:gd name="connsiteY217" fmla="*/ 139240 h 164408"/>
              <a:gd name="connsiteX218" fmla="*/ 1139091 w 1631954"/>
              <a:gd name="connsiteY218" fmla="*/ 118056 h 164408"/>
              <a:gd name="connsiteX219" fmla="*/ 1148325 w 1631954"/>
              <a:gd name="connsiteY219" fmla="*/ 106105 h 164408"/>
              <a:gd name="connsiteX220" fmla="*/ 1194316 w 1631954"/>
              <a:gd name="connsiteY220" fmla="*/ 123850 h 164408"/>
              <a:gd name="connsiteX221" fmla="*/ 1233246 w 1631954"/>
              <a:gd name="connsiteY221" fmla="*/ 123850 h 164408"/>
              <a:gd name="connsiteX222" fmla="*/ 1233246 w 1631954"/>
              <a:gd name="connsiteY222" fmla="*/ 139422 h 164408"/>
              <a:gd name="connsiteX223" fmla="*/ 1194316 w 1631954"/>
              <a:gd name="connsiteY223" fmla="*/ 139422 h 164408"/>
              <a:gd name="connsiteX224" fmla="*/ 1224011 w 1631954"/>
              <a:gd name="connsiteY224" fmla="*/ 47983 h 164408"/>
              <a:gd name="connsiteX225" fmla="*/ 1144704 w 1631954"/>
              <a:gd name="connsiteY225" fmla="*/ 52147 h 164408"/>
              <a:gd name="connsiteX226" fmla="*/ 1144704 w 1631954"/>
              <a:gd name="connsiteY226" fmla="*/ 37300 h 164408"/>
              <a:gd name="connsiteX227" fmla="*/ 1224011 w 1631954"/>
              <a:gd name="connsiteY227" fmla="*/ 33136 h 164408"/>
              <a:gd name="connsiteX228" fmla="*/ 1224011 w 1631954"/>
              <a:gd name="connsiteY228" fmla="*/ 47983 h 164408"/>
              <a:gd name="connsiteX229" fmla="*/ 1382444 w 1631954"/>
              <a:gd name="connsiteY229" fmla="*/ 143405 h 164408"/>
              <a:gd name="connsiteX230" fmla="*/ 1330116 w 1631954"/>
              <a:gd name="connsiteY230" fmla="*/ 120047 h 164408"/>
              <a:gd name="connsiteX231" fmla="*/ 1321606 w 1631954"/>
              <a:gd name="connsiteY231" fmla="*/ 146302 h 164408"/>
              <a:gd name="connsiteX232" fmla="*/ 1291187 w 1631954"/>
              <a:gd name="connsiteY232" fmla="*/ 156985 h 164408"/>
              <a:gd name="connsiteX233" fmla="*/ 1265656 w 1631954"/>
              <a:gd name="connsiteY233" fmla="*/ 148475 h 164408"/>
              <a:gd name="connsiteX234" fmla="*/ 1257871 w 1631954"/>
              <a:gd name="connsiteY234" fmla="*/ 130006 h 164408"/>
              <a:gd name="connsiteX235" fmla="*/ 1267105 w 1631954"/>
              <a:gd name="connsiteY235" fmla="*/ 110270 h 164408"/>
              <a:gd name="connsiteX236" fmla="*/ 1295351 w 1631954"/>
              <a:gd name="connsiteY236" fmla="*/ 101759 h 164408"/>
              <a:gd name="connsiteX237" fmla="*/ 1315812 w 1631954"/>
              <a:gd name="connsiteY237" fmla="*/ 103208 h 164408"/>
              <a:gd name="connsiteX238" fmla="*/ 1310199 w 1631954"/>
              <a:gd name="connsiteY238" fmla="*/ 9777 h 164408"/>
              <a:gd name="connsiteX239" fmla="*/ 1324322 w 1631954"/>
              <a:gd name="connsiteY239" fmla="*/ 9777 h 164408"/>
              <a:gd name="connsiteX240" fmla="*/ 1325771 w 1631954"/>
              <a:gd name="connsiteY240" fmla="*/ 15390 h 164408"/>
              <a:gd name="connsiteX241" fmla="*/ 1327219 w 1631954"/>
              <a:gd name="connsiteY241" fmla="*/ 49975 h 164408"/>
              <a:gd name="connsiteX242" fmla="*/ 1380996 w 1631954"/>
              <a:gd name="connsiteY242" fmla="*/ 45810 h 164408"/>
              <a:gd name="connsiteX243" fmla="*/ 1380996 w 1631954"/>
              <a:gd name="connsiteY243" fmla="*/ 60657 h 164408"/>
              <a:gd name="connsiteX244" fmla="*/ 1328668 w 1631954"/>
              <a:gd name="connsiteY244" fmla="*/ 64822 h 164408"/>
              <a:gd name="connsiteX245" fmla="*/ 1330116 w 1631954"/>
              <a:gd name="connsiteY245" fmla="*/ 105200 h 164408"/>
              <a:gd name="connsiteX246" fmla="*/ 1389506 w 1631954"/>
              <a:gd name="connsiteY246" fmla="*/ 128557 h 164408"/>
              <a:gd name="connsiteX247" fmla="*/ 1382444 w 1631954"/>
              <a:gd name="connsiteY247" fmla="*/ 143405 h 164408"/>
              <a:gd name="connsiteX248" fmla="*/ 1315269 w 1631954"/>
              <a:gd name="connsiteY248" fmla="*/ 116607 h 164408"/>
              <a:gd name="connsiteX249" fmla="*/ 1296257 w 1631954"/>
              <a:gd name="connsiteY249" fmla="*/ 114434 h 164408"/>
              <a:gd name="connsiteX250" fmla="*/ 1276521 w 1631954"/>
              <a:gd name="connsiteY250" fmla="*/ 120047 h 164408"/>
              <a:gd name="connsiteX251" fmla="*/ 1271632 w 1631954"/>
              <a:gd name="connsiteY251" fmla="*/ 130006 h 164408"/>
              <a:gd name="connsiteX252" fmla="*/ 1275253 w 1631954"/>
              <a:gd name="connsiteY252" fmla="*/ 138516 h 164408"/>
              <a:gd name="connsiteX253" fmla="*/ 1292273 w 1631954"/>
              <a:gd name="connsiteY253" fmla="*/ 143405 h 164408"/>
              <a:gd name="connsiteX254" fmla="*/ 1308569 w 1631954"/>
              <a:gd name="connsiteY254" fmla="*/ 138516 h 164408"/>
              <a:gd name="connsiteX255" fmla="*/ 1315631 w 1631954"/>
              <a:gd name="connsiteY255" fmla="*/ 116607 h 164408"/>
              <a:gd name="connsiteX256" fmla="*/ 1315631 w 1631954"/>
              <a:gd name="connsiteY256" fmla="*/ 116607 h 164408"/>
              <a:gd name="connsiteX257" fmla="*/ 1499776 w 1631954"/>
              <a:gd name="connsiteY257" fmla="*/ 144130 h 164408"/>
              <a:gd name="connsiteX258" fmla="*/ 1518788 w 1631954"/>
              <a:gd name="connsiteY258" fmla="*/ 134895 h 164408"/>
              <a:gd name="connsiteX259" fmla="*/ 1527298 w 1631954"/>
              <a:gd name="connsiteY259" fmla="*/ 112262 h 164408"/>
              <a:gd name="connsiteX260" fmla="*/ 1518064 w 1631954"/>
              <a:gd name="connsiteY260" fmla="*/ 87456 h 164408"/>
              <a:gd name="connsiteX261" fmla="*/ 1489093 w 1631954"/>
              <a:gd name="connsiteY261" fmla="*/ 78221 h 164408"/>
              <a:gd name="connsiteX262" fmla="*/ 1453061 w 1631954"/>
              <a:gd name="connsiteY262" fmla="*/ 87456 h 164408"/>
              <a:gd name="connsiteX263" fmla="*/ 1421917 w 1631954"/>
              <a:gd name="connsiteY263" fmla="*/ 117875 h 164408"/>
              <a:gd name="connsiteX264" fmla="*/ 1409967 w 1631954"/>
              <a:gd name="connsiteY264" fmla="*/ 107191 h 164408"/>
              <a:gd name="connsiteX265" fmla="*/ 1487101 w 1631954"/>
              <a:gd name="connsiteY265" fmla="*/ 22271 h 164408"/>
              <a:gd name="connsiteX266" fmla="*/ 1440386 w 1631954"/>
              <a:gd name="connsiteY266" fmla="*/ 27160 h 164408"/>
              <a:gd name="connsiteX267" fmla="*/ 1435497 w 1631954"/>
              <a:gd name="connsiteY267" fmla="*/ 10864 h 164408"/>
              <a:gd name="connsiteX268" fmla="*/ 1497060 w 1631954"/>
              <a:gd name="connsiteY268" fmla="*/ 7243 h 164408"/>
              <a:gd name="connsiteX269" fmla="*/ 1503397 w 1631954"/>
              <a:gd name="connsiteY269" fmla="*/ 4345 h 164408"/>
              <a:gd name="connsiteX270" fmla="*/ 1511183 w 1631954"/>
              <a:gd name="connsiteY270" fmla="*/ 12131 h 164408"/>
              <a:gd name="connsiteX271" fmla="*/ 1507562 w 1631954"/>
              <a:gd name="connsiteY271" fmla="*/ 21366 h 164408"/>
              <a:gd name="connsiteX272" fmla="*/ 1465192 w 1631954"/>
              <a:gd name="connsiteY272" fmla="*/ 68805 h 164408"/>
              <a:gd name="connsiteX273" fmla="*/ 1489998 w 1631954"/>
              <a:gd name="connsiteY273" fmla="*/ 65184 h 164408"/>
              <a:gd name="connsiteX274" fmla="*/ 1529652 w 1631954"/>
              <a:gd name="connsiteY274" fmla="*/ 77858 h 164408"/>
              <a:gd name="connsiteX275" fmla="*/ 1542326 w 1631954"/>
              <a:gd name="connsiteY275" fmla="*/ 110450 h 164408"/>
              <a:gd name="connsiteX276" fmla="*/ 1531100 w 1631954"/>
              <a:gd name="connsiteY276" fmla="*/ 142318 h 164408"/>
              <a:gd name="connsiteX277" fmla="*/ 1488006 w 1631954"/>
              <a:gd name="connsiteY277" fmla="*/ 159339 h 164408"/>
              <a:gd name="connsiteX278" fmla="*/ 1451974 w 1631954"/>
              <a:gd name="connsiteY278" fmla="*/ 148112 h 164408"/>
              <a:gd name="connsiteX279" fmla="*/ 1442740 w 1631954"/>
              <a:gd name="connsiteY279" fmla="*/ 126204 h 164408"/>
              <a:gd name="connsiteX280" fmla="*/ 1449077 w 1631954"/>
              <a:gd name="connsiteY280" fmla="*/ 111356 h 164408"/>
              <a:gd name="connsiteX281" fmla="*/ 1465373 w 1631954"/>
              <a:gd name="connsiteY281" fmla="*/ 104295 h 164408"/>
              <a:gd name="connsiteX282" fmla="*/ 1486558 w 1631954"/>
              <a:gd name="connsiteY282" fmla="*/ 112804 h 164408"/>
              <a:gd name="connsiteX283" fmla="*/ 1499957 w 1631954"/>
              <a:gd name="connsiteY283" fmla="*/ 143948 h 164408"/>
              <a:gd name="connsiteX284" fmla="*/ 1499957 w 1631954"/>
              <a:gd name="connsiteY284" fmla="*/ 143948 h 164408"/>
              <a:gd name="connsiteX285" fmla="*/ 1485652 w 1631954"/>
              <a:gd name="connsiteY285" fmla="*/ 146302 h 164408"/>
              <a:gd name="connsiteX286" fmla="*/ 1477142 w 1631954"/>
              <a:gd name="connsiteY286" fmla="*/ 121496 h 164408"/>
              <a:gd name="connsiteX287" fmla="*/ 1467184 w 1631954"/>
              <a:gd name="connsiteY287" fmla="*/ 116607 h 164408"/>
              <a:gd name="connsiteX288" fmla="*/ 1458674 w 1631954"/>
              <a:gd name="connsiteY288" fmla="*/ 119504 h 164408"/>
              <a:gd name="connsiteX289" fmla="*/ 1455052 w 1631954"/>
              <a:gd name="connsiteY289" fmla="*/ 127290 h 164408"/>
              <a:gd name="connsiteX290" fmla="*/ 1460665 w 1631954"/>
              <a:gd name="connsiteY290" fmla="*/ 139240 h 164408"/>
              <a:gd name="connsiteX291" fmla="*/ 1479134 w 1631954"/>
              <a:gd name="connsiteY291" fmla="*/ 146302 h 164408"/>
              <a:gd name="connsiteX292" fmla="*/ 1485471 w 1631954"/>
              <a:gd name="connsiteY292" fmla="*/ 146302 h 164408"/>
              <a:gd name="connsiteX293" fmla="*/ 1593025 w 1631954"/>
              <a:gd name="connsiteY293" fmla="*/ 126565 h 164408"/>
              <a:gd name="connsiteX294" fmla="*/ 1578902 w 1631954"/>
              <a:gd name="connsiteY294" fmla="*/ 126565 h 164408"/>
              <a:gd name="connsiteX295" fmla="*/ 1578902 w 1631954"/>
              <a:gd name="connsiteY295" fmla="*/ 0 h 164408"/>
              <a:gd name="connsiteX296" fmla="*/ 1631954 w 1631954"/>
              <a:gd name="connsiteY296" fmla="*/ 0 h 164408"/>
              <a:gd name="connsiteX297" fmla="*/ 1631954 w 1631954"/>
              <a:gd name="connsiteY297" fmla="*/ 13399 h 164408"/>
              <a:gd name="connsiteX298" fmla="*/ 1593025 w 1631954"/>
              <a:gd name="connsiteY298" fmla="*/ 13399 h 164408"/>
              <a:gd name="connsiteX299" fmla="*/ 1593025 w 1631954"/>
              <a:gd name="connsiteY299" fmla="*/ 126565 h 1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631954" h="164408">
                <a:moveTo>
                  <a:pt x="43275" y="36937"/>
                </a:moveTo>
                <a:cubicBezTo>
                  <a:pt x="34403" y="52510"/>
                  <a:pt x="23177" y="65546"/>
                  <a:pt x="9959" y="75867"/>
                </a:cubicBezTo>
                <a:lnTo>
                  <a:pt x="0" y="63192"/>
                </a:lnTo>
                <a:cubicBezTo>
                  <a:pt x="19374" y="49069"/>
                  <a:pt x="32592" y="28609"/>
                  <a:pt x="39654" y="1630"/>
                </a:cubicBezTo>
                <a:lnTo>
                  <a:pt x="55950" y="5794"/>
                </a:lnTo>
                <a:cubicBezTo>
                  <a:pt x="57760" y="7604"/>
                  <a:pt x="57036" y="8872"/>
                  <a:pt x="53777" y="9416"/>
                </a:cubicBezTo>
                <a:lnTo>
                  <a:pt x="48164" y="23538"/>
                </a:lnTo>
                <a:lnTo>
                  <a:pt x="147931" y="23538"/>
                </a:lnTo>
                <a:lnTo>
                  <a:pt x="147931" y="36937"/>
                </a:lnTo>
                <a:lnTo>
                  <a:pt x="96327" y="36937"/>
                </a:lnTo>
                <a:lnTo>
                  <a:pt x="96327" y="61019"/>
                </a:lnTo>
                <a:lnTo>
                  <a:pt x="138697" y="61019"/>
                </a:lnTo>
                <a:lnTo>
                  <a:pt x="138697" y="74418"/>
                </a:lnTo>
                <a:lnTo>
                  <a:pt x="96327" y="74418"/>
                </a:lnTo>
                <a:lnTo>
                  <a:pt x="96327" y="106286"/>
                </a:lnTo>
                <a:lnTo>
                  <a:pt x="155717" y="106286"/>
                </a:lnTo>
                <a:lnTo>
                  <a:pt x="155717" y="119685"/>
                </a:lnTo>
                <a:lnTo>
                  <a:pt x="96327" y="119685"/>
                </a:lnTo>
                <a:lnTo>
                  <a:pt x="96327" y="162055"/>
                </a:lnTo>
                <a:lnTo>
                  <a:pt x="82204" y="162055"/>
                </a:lnTo>
                <a:lnTo>
                  <a:pt x="82204" y="119685"/>
                </a:lnTo>
                <a:lnTo>
                  <a:pt x="905" y="119685"/>
                </a:lnTo>
                <a:lnTo>
                  <a:pt x="905" y="106286"/>
                </a:lnTo>
                <a:lnTo>
                  <a:pt x="32773" y="106286"/>
                </a:lnTo>
                <a:lnTo>
                  <a:pt x="32773" y="61019"/>
                </a:lnTo>
                <a:lnTo>
                  <a:pt x="82204" y="61019"/>
                </a:lnTo>
                <a:lnTo>
                  <a:pt x="82204" y="36937"/>
                </a:lnTo>
                <a:lnTo>
                  <a:pt x="43275" y="36937"/>
                </a:lnTo>
                <a:close/>
                <a:moveTo>
                  <a:pt x="46896" y="106286"/>
                </a:moveTo>
                <a:lnTo>
                  <a:pt x="82204" y="106286"/>
                </a:lnTo>
                <a:lnTo>
                  <a:pt x="82204" y="74418"/>
                </a:lnTo>
                <a:lnTo>
                  <a:pt x="46896" y="74418"/>
                </a:lnTo>
                <a:lnTo>
                  <a:pt x="46896" y="106286"/>
                </a:lnTo>
                <a:close/>
                <a:moveTo>
                  <a:pt x="191207" y="151553"/>
                </a:moveTo>
                <a:cubicBezTo>
                  <a:pt x="189396" y="138335"/>
                  <a:pt x="188309" y="122944"/>
                  <a:pt x="188309" y="105562"/>
                </a:cubicBezTo>
                <a:cubicBezTo>
                  <a:pt x="188309" y="67357"/>
                  <a:pt x="191207" y="36757"/>
                  <a:pt x="196820" y="13580"/>
                </a:cubicBezTo>
                <a:lnTo>
                  <a:pt x="212391" y="16478"/>
                </a:lnTo>
                <a:cubicBezTo>
                  <a:pt x="215651" y="17925"/>
                  <a:pt x="215469" y="19556"/>
                  <a:pt x="211667" y="21366"/>
                </a:cubicBezTo>
                <a:cubicBezTo>
                  <a:pt x="206416" y="37843"/>
                  <a:pt x="203881" y="65909"/>
                  <a:pt x="203881" y="105562"/>
                </a:cubicBezTo>
                <a:cubicBezTo>
                  <a:pt x="203881" y="123488"/>
                  <a:pt x="204968" y="137792"/>
                  <a:pt x="207502" y="148656"/>
                </a:cubicBezTo>
                <a:lnTo>
                  <a:pt x="191207" y="151553"/>
                </a:lnTo>
                <a:close/>
                <a:moveTo>
                  <a:pt x="298036" y="56855"/>
                </a:moveTo>
                <a:cubicBezTo>
                  <a:pt x="298941" y="74781"/>
                  <a:pt x="298941" y="92706"/>
                  <a:pt x="298036" y="110632"/>
                </a:cubicBezTo>
                <a:cubicBezTo>
                  <a:pt x="312159" y="115883"/>
                  <a:pt x="325920" y="123125"/>
                  <a:pt x="339138" y="132541"/>
                </a:cubicBezTo>
                <a:lnTo>
                  <a:pt x="330628" y="145940"/>
                </a:lnTo>
                <a:cubicBezTo>
                  <a:pt x="320669" y="138335"/>
                  <a:pt x="309805" y="131817"/>
                  <a:pt x="298036" y="126204"/>
                </a:cubicBezTo>
                <a:cubicBezTo>
                  <a:pt x="298036" y="134714"/>
                  <a:pt x="295501" y="141594"/>
                  <a:pt x="290250" y="146664"/>
                </a:cubicBezTo>
                <a:cubicBezTo>
                  <a:pt x="284637" y="152278"/>
                  <a:pt x="276308" y="155174"/>
                  <a:pt x="265444" y="155174"/>
                </a:cubicBezTo>
                <a:cubicBezTo>
                  <a:pt x="254580" y="155174"/>
                  <a:pt x="246432" y="152278"/>
                  <a:pt x="240638" y="146664"/>
                </a:cubicBezTo>
                <a:cubicBezTo>
                  <a:pt x="235930" y="141957"/>
                  <a:pt x="233576" y="135800"/>
                  <a:pt x="233576" y="128196"/>
                </a:cubicBezTo>
                <a:cubicBezTo>
                  <a:pt x="233576" y="121677"/>
                  <a:pt x="235387" y="116426"/>
                  <a:pt x="239189" y="112624"/>
                </a:cubicBezTo>
                <a:cubicBezTo>
                  <a:pt x="244802" y="107011"/>
                  <a:pt x="253312" y="104113"/>
                  <a:pt x="264720" y="104113"/>
                </a:cubicBezTo>
                <a:cubicBezTo>
                  <a:pt x="270876" y="104113"/>
                  <a:pt x="277032" y="104837"/>
                  <a:pt x="283188" y="106286"/>
                </a:cubicBezTo>
                <a:cubicBezTo>
                  <a:pt x="284094" y="90171"/>
                  <a:pt x="284094" y="74057"/>
                  <a:pt x="283188" y="57398"/>
                </a:cubicBezTo>
                <a:lnTo>
                  <a:pt x="230860" y="61019"/>
                </a:lnTo>
                <a:lnTo>
                  <a:pt x="230860" y="46172"/>
                </a:lnTo>
                <a:lnTo>
                  <a:pt x="281740" y="43275"/>
                </a:lnTo>
                <a:cubicBezTo>
                  <a:pt x="281197" y="30058"/>
                  <a:pt x="280291" y="18288"/>
                  <a:pt x="278843" y="7967"/>
                </a:cubicBezTo>
                <a:lnTo>
                  <a:pt x="293690" y="7967"/>
                </a:lnTo>
                <a:cubicBezTo>
                  <a:pt x="298941" y="8872"/>
                  <a:pt x="299303" y="10864"/>
                  <a:pt x="295139" y="13580"/>
                </a:cubicBezTo>
                <a:cubicBezTo>
                  <a:pt x="295682" y="23538"/>
                  <a:pt x="296044" y="33136"/>
                  <a:pt x="296587" y="42550"/>
                </a:cubicBezTo>
                <a:lnTo>
                  <a:pt x="334792" y="40378"/>
                </a:lnTo>
                <a:lnTo>
                  <a:pt x="334792" y="55225"/>
                </a:lnTo>
                <a:lnTo>
                  <a:pt x="298036" y="56674"/>
                </a:lnTo>
                <a:close/>
                <a:moveTo>
                  <a:pt x="283188" y="120591"/>
                </a:moveTo>
                <a:cubicBezTo>
                  <a:pt x="275222" y="118237"/>
                  <a:pt x="269065" y="116970"/>
                  <a:pt x="264720" y="116970"/>
                </a:cubicBezTo>
                <a:cubicBezTo>
                  <a:pt x="258201" y="116970"/>
                  <a:pt x="253493" y="118417"/>
                  <a:pt x="250596" y="121134"/>
                </a:cubicBezTo>
                <a:cubicBezTo>
                  <a:pt x="248242" y="123488"/>
                  <a:pt x="246975" y="125842"/>
                  <a:pt x="246975" y="128196"/>
                </a:cubicBezTo>
                <a:cubicBezTo>
                  <a:pt x="246975" y="131997"/>
                  <a:pt x="247880" y="134714"/>
                  <a:pt x="249872" y="136705"/>
                </a:cubicBezTo>
                <a:cubicBezTo>
                  <a:pt x="253131" y="139964"/>
                  <a:pt x="258201" y="141594"/>
                  <a:pt x="264720" y="141594"/>
                </a:cubicBezTo>
                <a:cubicBezTo>
                  <a:pt x="271238" y="141594"/>
                  <a:pt x="276127" y="139964"/>
                  <a:pt x="278843" y="136705"/>
                </a:cubicBezTo>
                <a:cubicBezTo>
                  <a:pt x="282102" y="132903"/>
                  <a:pt x="283551" y="127471"/>
                  <a:pt x="283007" y="120410"/>
                </a:cubicBezTo>
                <a:lnTo>
                  <a:pt x="283007" y="120410"/>
                </a:lnTo>
                <a:close/>
                <a:moveTo>
                  <a:pt x="400520" y="153907"/>
                </a:moveTo>
                <a:lnTo>
                  <a:pt x="384224" y="153907"/>
                </a:lnTo>
                <a:lnTo>
                  <a:pt x="384224" y="17383"/>
                </a:lnTo>
                <a:lnTo>
                  <a:pt x="495217" y="17383"/>
                </a:lnTo>
                <a:lnTo>
                  <a:pt x="495217" y="151010"/>
                </a:lnTo>
                <a:lnTo>
                  <a:pt x="478922" y="151010"/>
                </a:lnTo>
                <a:lnTo>
                  <a:pt x="478922" y="141051"/>
                </a:lnTo>
                <a:lnTo>
                  <a:pt x="400339" y="141051"/>
                </a:lnTo>
                <a:lnTo>
                  <a:pt x="400339" y="153725"/>
                </a:lnTo>
                <a:close/>
                <a:moveTo>
                  <a:pt x="479103" y="71159"/>
                </a:moveTo>
                <a:lnTo>
                  <a:pt x="479103" y="30782"/>
                </a:lnTo>
                <a:lnTo>
                  <a:pt x="400520" y="30782"/>
                </a:lnTo>
                <a:lnTo>
                  <a:pt x="400520" y="71159"/>
                </a:lnTo>
                <a:lnTo>
                  <a:pt x="479103" y="71159"/>
                </a:lnTo>
                <a:close/>
                <a:moveTo>
                  <a:pt x="479103" y="127652"/>
                </a:moveTo>
                <a:lnTo>
                  <a:pt x="479103" y="84558"/>
                </a:lnTo>
                <a:lnTo>
                  <a:pt x="400520" y="84558"/>
                </a:lnTo>
                <a:lnTo>
                  <a:pt x="400520" y="127652"/>
                </a:lnTo>
                <a:lnTo>
                  <a:pt x="479103" y="127652"/>
                </a:lnTo>
                <a:close/>
                <a:moveTo>
                  <a:pt x="694029" y="135438"/>
                </a:moveTo>
                <a:cubicBezTo>
                  <a:pt x="665239" y="117512"/>
                  <a:pt x="642787" y="94698"/>
                  <a:pt x="626853" y="66814"/>
                </a:cubicBezTo>
                <a:lnTo>
                  <a:pt x="626853" y="111356"/>
                </a:lnTo>
                <a:lnTo>
                  <a:pt x="655824" y="111356"/>
                </a:lnTo>
                <a:lnTo>
                  <a:pt x="655824" y="124755"/>
                </a:lnTo>
                <a:lnTo>
                  <a:pt x="626853" y="124755"/>
                </a:lnTo>
                <a:lnTo>
                  <a:pt x="626853" y="162960"/>
                </a:lnTo>
                <a:lnTo>
                  <a:pt x="612730" y="162960"/>
                </a:lnTo>
                <a:lnTo>
                  <a:pt x="612730" y="124755"/>
                </a:lnTo>
                <a:lnTo>
                  <a:pt x="585208" y="124755"/>
                </a:lnTo>
                <a:lnTo>
                  <a:pt x="585208" y="111356"/>
                </a:lnTo>
                <a:lnTo>
                  <a:pt x="612730" y="111356"/>
                </a:lnTo>
                <a:lnTo>
                  <a:pt x="612730" y="66814"/>
                </a:lnTo>
                <a:cubicBezTo>
                  <a:pt x="598969" y="97052"/>
                  <a:pt x="576879" y="120952"/>
                  <a:pt x="546278" y="138878"/>
                </a:cubicBezTo>
                <a:lnTo>
                  <a:pt x="538492" y="124030"/>
                </a:lnTo>
                <a:cubicBezTo>
                  <a:pt x="570541" y="106649"/>
                  <a:pt x="593356" y="81118"/>
                  <a:pt x="607117" y="47621"/>
                </a:cubicBezTo>
                <a:lnTo>
                  <a:pt x="545554" y="47621"/>
                </a:lnTo>
                <a:lnTo>
                  <a:pt x="545554" y="34222"/>
                </a:lnTo>
                <a:lnTo>
                  <a:pt x="612730" y="34222"/>
                </a:lnTo>
                <a:lnTo>
                  <a:pt x="612730" y="2354"/>
                </a:lnTo>
                <a:lnTo>
                  <a:pt x="626129" y="2354"/>
                </a:lnTo>
                <a:cubicBezTo>
                  <a:pt x="629931" y="2898"/>
                  <a:pt x="630112" y="4164"/>
                  <a:pt x="626853" y="6518"/>
                </a:cubicBezTo>
                <a:lnTo>
                  <a:pt x="626853" y="34041"/>
                </a:lnTo>
                <a:lnTo>
                  <a:pt x="694753" y="34041"/>
                </a:lnTo>
                <a:lnTo>
                  <a:pt x="694753" y="47439"/>
                </a:lnTo>
                <a:lnTo>
                  <a:pt x="631742" y="47439"/>
                </a:lnTo>
                <a:cubicBezTo>
                  <a:pt x="647857" y="76229"/>
                  <a:pt x="671033" y="99949"/>
                  <a:pt x="701815" y="118961"/>
                </a:cubicBezTo>
                <a:lnTo>
                  <a:pt x="694029" y="135257"/>
                </a:lnTo>
                <a:close/>
                <a:moveTo>
                  <a:pt x="757764" y="131817"/>
                </a:moveTo>
                <a:cubicBezTo>
                  <a:pt x="759575" y="134171"/>
                  <a:pt x="758851" y="135438"/>
                  <a:pt x="755592" y="135438"/>
                </a:cubicBezTo>
                <a:cubicBezTo>
                  <a:pt x="748530" y="147207"/>
                  <a:pt x="740201" y="156804"/>
                  <a:pt x="730785" y="164409"/>
                </a:cubicBezTo>
                <a:lnTo>
                  <a:pt x="718835" y="152458"/>
                </a:lnTo>
                <a:cubicBezTo>
                  <a:pt x="729156" y="143948"/>
                  <a:pt x="737666" y="133990"/>
                  <a:pt x="744365" y="122764"/>
                </a:cubicBezTo>
                <a:lnTo>
                  <a:pt x="757764" y="131997"/>
                </a:lnTo>
                <a:close/>
                <a:moveTo>
                  <a:pt x="730966" y="7243"/>
                </a:moveTo>
                <a:lnTo>
                  <a:pt x="791080" y="7243"/>
                </a:lnTo>
                <a:lnTo>
                  <a:pt x="791080" y="118237"/>
                </a:lnTo>
                <a:lnTo>
                  <a:pt x="730966" y="118237"/>
                </a:lnTo>
                <a:lnTo>
                  <a:pt x="730966" y="7243"/>
                </a:lnTo>
                <a:close/>
                <a:moveTo>
                  <a:pt x="776957" y="40559"/>
                </a:moveTo>
                <a:lnTo>
                  <a:pt x="776957" y="20823"/>
                </a:lnTo>
                <a:lnTo>
                  <a:pt x="745090" y="20823"/>
                </a:lnTo>
                <a:lnTo>
                  <a:pt x="745090" y="40559"/>
                </a:lnTo>
                <a:lnTo>
                  <a:pt x="776957" y="40559"/>
                </a:lnTo>
                <a:close/>
                <a:moveTo>
                  <a:pt x="776957" y="73151"/>
                </a:moveTo>
                <a:lnTo>
                  <a:pt x="776957" y="54139"/>
                </a:lnTo>
                <a:lnTo>
                  <a:pt x="745090" y="54139"/>
                </a:lnTo>
                <a:lnTo>
                  <a:pt x="745090" y="73151"/>
                </a:lnTo>
                <a:lnTo>
                  <a:pt x="776957" y="73151"/>
                </a:lnTo>
                <a:close/>
                <a:moveTo>
                  <a:pt x="776957" y="105018"/>
                </a:moveTo>
                <a:lnTo>
                  <a:pt x="776957" y="86550"/>
                </a:lnTo>
                <a:lnTo>
                  <a:pt x="745090" y="86550"/>
                </a:lnTo>
                <a:lnTo>
                  <a:pt x="745090" y="105018"/>
                </a:lnTo>
                <a:lnTo>
                  <a:pt x="776957" y="105018"/>
                </a:lnTo>
                <a:close/>
                <a:moveTo>
                  <a:pt x="779130" y="122039"/>
                </a:moveTo>
                <a:cubicBezTo>
                  <a:pt x="788002" y="129101"/>
                  <a:pt x="794702" y="137792"/>
                  <a:pt x="798866" y="148294"/>
                </a:cubicBezTo>
                <a:lnTo>
                  <a:pt x="785467" y="158252"/>
                </a:lnTo>
                <a:cubicBezTo>
                  <a:pt x="780217" y="147389"/>
                  <a:pt x="774241" y="138698"/>
                  <a:pt x="766999" y="131997"/>
                </a:cubicBezTo>
                <a:lnTo>
                  <a:pt x="778949" y="122039"/>
                </a:lnTo>
                <a:close/>
                <a:moveTo>
                  <a:pt x="844857" y="85283"/>
                </a:moveTo>
                <a:cubicBezTo>
                  <a:pt x="835985" y="104113"/>
                  <a:pt x="821319" y="121677"/>
                  <a:pt x="801039" y="137610"/>
                </a:cubicBezTo>
                <a:lnTo>
                  <a:pt x="791805" y="122764"/>
                </a:lnTo>
                <a:cubicBezTo>
                  <a:pt x="814438" y="104837"/>
                  <a:pt x="831820" y="82929"/>
                  <a:pt x="844133" y="57036"/>
                </a:cubicBezTo>
                <a:lnTo>
                  <a:pt x="799591" y="57036"/>
                </a:lnTo>
                <a:lnTo>
                  <a:pt x="799591" y="41464"/>
                </a:lnTo>
                <a:lnTo>
                  <a:pt x="844857" y="41464"/>
                </a:lnTo>
                <a:lnTo>
                  <a:pt x="844857" y="2535"/>
                </a:lnTo>
                <a:lnTo>
                  <a:pt x="858256" y="2535"/>
                </a:lnTo>
                <a:cubicBezTo>
                  <a:pt x="862059" y="3078"/>
                  <a:pt x="862240" y="4345"/>
                  <a:pt x="858980" y="6699"/>
                </a:cubicBezTo>
                <a:lnTo>
                  <a:pt x="858980" y="41284"/>
                </a:lnTo>
                <a:lnTo>
                  <a:pt x="883787" y="41284"/>
                </a:lnTo>
                <a:lnTo>
                  <a:pt x="883787" y="56855"/>
                </a:lnTo>
                <a:lnTo>
                  <a:pt x="858980" y="56855"/>
                </a:lnTo>
                <a:lnTo>
                  <a:pt x="858980" y="152278"/>
                </a:lnTo>
                <a:cubicBezTo>
                  <a:pt x="858980" y="158433"/>
                  <a:pt x="855721" y="161511"/>
                  <a:pt x="849022" y="161511"/>
                </a:cubicBezTo>
                <a:lnTo>
                  <a:pt x="832726" y="161511"/>
                </a:lnTo>
                <a:lnTo>
                  <a:pt x="829829" y="145940"/>
                </a:lnTo>
                <a:lnTo>
                  <a:pt x="841779" y="145940"/>
                </a:lnTo>
                <a:cubicBezTo>
                  <a:pt x="843590" y="145940"/>
                  <a:pt x="844676" y="145035"/>
                  <a:pt x="844676" y="143043"/>
                </a:cubicBezTo>
                <a:lnTo>
                  <a:pt x="844676" y="85102"/>
                </a:lnTo>
                <a:close/>
                <a:moveTo>
                  <a:pt x="1052722" y="159520"/>
                </a:moveTo>
                <a:lnTo>
                  <a:pt x="1038599" y="159520"/>
                </a:lnTo>
                <a:lnTo>
                  <a:pt x="1038599" y="152458"/>
                </a:lnTo>
                <a:lnTo>
                  <a:pt x="926156" y="152458"/>
                </a:lnTo>
                <a:lnTo>
                  <a:pt x="926156" y="161692"/>
                </a:lnTo>
                <a:lnTo>
                  <a:pt x="912033" y="161692"/>
                </a:lnTo>
                <a:lnTo>
                  <a:pt x="912033" y="9597"/>
                </a:lnTo>
                <a:lnTo>
                  <a:pt x="1052722" y="9597"/>
                </a:lnTo>
                <a:lnTo>
                  <a:pt x="1052722" y="159520"/>
                </a:lnTo>
                <a:close/>
                <a:moveTo>
                  <a:pt x="1038599" y="139059"/>
                </a:moveTo>
                <a:lnTo>
                  <a:pt x="1038599" y="22996"/>
                </a:lnTo>
                <a:lnTo>
                  <a:pt x="926156" y="22996"/>
                </a:lnTo>
                <a:lnTo>
                  <a:pt x="926156" y="139059"/>
                </a:lnTo>
                <a:lnTo>
                  <a:pt x="1038599" y="139059"/>
                </a:lnTo>
                <a:close/>
                <a:moveTo>
                  <a:pt x="1009628" y="118598"/>
                </a:moveTo>
                <a:cubicBezTo>
                  <a:pt x="1009628" y="126204"/>
                  <a:pt x="1005826" y="129825"/>
                  <a:pt x="998402" y="129825"/>
                </a:cubicBezTo>
                <a:lnTo>
                  <a:pt x="982830" y="129825"/>
                </a:lnTo>
                <a:lnTo>
                  <a:pt x="979933" y="116426"/>
                </a:lnTo>
                <a:lnTo>
                  <a:pt x="992608" y="116426"/>
                </a:lnTo>
                <a:cubicBezTo>
                  <a:pt x="994419" y="116426"/>
                  <a:pt x="995505" y="115521"/>
                  <a:pt x="995505" y="113529"/>
                </a:cubicBezTo>
                <a:lnTo>
                  <a:pt x="995505" y="64641"/>
                </a:lnTo>
                <a:lnTo>
                  <a:pt x="933942" y="64641"/>
                </a:lnTo>
                <a:lnTo>
                  <a:pt x="933942" y="51242"/>
                </a:lnTo>
                <a:lnTo>
                  <a:pt x="995505" y="51242"/>
                </a:lnTo>
                <a:lnTo>
                  <a:pt x="995505" y="30058"/>
                </a:lnTo>
                <a:lnTo>
                  <a:pt x="1008904" y="30058"/>
                </a:lnTo>
                <a:cubicBezTo>
                  <a:pt x="1012706" y="30600"/>
                  <a:pt x="1012887" y="31868"/>
                  <a:pt x="1009628" y="34222"/>
                </a:cubicBezTo>
                <a:lnTo>
                  <a:pt x="1009628" y="51242"/>
                </a:lnTo>
                <a:lnTo>
                  <a:pt x="1032261" y="51242"/>
                </a:lnTo>
                <a:lnTo>
                  <a:pt x="1032261" y="64641"/>
                </a:lnTo>
                <a:lnTo>
                  <a:pt x="1009628" y="64641"/>
                </a:lnTo>
                <a:lnTo>
                  <a:pt x="1009628" y="118417"/>
                </a:lnTo>
                <a:close/>
                <a:moveTo>
                  <a:pt x="958024" y="73332"/>
                </a:moveTo>
                <a:cubicBezTo>
                  <a:pt x="964542" y="81843"/>
                  <a:pt x="971061" y="91257"/>
                  <a:pt x="977036" y="101578"/>
                </a:cubicBezTo>
                <a:lnTo>
                  <a:pt x="964361" y="109364"/>
                </a:lnTo>
                <a:cubicBezTo>
                  <a:pt x="959111" y="99949"/>
                  <a:pt x="953135" y="90533"/>
                  <a:pt x="945893" y="81118"/>
                </a:cubicBezTo>
                <a:lnTo>
                  <a:pt x="957843" y="73332"/>
                </a:lnTo>
                <a:close/>
                <a:moveTo>
                  <a:pt x="1093100" y="152639"/>
                </a:moveTo>
                <a:cubicBezTo>
                  <a:pt x="1091651" y="128196"/>
                  <a:pt x="1090927" y="107191"/>
                  <a:pt x="1090927" y="89628"/>
                </a:cubicBezTo>
                <a:cubicBezTo>
                  <a:pt x="1090927" y="68444"/>
                  <a:pt x="1093462" y="43275"/>
                  <a:pt x="1098713" y="13942"/>
                </a:cubicBezTo>
                <a:lnTo>
                  <a:pt x="1112836" y="17564"/>
                </a:lnTo>
                <a:cubicBezTo>
                  <a:pt x="1118087" y="18469"/>
                  <a:pt x="1118268" y="20642"/>
                  <a:pt x="1113561" y="23901"/>
                </a:cubicBezTo>
                <a:cubicBezTo>
                  <a:pt x="1108853" y="51242"/>
                  <a:pt x="1106499" y="73151"/>
                  <a:pt x="1106499" y="89628"/>
                </a:cubicBezTo>
                <a:cubicBezTo>
                  <a:pt x="1106499" y="108097"/>
                  <a:pt x="1107404" y="128557"/>
                  <a:pt x="1109396" y="151190"/>
                </a:cubicBezTo>
                <a:lnTo>
                  <a:pt x="1093100" y="152639"/>
                </a:lnTo>
                <a:close/>
                <a:moveTo>
                  <a:pt x="1194316" y="139240"/>
                </a:moveTo>
                <a:cubicBezTo>
                  <a:pt x="1172226" y="139240"/>
                  <a:pt x="1153757" y="132178"/>
                  <a:pt x="1139091" y="118056"/>
                </a:cubicBezTo>
                <a:lnTo>
                  <a:pt x="1148325" y="106105"/>
                </a:lnTo>
                <a:cubicBezTo>
                  <a:pt x="1161000" y="118417"/>
                  <a:pt x="1176391" y="124212"/>
                  <a:pt x="1194316" y="123850"/>
                </a:cubicBezTo>
                <a:lnTo>
                  <a:pt x="1233246" y="123850"/>
                </a:lnTo>
                <a:lnTo>
                  <a:pt x="1233246" y="139422"/>
                </a:lnTo>
                <a:lnTo>
                  <a:pt x="1194316" y="139422"/>
                </a:lnTo>
                <a:close/>
                <a:moveTo>
                  <a:pt x="1224011" y="47983"/>
                </a:moveTo>
                <a:cubicBezTo>
                  <a:pt x="1203732" y="47439"/>
                  <a:pt x="1177296" y="48888"/>
                  <a:pt x="1144704" y="52147"/>
                </a:cubicBezTo>
                <a:lnTo>
                  <a:pt x="1144704" y="37300"/>
                </a:lnTo>
                <a:cubicBezTo>
                  <a:pt x="1178744" y="34041"/>
                  <a:pt x="1204999" y="32592"/>
                  <a:pt x="1224011" y="33136"/>
                </a:cubicBezTo>
                <a:lnTo>
                  <a:pt x="1224011" y="47983"/>
                </a:lnTo>
                <a:close/>
                <a:moveTo>
                  <a:pt x="1382444" y="143405"/>
                </a:moveTo>
                <a:cubicBezTo>
                  <a:pt x="1360716" y="131092"/>
                  <a:pt x="1343334" y="123306"/>
                  <a:pt x="1330116" y="120047"/>
                </a:cubicBezTo>
                <a:cubicBezTo>
                  <a:pt x="1329573" y="132360"/>
                  <a:pt x="1326857" y="141051"/>
                  <a:pt x="1321606" y="146302"/>
                </a:cubicBezTo>
                <a:cubicBezTo>
                  <a:pt x="1314544" y="153364"/>
                  <a:pt x="1304405" y="156985"/>
                  <a:pt x="1291187" y="156985"/>
                </a:cubicBezTo>
                <a:cubicBezTo>
                  <a:pt x="1279961" y="156985"/>
                  <a:pt x="1271451" y="154088"/>
                  <a:pt x="1265656" y="148475"/>
                </a:cubicBezTo>
                <a:cubicBezTo>
                  <a:pt x="1260406" y="143224"/>
                  <a:pt x="1257871" y="137249"/>
                  <a:pt x="1257871" y="130006"/>
                </a:cubicBezTo>
                <a:cubicBezTo>
                  <a:pt x="1257871" y="122764"/>
                  <a:pt x="1260949" y="116245"/>
                  <a:pt x="1267105" y="110270"/>
                </a:cubicBezTo>
                <a:cubicBezTo>
                  <a:pt x="1272718" y="104657"/>
                  <a:pt x="1282134" y="101759"/>
                  <a:pt x="1295351" y="101759"/>
                </a:cubicBezTo>
                <a:cubicBezTo>
                  <a:pt x="1303862" y="101759"/>
                  <a:pt x="1310742" y="102303"/>
                  <a:pt x="1315812" y="103208"/>
                </a:cubicBezTo>
                <a:cubicBezTo>
                  <a:pt x="1314363" y="77677"/>
                  <a:pt x="1312553" y="46716"/>
                  <a:pt x="1310199" y="9777"/>
                </a:cubicBezTo>
                <a:lnTo>
                  <a:pt x="1324322" y="9777"/>
                </a:lnTo>
                <a:cubicBezTo>
                  <a:pt x="1328487" y="10683"/>
                  <a:pt x="1329030" y="12675"/>
                  <a:pt x="1325771" y="15390"/>
                </a:cubicBezTo>
                <a:cubicBezTo>
                  <a:pt x="1325771" y="22996"/>
                  <a:pt x="1326314" y="34403"/>
                  <a:pt x="1327219" y="49975"/>
                </a:cubicBezTo>
                <a:cubicBezTo>
                  <a:pt x="1339894" y="50517"/>
                  <a:pt x="1357819" y="49069"/>
                  <a:pt x="1380996" y="45810"/>
                </a:cubicBezTo>
                <a:lnTo>
                  <a:pt x="1380996" y="60657"/>
                </a:lnTo>
                <a:cubicBezTo>
                  <a:pt x="1364519" y="63011"/>
                  <a:pt x="1346956" y="64460"/>
                  <a:pt x="1328668" y="64822"/>
                </a:cubicBezTo>
                <a:cubicBezTo>
                  <a:pt x="1329573" y="78945"/>
                  <a:pt x="1330116" y="92344"/>
                  <a:pt x="1330116" y="105200"/>
                </a:cubicBezTo>
                <a:cubicBezTo>
                  <a:pt x="1348042" y="109364"/>
                  <a:pt x="1367778" y="117151"/>
                  <a:pt x="1389506" y="128557"/>
                </a:cubicBezTo>
                <a:lnTo>
                  <a:pt x="1382444" y="143405"/>
                </a:lnTo>
                <a:close/>
                <a:moveTo>
                  <a:pt x="1315269" y="116607"/>
                </a:moveTo>
                <a:cubicBezTo>
                  <a:pt x="1308207" y="115158"/>
                  <a:pt x="1301870" y="114434"/>
                  <a:pt x="1296257" y="114434"/>
                </a:cubicBezTo>
                <a:cubicBezTo>
                  <a:pt x="1286841" y="114434"/>
                  <a:pt x="1280142" y="116245"/>
                  <a:pt x="1276521" y="120047"/>
                </a:cubicBezTo>
                <a:cubicBezTo>
                  <a:pt x="1273261" y="123306"/>
                  <a:pt x="1271632" y="126565"/>
                  <a:pt x="1271632" y="130006"/>
                </a:cubicBezTo>
                <a:cubicBezTo>
                  <a:pt x="1271632" y="133446"/>
                  <a:pt x="1272718" y="136163"/>
                  <a:pt x="1275253" y="138516"/>
                </a:cubicBezTo>
                <a:cubicBezTo>
                  <a:pt x="1278512" y="141776"/>
                  <a:pt x="1284125" y="143405"/>
                  <a:pt x="1292273" y="143405"/>
                </a:cubicBezTo>
                <a:cubicBezTo>
                  <a:pt x="1299878" y="143405"/>
                  <a:pt x="1305310" y="141776"/>
                  <a:pt x="1308569" y="138516"/>
                </a:cubicBezTo>
                <a:cubicBezTo>
                  <a:pt x="1313277" y="133809"/>
                  <a:pt x="1315631" y="126565"/>
                  <a:pt x="1315631" y="116607"/>
                </a:cubicBezTo>
                <a:lnTo>
                  <a:pt x="1315631" y="116607"/>
                </a:lnTo>
                <a:close/>
                <a:moveTo>
                  <a:pt x="1499776" y="144130"/>
                </a:moveTo>
                <a:cubicBezTo>
                  <a:pt x="1507381" y="143224"/>
                  <a:pt x="1513718" y="140145"/>
                  <a:pt x="1518788" y="134895"/>
                </a:cubicBezTo>
                <a:cubicBezTo>
                  <a:pt x="1524401" y="129282"/>
                  <a:pt x="1527298" y="121677"/>
                  <a:pt x="1527298" y="112262"/>
                </a:cubicBezTo>
                <a:cubicBezTo>
                  <a:pt x="1527298" y="101941"/>
                  <a:pt x="1524220" y="93611"/>
                  <a:pt x="1518064" y="87456"/>
                </a:cubicBezTo>
                <a:cubicBezTo>
                  <a:pt x="1511907" y="81299"/>
                  <a:pt x="1502311" y="78221"/>
                  <a:pt x="1489093" y="78221"/>
                </a:cubicBezTo>
                <a:cubicBezTo>
                  <a:pt x="1473521" y="78221"/>
                  <a:pt x="1461571" y="81299"/>
                  <a:pt x="1453061" y="87456"/>
                </a:cubicBezTo>
                <a:cubicBezTo>
                  <a:pt x="1445094" y="93069"/>
                  <a:pt x="1434592" y="103208"/>
                  <a:pt x="1421917" y="117875"/>
                </a:cubicBezTo>
                <a:lnTo>
                  <a:pt x="1409967" y="107191"/>
                </a:lnTo>
                <a:cubicBezTo>
                  <a:pt x="1444007" y="73151"/>
                  <a:pt x="1469537" y="44904"/>
                  <a:pt x="1487101" y="22271"/>
                </a:cubicBezTo>
                <a:cubicBezTo>
                  <a:pt x="1471529" y="24082"/>
                  <a:pt x="1455957" y="25892"/>
                  <a:pt x="1440386" y="27160"/>
                </a:cubicBezTo>
                <a:lnTo>
                  <a:pt x="1435497" y="10864"/>
                </a:lnTo>
                <a:cubicBezTo>
                  <a:pt x="1458674" y="10864"/>
                  <a:pt x="1479134" y="9777"/>
                  <a:pt x="1497060" y="7243"/>
                </a:cubicBezTo>
                <a:lnTo>
                  <a:pt x="1503397" y="4345"/>
                </a:lnTo>
                <a:lnTo>
                  <a:pt x="1511183" y="12131"/>
                </a:lnTo>
                <a:cubicBezTo>
                  <a:pt x="1516434" y="16839"/>
                  <a:pt x="1515166" y="19917"/>
                  <a:pt x="1507562" y="21366"/>
                </a:cubicBezTo>
                <a:cubicBezTo>
                  <a:pt x="1493438" y="37481"/>
                  <a:pt x="1479315" y="53234"/>
                  <a:pt x="1465192" y="68805"/>
                </a:cubicBezTo>
                <a:cubicBezTo>
                  <a:pt x="1475151" y="66451"/>
                  <a:pt x="1483299" y="65184"/>
                  <a:pt x="1489998" y="65184"/>
                </a:cubicBezTo>
                <a:cubicBezTo>
                  <a:pt x="1507924" y="65184"/>
                  <a:pt x="1521142" y="69349"/>
                  <a:pt x="1529652" y="77858"/>
                </a:cubicBezTo>
                <a:cubicBezTo>
                  <a:pt x="1538162" y="86369"/>
                  <a:pt x="1542326" y="97233"/>
                  <a:pt x="1542326" y="110450"/>
                </a:cubicBezTo>
                <a:cubicBezTo>
                  <a:pt x="1542326" y="123669"/>
                  <a:pt x="1538524" y="134714"/>
                  <a:pt x="1531100" y="142318"/>
                </a:cubicBezTo>
                <a:cubicBezTo>
                  <a:pt x="1519874" y="153544"/>
                  <a:pt x="1505389" y="159339"/>
                  <a:pt x="1488006" y="159339"/>
                </a:cubicBezTo>
                <a:cubicBezTo>
                  <a:pt x="1471529" y="159339"/>
                  <a:pt x="1459398" y="155537"/>
                  <a:pt x="1451974" y="148112"/>
                </a:cubicBezTo>
                <a:cubicBezTo>
                  <a:pt x="1445818" y="141957"/>
                  <a:pt x="1442740" y="134714"/>
                  <a:pt x="1442740" y="126204"/>
                </a:cubicBezTo>
                <a:cubicBezTo>
                  <a:pt x="1442740" y="120591"/>
                  <a:pt x="1444912" y="115521"/>
                  <a:pt x="1449077" y="111356"/>
                </a:cubicBezTo>
                <a:cubicBezTo>
                  <a:pt x="1453785" y="106649"/>
                  <a:pt x="1459217" y="104295"/>
                  <a:pt x="1465373" y="104295"/>
                </a:cubicBezTo>
                <a:cubicBezTo>
                  <a:pt x="1473883" y="104295"/>
                  <a:pt x="1480945" y="107191"/>
                  <a:pt x="1486558" y="112804"/>
                </a:cubicBezTo>
                <a:cubicBezTo>
                  <a:pt x="1493076" y="119323"/>
                  <a:pt x="1497603" y="129825"/>
                  <a:pt x="1499957" y="143948"/>
                </a:cubicBezTo>
                <a:lnTo>
                  <a:pt x="1499957" y="143948"/>
                </a:lnTo>
                <a:close/>
                <a:moveTo>
                  <a:pt x="1485652" y="146302"/>
                </a:moveTo>
                <a:cubicBezTo>
                  <a:pt x="1484204" y="133990"/>
                  <a:pt x="1481488" y="125842"/>
                  <a:pt x="1477142" y="121496"/>
                </a:cubicBezTo>
                <a:cubicBezTo>
                  <a:pt x="1473883" y="118237"/>
                  <a:pt x="1470624" y="116607"/>
                  <a:pt x="1467184" y="116607"/>
                </a:cubicBezTo>
                <a:cubicBezTo>
                  <a:pt x="1463381" y="116607"/>
                  <a:pt x="1460665" y="117512"/>
                  <a:pt x="1458674" y="119504"/>
                </a:cubicBezTo>
                <a:cubicBezTo>
                  <a:pt x="1456320" y="121858"/>
                  <a:pt x="1455052" y="124393"/>
                  <a:pt x="1455052" y="127290"/>
                </a:cubicBezTo>
                <a:cubicBezTo>
                  <a:pt x="1455052" y="131455"/>
                  <a:pt x="1456863" y="135619"/>
                  <a:pt x="1460665" y="139240"/>
                </a:cubicBezTo>
                <a:cubicBezTo>
                  <a:pt x="1465373" y="143948"/>
                  <a:pt x="1471529" y="146302"/>
                  <a:pt x="1479134" y="146302"/>
                </a:cubicBezTo>
                <a:lnTo>
                  <a:pt x="1485471" y="146302"/>
                </a:lnTo>
                <a:close/>
                <a:moveTo>
                  <a:pt x="1593025" y="126565"/>
                </a:moveTo>
                <a:lnTo>
                  <a:pt x="1578902" y="126565"/>
                </a:lnTo>
                <a:lnTo>
                  <a:pt x="1578902" y="0"/>
                </a:lnTo>
                <a:lnTo>
                  <a:pt x="1631954" y="0"/>
                </a:lnTo>
                <a:lnTo>
                  <a:pt x="1631954" y="13399"/>
                </a:lnTo>
                <a:lnTo>
                  <a:pt x="1593025" y="13399"/>
                </a:lnTo>
                <a:lnTo>
                  <a:pt x="1593025" y="126565"/>
                </a:lnTo>
                <a:close/>
              </a:path>
            </a:pathLst>
          </a:custGeom>
          <a:solidFill>
            <a:srgbClr val="040000"/>
          </a:solidFill>
          <a:ln w="18102" cap="flat">
            <a:noFill/>
            <a:prstDash val="solid"/>
            <a:miter/>
          </a:ln>
        </p:spPr>
        <p:txBody>
          <a:bodyPr rtlCol="0" anchor="ctr"/>
          <a:lstStyle/>
          <a:p>
            <a:endParaRPr lang="ja-JP" altLang="en-US" sz="1200"/>
          </a:p>
        </p:txBody>
      </p:sp>
      <p:sp>
        <p:nvSpPr>
          <p:cNvPr id="1183" name="フリーフォーム: 図形 1182">
            <a:extLst>
              <a:ext uri="{FF2B5EF4-FFF2-40B4-BE49-F238E27FC236}">
                <a16:creationId xmlns:a16="http://schemas.microsoft.com/office/drawing/2014/main" id="{3E873919-27B1-2E8D-99A5-2808A42F324A}"/>
              </a:ext>
            </a:extLst>
          </p:cNvPr>
          <p:cNvSpPr/>
          <p:nvPr/>
        </p:nvSpPr>
        <p:spPr>
          <a:xfrm>
            <a:off x="2530998" y="6239197"/>
            <a:ext cx="1816461" cy="117693"/>
          </a:xfrm>
          <a:custGeom>
            <a:avLst/>
            <a:gdLst>
              <a:gd name="connsiteX0" fmla="*/ 0 w 2724692"/>
              <a:gd name="connsiteY0" fmla="*/ 0 h 176540"/>
              <a:gd name="connsiteX1" fmla="*/ 2724692 w 2724692"/>
              <a:gd name="connsiteY1" fmla="*/ 0 h 176540"/>
              <a:gd name="connsiteX2" fmla="*/ 2724692 w 2724692"/>
              <a:gd name="connsiteY2" fmla="*/ 176540 h 176540"/>
              <a:gd name="connsiteX3" fmla="*/ 0 w 2724692"/>
              <a:gd name="connsiteY3" fmla="*/ 176540 h 176540"/>
            </a:gdLst>
            <a:ahLst/>
            <a:cxnLst>
              <a:cxn ang="0">
                <a:pos x="connsiteX0" y="connsiteY0"/>
              </a:cxn>
              <a:cxn ang="0">
                <a:pos x="connsiteX1" y="connsiteY1"/>
              </a:cxn>
              <a:cxn ang="0">
                <a:pos x="connsiteX2" y="connsiteY2"/>
              </a:cxn>
              <a:cxn ang="0">
                <a:pos x="connsiteX3" y="connsiteY3"/>
              </a:cxn>
            </a:cxnLst>
            <a:rect l="l" t="t" r="r" b="b"/>
            <a:pathLst>
              <a:path w="2724692" h="176540">
                <a:moveTo>
                  <a:pt x="0" y="0"/>
                </a:moveTo>
                <a:lnTo>
                  <a:pt x="2724692" y="0"/>
                </a:lnTo>
                <a:lnTo>
                  <a:pt x="2724692" y="176540"/>
                </a:lnTo>
                <a:lnTo>
                  <a:pt x="0" y="176540"/>
                </a:lnTo>
                <a:close/>
              </a:path>
            </a:pathLst>
          </a:custGeom>
          <a:solidFill>
            <a:srgbClr val="040000">
              <a:alpha val="0"/>
            </a:srgbClr>
          </a:solidFill>
          <a:ln w="18102" cap="flat">
            <a:noFill/>
            <a:prstDash val="solid"/>
            <a:miter/>
          </a:ln>
        </p:spPr>
        <p:txBody>
          <a:bodyPr rtlCol="0" anchor="ctr"/>
          <a:lstStyle/>
          <a:p>
            <a:endParaRPr lang="ja-JP" altLang="en-US" sz="1200"/>
          </a:p>
        </p:txBody>
      </p:sp>
      <p:sp>
        <p:nvSpPr>
          <p:cNvPr id="1184" name="フリーフォーム: 図形 1183">
            <a:extLst>
              <a:ext uri="{FF2B5EF4-FFF2-40B4-BE49-F238E27FC236}">
                <a16:creationId xmlns:a16="http://schemas.microsoft.com/office/drawing/2014/main" id="{3606AD50-1553-D706-84E2-3EAD1C5496D0}"/>
              </a:ext>
            </a:extLst>
          </p:cNvPr>
          <p:cNvSpPr/>
          <p:nvPr/>
        </p:nvSpPr>
        <p:spPr>
          <a:xfrm>
            <a:off x="2537878" y="6242336"/>
            <a:ext cx="1849415" cy="109605"/>
          </a:xfrm>
          <a:custGeom>
            <a:avLst/>
            <a:gdLst>
              <a:gd name="connsiteX0" fmla="*/ 6518 w 2774123"/>
              <a:gd name="connsiteY0" fmla="*/ 14666 h 164408"/>
              <a:gd name="connsiteX1" fmla="*/ 154993 w 2774123"/>
              <a:gd name="connsiteY1" fmla="*/ 14666 h 164408"/>
              <a:gd name="connsiteX2" fmla="*/ 154993 w 2774123"/>
              <a:gd name="connsiteY2" fmla="*/ 30238 h 164408"/>
              <a:gd name="connsiteX3" fmla="*/ 93430 w 2774123"/>
              <a:gd name="connsiteY3" fmla="*/ 30238 h 164408"/>
              <a:gd name="connsiteX4" fmla="*/ 87093 w 2774123"/>
              <a:gd name="connsiteY4" fmla="*/ 45085 h 164408"/>
              <a:gd name="connsiteX5" fmla="*/ 87093 w 2774123"/>
              <a:gd name="connsiteY5" fmla="*/ 159701 h 164408"/>
              <a:gd name="connsiteX6" fmla="*/ 70797 w 2774123"/>
              <a:gd name="connsiteY6" fmla="*/ 159701 h 164408"/>
              <a:gd name="connsiteX7" fmla="*/ 70797 w 2774123"/>
              <a:gd name="connsiteY7" fmla="*/ 69168 h 164408"/>
              <a:gd name="connsiteX8" fmla="*/ 9959 w 2774123"/>
              <a:gd name="connsiteY8" fmla="*/ 115883 h 164408"/>
              <a:gd name="connsiteX9" fmla="*/ 0 w 2774123"/>
              <a:gd name="connsiteY9" fmla="*/ 99587 h 164408"/>
              <a:gd name="connsiteX10" fmla="*/ 75686 w 2774123"/>
              <a:gd name="connsiteY10" fmla="*/ 30238 h 164408"/>
              <a:gd name="connsiteX11" fmla="*/ 6337 w 2774123"/>
              <a:gd name="connsiteY11" fmla="*/ 30238 h 164408"/>
              <a:gd name="connsiteX12" fmla="*/ 6337 w 2774123"/>
              <a:gd name="connsiteY12" fmla="*/ 14666 h 164408"/>
              <a:gd name="connsiteX13" fmla="*/ 145940 w 2774123"/>
              <a:gd name="connsiteY13" fmla="*/ 113709 h 164408"/>
              <a:gd name="connsiteX14" fmla="*/ 96509 w 2774123"/>
              <a:gd name="connsiteY14" fmla="*/ 72064 h 164408"/>
              <a:gd name="connsiteX15" fmla="*/ 106467 w 2774123"/>
              <a:gd name="connsiteY15" fmla="*/ 59389 h 164408"/>
              <a:gd name="connsiteX16" fmla="*/ 158796 w 2774123"/>
              <a:gd name="connsiteY16" fmla="*/ 100492 h 164408"/>
              <a:gd name="connsiteX17" fmla="*/ 146121 w 2774123"/>
              <a:gd name="connsiteY17" fmla="*/ 113891 h 164408"/>
              <a:gd name="connsiteX18" fmla="*/ 269065 w 2774123"/>
              <a:gd name="connsiteY18" fmla="*/ 13942 h 164408"/>
              <a:gd name="connsiteX19" fmla="*/ 281016 w 2774123"/>
              <a:gd name="connsiteY19" fmla="*/ 30238 h 164408"/>
              <a:gd name="connsiteX20" fmla="*/ 301476 w 2774123"/>
              <a:gd name="connsiteY20" fmla="*/ 9053 h 164408"/>
              <a:gd name="connsiteX21" fmla="*/ 313426 w 2774123"/>
              <a:gd name="connsiteY21" fmla="*/ 18288 h 164408"/>
              <a:gd name="connsiteX22" fmla="*/ 310529 w 2774123"/>
              <a:gd name="connsiteY22" fmla="*/ 20461 h 164408"/>
              <a:gd name="connsiteX23" fmla="*/ 288620 w 2774123"/>
              <a:gd name="connsiteY23" fmla="*/ 39472 h 164408"/>
              <a:gd name="connsiteX24" fmla="*/ 294958 w 2774123"/>
              <a:gd name="connsiteY24" fmla="*/ 45809 h 164408"/>
              <a:gd name="connsiteX25" fmla="*/ 319764 w 2774123"/>
              <a:gd name="connsiteY25" fmla="*/ 24625 h 164408"/>
              <a:gd name="connsiteX26" fmla="*/ 331171 w 2774123"/>
              <a:gd name="connsiteY26" fmla="*/ 33859 h 164408"/>
              <a:gd name="connsiteX27" fmla="*/ 328274 w 2774123"/>
              <a:gd name="connsiteY27" fmla="*/ 36032 h 164408"/>
              <a:gd name="connsiteX28" fmla="*/ 303468 w 2774123"/>
              <a:gd name="connsiteY28" fmla="*/ 53052 h 164408"/>
              <a:gd name="connsiteX29" fmla="*/ 341673 w 2774123"/>
              <a:gd name="connsiteY29" fmla="*/ 72789 h 164408"/>
              <a:gd name="connsiteX30" fmla="*/ 336060 w 2774123"/>
              <a:gd name="connsiteY30" fmla="*/ 89085 h 164408"/>
              <a:gd name="connsiteX31" fmla="*/ 290069 w 2774123"/>
              <a:gd name="connsiteY31" fmla="*/ 60114 h 164408"/>
              <a:gd name="connsiteX32" fmla="*/ 290069 w 2774123"/>
              <a:gd name="connsiteY32" fmla="*/ 70073 h 164408"/>
              <a:gd name="connsiteX33" fmla="*/ 232852 w 2774123"/>
              <a:gd name="connsiteY33" fmla="*/ 70073 h 164408"/>
              <a:gd name="connsiteX34" fmla="*/ 232852 w 2774123"/>
              <a:gd name="connsiteY34" fmla="*/ 61563 h 164408"/>
              <a:gd name="connsiteX35" fmla="*/ 186861 w 2774123"/>
              <a:gd name="connsiteY35" fmla="*/ 91257 h 164408"/>
              <a:gd name="connsiteX36" fmla="*/ 179075 w 2774123"/>
              <a:gd name="connsiteY36" fmla="*/ 76410 h 164408"/>
              <a:gd name="connsiteX37" fmla="*/ 218729 w 2774123"/>
              <a:gd name="connsiteY37" fmla="*/ 54501 h 164408"/>
              <a:gd name="connsiteX38" fmla="*/ 197544 w 2774123"/>
              <a:gd name="connsiteY38" fmla="*/ 40378 h 164408"/>
              <a:gd name="connsiteX39" fmla="*/ 208227 w 2774123"/>
              <a:gd name="connsiteY39" fmla="*/ 26979 h 164408"/>
              <a:gd name="connsiteX40" fmla="*/ 230860 w 2774123"/>
              <a:gd name="connsiteY40" fmla="*/ 43999 h 164408"/>
              <a:gd name="connsiteX41" fmla="*/ 250596 w 2774123"/>
              <a:gd name="connsiteY41" fmla="*/ 19917 h 164408"/>
              <a:gd name="connsiteX42" fmla="*/ 208951 w 2774123"/>
              <a:gd name="connsiteY42" fmla="*/ 19917 h 164408"/>
              <a:gd name="connsiteX43" fmla="*/ 208951 w 2774123"/>
              <a:gd name="connsiteY43" fmla="*/ 6518 h 164408"/>
              <a:gd name="connsiteX44" fmla="*/ 257839 w 2774123"/>
              <a:gd name="connsiteY44" fmla="*/ 6518 h 164408"/>
              <a:gd name="connsiteX45" fmla="*/ 260736 w 2774123"/>
              <a:gd name="connsiteY45" fmla="*/ 905 h 164408"/>
              <a:gd name="connsiteX46" fmla="*/ 272686 w 2774123"/>
              <a:gd name="connsiteY46" fmla="*/ 8691 h 164408"/>
              <a:gd name="connsiteX47" fmla="*/ 270514 w 2774123"/>
              <a:gd name="connsiteY47" fmla="*/ 12312 h 164408"/>
              <a:gd name="connsiteX48" fmla="*/ 269065 w 2774123"/>
              <a:gd name="connsiteY48" fmla="*/ 14485 h 164408"/>
              <a:gd name="connsiteX49" fmla="*/ 308719 w 2774123"/>
              <a:gd name="connsiteY49" fmla="*/ 81118 h 164408"/>
              <a:gd name="connsiteX50" fmla="*/ 308719 w 2774123"/>
              <a:gd name="connsiteY50" fmla="*/ 124212 h 164408"/>
              <a:gd name="connsiteX51" fmla="*/ 294596 w 2774123"/>
              <a:gd name="connsiteY51" fmla="*/ 124212 h 164408"/>
              <a:gd name="connsiteX52" fmla="*/ 286810 w 2774123"/>
              <a:gd name="connsiteY52" fmla="*/ 144672 h 164408"/>
              <a:gd name="connsiteX53" fmla="*/ 333525 w 2774123"/>
              <a:gd name="connsiteY53" fmla="*/ 144672 h 164408"/>
              <a:gd name="connsiteX54" fmla="*/ 333525 w 2774123"/>
              <a:gd name="connsiteY54" fmla="*/ 158071 h 164408"/>
              <a:gd name="connsiteX55" fmla="*/ 189215 w 2774123"/>
              <a:gd name="connsiteY55" fmla="*/ 158071 h 164408"/>
              <a:gd name="connsiteX56" fmla="*/ 189215 w 2774123"/>
              <a:gd name="connsiteY56" fmla="*/ 144672 h 164408"/>
              <a:gd name="connsiteX57" fmla="*/ 234481 w 2774123"/>
              <a:gd name="connsiteY57" fmla="*/ 144672 h 164408"/>
              <a:gd name="connsiteX58" fmla="*/ 228144 w 2774123"/>
              <a:gd name="connsiteY58" fmla="*/ 124212 h 164408"/>
              <a:gd name="connsiteX59" fmla="*/ 214745 w 2774123"/>
              <a:gd name="connsiteY59" fmla="*/ 124212 h 164408"/>
              <a:gd name="connsiteX60" fmla="*/ 214745 w 2774123"/>
              <a:gd name="connsiteY60" fmla="*/ 81118 h 164408"/>
              <a:gd name="connsiteX61" fmla="*/ 308900 w 2774123"/>
              <a:gd name="connsiteY61" fmla="*/ 81118 h 164408"/>
              <a:gd name="connsiteX62" fmla="*/ 294596 w 2774123"/>
              <a:gd name="connsiteY62" fmla="*/ 112985 h 164408"/>
              <a:gd name="connsiteX63" fmla="*/ 294596 w 2774123"/>
              <a:gd name="connsiteY63" fmla="*/ 92525 h 164408"/>
              <a:gd name="connsiteX64" fmla="*/ 228868 w 2774123"/>
              <a:gd name="connsiteY64" fmla="*/ 92525 h 164408"/>
              <a:gd name="connsiteX65" fmla="*/ 228868 w 2774123"/>
              <a:gd name="connsiteY65" fmla="*/ 112985 h 164408"/>
              <a:gd name="connsiteX66" fmla="*/ 294596 w 2774123"/>
              <a:gd name="connsiteY66" fmla="*/ 112985 h 164408"/>
              <a:gd name="connsiteX67" fmla="*/ 286810 w 2774123"/>
              <a:gd name="connsiteY67" fmla="*/ 56493 h 164408"/>
              <a:gd name="connsiteX68" fmla="*/ 262728 w 2774123"/>
              <a:gd name="connsiteY68" fmla="*/ 26074 h 164408"/>
              <a:gd name="connsiteX69" fmla="*/ 237922 w 2774123"/>
              <a:gd name="connsiteY69" fmla="*/ 56493 h 164408"/>
              <a:gd name="connsiteX70" fmla="*/ 286810 w 2774123"/>
              <a:gd name="connsiteY70" fmla="*/ 56493 h 164408"/>
              <a:gd name="connsiteX71" fmla="*/ 279024 w 2774123"/>
              <a:gd name="connsiteY71" fmla="*/ 124393 h 164408"/>
              <a:gd name="connsiteX72" fmla="*/ 242992 w 2774123"/>
              <a:gd name="connsiteY72" fmla="*/ 124393 h 164408"/>
              <a:gd name="connsiteX73" fmla="*/ 248605 w 2774123"/>
              <a:gd name="connsiteY73" fmla="*/ 144853 h 164408"/>
              <a:gd name="connsiteX74" fmla="*/ 272686 w 2774123"/>
              <a:gd name="connsiteY74" fmla="*/ 144853 h 164408"/>
              <a:gd name="connsiteX75" fmla="*/ 279024 w 2774123"/>
              <a:gd name="connsiteY75" fmla="*/ 124393 h 164408"/>
              <a:gd name="connsiteX76" fmla="*/ 400701 w 2774123"/>
              <a:gd name="connsiteY76" fmla="*/ 162598 h 164408"/>
              <a:gd name="connsiteX77" fmla="*/ 386577 w 2774123"/>
              <a:gd name="connsiteY77" fmla="*/ 162598 h 164408"/>
              <a:gd name="connsiteX78" fmla="*/ 386577 w 2774123"/>
              <a:gd name="connsiteY78" fmla="*/ 85463 h 164408"/>
              <a:gd name="connsiteX79" fmla="*/ 367566 w 2774123"/>
              <a:gd name="connsiteY79" fmla="*/ 118780 h 164408"/>
              <a:gd name="connsiteX80" fmla="*/ 357607 w 2774123"/>
              <a:gd name="connsiteY80" fmla="*/ 106105 h 164408"/>
              <a:gd name="connsiteX81" fmla="*/ 385853 w 2774123"/>
              <a:gd name="connsiteY81" fmla="*/ 48163 h 164408"/>
              <a:gd name="connsiteX82" fmla="*/ 361047 w 2774123"/>
              <a:gd name="connsiteY82" fmla="*/ 48163 h 164408"/>
              <a:gd name="connsiteX83" fmla="*/ 361047 w 2774123"/>
              <a:gd name="connsiteY83" fmla="*/ 34765 h 164408"/>
              <a:gd name="connsiteX84" fmla="*/ 386577 w 2774123"/>
              <a:gd name="connsiteY84" fmla="*/ 34765 h 164408"/>
              <a:gd name="connsiteX85" fmla="*/ 386577 w 2774123"/>
              <a:gd name="connsiteY85" fmla="*/ 181 h 164408"/>
              <a:gd name="connsiteX86" fmla="*/ 399976 w 2774123"/>
              <a:gd name="connsiteY86" fmla="*/ 181 h 164408"/>
              <a:gd name="connsiteX87" fmla="*/ 400701 w 2774123"/>
              <a:gd name="connsiteY87" fmla="*/ 4345 h 164408"/>
              <a:gd name="connsiteX88" fmla="*/ 400701 w 2774123"/>
              <a:gd name="connsiteY88" fmla="*/ 34765 h 164408"/>
              <a:gd name="connsiteX89" fmla="*/ 419169 w 2774123"/>
              <a:gd name="connsiteY89" fmla="*/ 34765 h 164408"/>
              <a:gd name="connsiteX90" fmla="*/ 419169 w 2774123"/>
              <a:gd name="connsiteY90" fmla="*/ 48163 h 164408"/>
              <a:gd name="connsiteX91" fmla="*/ 400701 w 2774123"/>
              <a:gd name="connsiteY91" fmla="*/ 48163 h 164408"/>
              <a:gd name="connsiteX92" fmla="*/ 400701 w 2774123"/>
              <a:gd name="connsiteY92" fmla="*/ 72969 h 164408"/>
              <a:gd name="connsiteX93" fmla="*/ 425507 w 2774123"/>
              <a:gd name="connsiteY93" fmla="*/ 94879 h 164408"/>
              <a:gd name="connsiteX94" fmla="*/ 415548 w 2774123"/>
              <a:gd name="connsiteY94" fmla="*/ 108278 h 164408"/>
              <a:gd name="connsiteX95" fmla="*/ 400701 w 2774123"/>
              <a:gd name="connsiteY95" fmla="*/ 89809 h 164408"/>
              <a:gd name="connsiteX96" fmla="*/ 400701 w 2774123"/>
              <a:gd name="connsiteY96" fmla="*/ 162598 h 164408"/>
              <a:gd name="connsiteX97" fmla="*/ 470049 w 2774123"/>
              <a:gd name="connsiteY97" fmla="*/ 131455 h 164408"/>
              <a:gd name="connsiteX98" fmla="*/ 420618 w 2774123"/>
              <a:gd name="connsiteY98" fmla="*/ 163323 h 164408"/>
              <a:gd name="connsiteX99" fmla="*/ 414281 w 2774123"/>
              <a:gd name="connsiteY99" fmla="*/ 147750 h 164408"/>
              <a:gd name="connsiteX100" fmla="*/ 460272 w 2774123"/>
              <a:gd name="connsiteY100" fmla="*/ 120952 h 164408"/>
              <a:gd name="connsiteX101" fmla="*/ 441803 w 2774123"/>
              <a:gd name="connsiteY101" fmla="*/ 92706 h 164408"/>
              <a:gd name="connsiteX102" fmla="*/ 453029 w 2774123"/>
              <a:gd name="connsiteY102" fmla="*/ 84920 h 164408"/>
              <a:gd name="connsiteX103" fmla="*/ 468601 w 2774123"/>
              <a:gd name="connsiteY103" fmla="*/ 109003 h 164408"/>
              <a:gd name="connsiteX104" fmla="*/ 482000 w 2774123"/>
              <a:gd name="connsiteY104" fmla="*/ 79307 h 164408"/>
              <a:gd name="connsiteX105" fmla="*/ 496847 w 2774123"/>
              <a:gd name="connsiteY105" fmla="*/ 87093 h 164408"/>
              <a:gd name="connsiteX106" fmla="*/ 493950 w 2774123"/>
              <a:gd name="connsiteY106" fmla="*/ 91257 h 164408"/>
              <a:gd name="connsiteX107" fmla="*/ 478378 w 2774123"/>
              <a:gd name="connsiteY107" fmla="*/ 119504 h 164408"/>
              <a:gd name="connsiteX108" fmla="*/ 522921 w 2774123"/>
              <a:gd name="connsiteY108" fmla="*/ 143586 h 164408"/>
              <a:gd name="connsiteX109" fmla="*/ 514411 w 2774123"/>
              <a:gd name="connsiteY109" fmla="*/ 159157 h 164408"/>
              <a:gd name="connsiteX110" fmla="*/ 469868 w 2774123"/>
              <a:gd name="connsiteY110" fmla="*/ 131636 h 164408"/>
              <a:gd name="connsiteX111" fmla="*/ 469868 w 2774123"/>
              <a:gd name="connsiteY111" fmla="*/ 131636 h 164408"/>
              <a:gd name="connsiteX112" fmla="*/ 462263 w 2774123"/>
              <a:gd name="connsiteY112" fmla="*/ 62106 h 164408"/>
              <a:gd name="connsiteX113" fmla="*/ 459366 w 2774123"/>
              <a:gd name="connsiteY113" fmla="*/ 65727 h 164408"/>
              <a:gd name="connsiteX114" fmla="*/ 428223 w 2774123"/>
              <a:gd name="connsiteY114" fmla="*/ 89085 h 164408"/>
              <a:gd name="connsiteX115" fmla="*/ 418988 w 2774123"/>
              <a:gd name="connsiteY115" fmla="*/ 75686 h 164408"/>
              <a:gd name="connsiteX116" fmla="*/ 451580 w 2774123"/>
              <a:gd name="connsiteY116" fmla="*/ 51604 h 164408"/>
              <a:gd name="connsiteX117" fmla="*/ 462263 w 2774123"/>
              <a:gd name="connsiteY117" fmla="*/ 62287 h 164408"/>
              <a:gd name="connsiteX118" fmla="*/ 428947 w 2774123"/>
              <a:gd name="connsiteY118" fmla="*/ 43094 h 164408"/>
              <a:gd name="connsiteX119" fmla="*/ 428947 w 2774123"/>
              <a:gd name="connsiteY119" fmla="*/ 29695 h 164408"/>
              <a:gd name="connsiteX120" fmla="*/ 462987 w 2774123"/>
              <a:gd name="connsiteY120" fmla="*/ 29695 h 164408"/>
              <a:gd name="connsiteX121" fmla="*/ 462987 w 2774123"/>
              <a:gd name="connsiteY121" fmla="*/ 0 h 164408"/>
              <a:gd name="connsiteX122" fmla="*/ 476387 w 2774123"/>
              <a:gd name="connsiteY122" fmla="*/ 0 h 164408"/>
              <a:gd name="connsiteX123" fmla="*/ 477111 w 2774123"/>
              <a:gd name="connsiteY123" fmla="*/ 4164 h 164408"/>
              <a:gd name="connsiteX124" fmla="*/ 477111 w 2774123"/>
              <a:gd name="connsiteY124" fmla="*/ 29695 h 164408"/>
              <a:gd name="connsiteX125" fmla="*/ 517489 w 2774123"/>
              <a:gd name="connsiteY125" fmla="*/ 29695 h 164408"/>
              <a:gd name="connsiteX126" fmla="*/ 517489 w 2774123"/>
              <a:gd name="connsiteY126" fmla="*/ 43094 h 164408"/>
              <a:gd name="connsiteX127" fmla="*/ 429128 w 2774123"/>
              <a:gd name="connsiteY127" fmla="*/ 43094 h 164408"/>
              <a:gd name="connsiteX128" fmla="*/ 486888 w 2774123"/>
              <a:gd name="connsiteY128" fmla="*/ 50156 h 164408"/>
              <a:gd name="connsiteX129" fmla="*/ 520205 w 2774123"/>
              <a:gd name="connsiteY129" fmla="*/ 72789 h 164408"/>
              <a:gd name="connsiteX130" fmla="*/ 510246 w 2774123"/>
              <a:gd name="connsiteY130" fmla="*/ 85463 h 164408"/>
              <a:gd name="connsiteX131" fmla="*/ 479102 w 2774123"/>
              <a:gd name="connsiteY131" fmla="*/ 62830 h 164408"/>
              <a:gd name="connsiteX132" fmla="*/ 486888 w 2774123"/>
              <a:gd name="connsiteY132" fmla="*/ 50156 h 164408"/>
              <a:gd name="connsiteX133" fmla="*/ 573801 w 2774123"/>
              <a:gd name="connsiteY133" fmla="*/ 162598 h 164408"/>
              <a:gd name="connsiteX134" fmla="*/ 559677 w 2774123"/>
              <a:gd name="connsiteY134" fmla="*/ 162598 h 164408"/>
              <a:gd name="connsiteX135" fmla="*/ 559677 w 2774123"/>
              <a:gd name="connsiteY135" fmla="*/ 73513 h 164408"/>
              <a:gd name="connsiteX136" fmla="*/ 547002 w 2774123"/>
              <a:gd name="connsiteY136" fmla="*/ 90533 h 164408"/>
              <a:gd name="connsiteX137" fmla="*/ 538493 w 2774123"/>
              <a:gd name="connsiteY137" fmla="*/ 75686 h 164408"/>
              <a:gd name="connsiteX138" fmla="*/ 567463 w 2774123"/>
              <a:gd name="connsiteY138" fmla="*/ 1449 h 164408"/>
              <a:gd name="connsiteX139" fmla="*/ 583759 w 2774123"/>
              <a:gd name="connsiteY139" fmla="*/ 5069 h 164408"/>
              <a:gd name="connsiteX140" fmla="*/ 581586 w 2774123"/>
              <a:gd name="connsiteY140" fmla="*/ 8691 h 164408"/>
              <a:gd name="connsiteX141" fmla="*/ 571628 w 2774123"/>
              <a:gd name="connsiteY141" fmla="*/ 49793 h 164408"/>
              <a:gd name="connsiteX142" fmla="*/ 575249 w 2774123"/>
              <a:gd name="connsiteY142" fmla="*/ 51242 h 164408"/>
              <a:gd name="connsiteX143" fmla="*/ 573801 w 2774123"/>
              <a:gd name="connsiteY143" fmla="*/ 54863 h 164408"/>
              <a:gd name="connsiteX144" fmla="*/ 573801 w 2774123"/>
              <a:gd name="connsiteY144" fmla="*/ 163141 h 164408"/>
              <a:gd name="connsiteX145" fmla="*/ 625404 w 2774123"/>
              <a:gd name="connsiteY145" fmla="*/ 52329 h 164408"/>
              <a:gd name="connsiteX146" fmla="*/ 621783 w 2774123"/>
              <a:gd name="connsiteY146" fmla="*/ 54501 h 164408"/>
              <a:gd name="connsiteX147" fmla="*/ 598426 w 2774123"/>
              <a:gd name="connsiteY147" fmla="*/ 72969 h 164408"/>
              <a:gd name="connsiteX148" fmla="*/ 598426 w 2774123"/>
              <a:gd name="connsiteY148" fmla="*/ 114616 h 164408"/>
              <a:gd name="connsiteX149" fmla="*/ 602047 w 2774123"/>
              <a:gd name="connsiteY149" fmla="*/ 118780 h 164408"/>
              <a:gd name="connsiteX150" fmla="*/ 608384 w 2774123"/>
              <a:gd name="connsiteY150" fmla="*/ 118780 h 164408"/>
              <a:gd name="connsiteX151" fmla="*/ 612549 w 2774123"/>
              <a:gd name="connsiteY151" fmla="*/ 113891 h 164408"/>
              <a:gd name="connsiteX152" fmla="*/ 613273 w 2774123"/>
              <a:gd name="connsiteY152" fmla="*/ 95423 h 164408"/>
              <a:gd name="connsiteX153" fmla="*/ 626672 w 2774123"/>
              <a:gd name="connsiteY153" fmla="*/ 99043 h 164408"/>
              <a:gd name="connsiteX154" fmla="*/ 625948 w 2774123"/>
              <a:gd name="connsiteY154" fmla="*/ 115339 h 164408"/>
              <a:gd name="connsiteX155" fmla="*/ 611824 w 2774123"/>
              <a:gd name="connsiteY155" fmla="*/ 132360 h 164408"/>
              <a:gd name="connsiteX156" fmla="*/ 599150 w 2774123"/>
              <a:gd name="connsiteY156" fmla="*/ 132360 h 164408"/>
              <a:gd name="connsiteX157" fmla="*/ 586475 w 2774123"/>
              <a:gd name="connsiteY157" fmla="*/ 119685 h 164408"/>
              <a:gd name="connsiteX158" fmla="*/ 586475 w 2774123"/>
              <a:gd name="connsiteY158" fmla="*/ 19193 h 164408"/>
              <a:gd name="connsiteX159" fmla="*/ 597158 w 2774123"/>
              <a:gd name="connsiteY159" fmla="*/ 19193 h 164408"/>
              <a:gd name="connsiteX160" fmla="*/ 598607 w 2774123"/>
              <a:gd name="connsiteY160" fmla="*/ 23357 h 164408"/>
              <a:gd name="connsiteX161" fmla="*/ 598607 w 2774123"/>
              <a:gd name="connsiteY161" fmla="*/ 57398 h 164408"/>
              <a:gd name="connsiteX162" fmla="*/ 614178 w 2774123"/>
              <a:gd name="connsiteY162" fmla="*/ 40378 h 164408"/>
              <a:gd name="connsiteX163" fmla="*/ 625404 w 2774123"/>
              <a:gd name="connsiteY163" fmla="*/ 52329 h 164408"/>
              <a:gd name="connsiteX164" fmla="*/ 656548 w 2774123"/>
              <a:gd name="connsiteY164" fmla="*/ 138697 h 164408"/>
              <a:gd name="connsiteX165" fmla="*/ 653651 w 2774123"/>
              <a:gd name="connsiteY165" fmla="*/ 141594 h 164408"/>
              <a:gd name="connsiteX166" fmla="*/ 613997 w 2774123"/>
              <a:gd name="connsiteY166" fmla="*/ 164228 h 164408"/>
              <a:gd name="connsiteX167" fmla="*/ 606936 w 2774123"/>
              <a:gd name="connsiteY167" fmla="*/ 150104 h 164408"/>
              <a:gd name="connsiteX168" fmla="*/ 646589 w 2774123"/>
              <a:gd name="connsiteY168" fmla="*/ 128919 h 164408"/>
              <a:gd name="connsiteX169" fmla="*/ 656548 w 2774123"/>
              <a:gd name="connsiteY169" fmla="*/ 138878 h 164408"/>
              <a:gd name="connsiteX170" fmla="*/ 631742 w 2774123"/>
              <a:gd name="connsiteY170" fmla="*/ 37481 h 164408"/>
              <a:gd name="connsiteX171" fmla="*/ 652202 w 2774123"/>
              <a:gd name="connsiteY171" fmla="*/ 37481 h 164408"/>
              <a:gd name="connsiteX172" fmla="*/ 654375 w 2774123"/>
              <a:gd name="connsiteY172" fmla="*/ 20461 h 164408"/>
              <a:gd name="connsiteX173" fmla="*/ 623232 w 2774123"/>
              <a:gd name="connsiteY173" fmla="*/ 20461 h 164408"/>
              <a:gd name="connsiteX174" fmla="*/ 623232 w 2774123"/>
              <a:gd name="connsiteY174" fmla="*/ 7062 h 164408"/>
              <a:gd name="connsiteX175" fmla="*/ 698917 w 2774123"/>
              <a:gd name="connsiteY175" fmla="*/ 7062 h 164408"/>
              <a:gd name="connsiteX176" fmla="*/ 698917 w 2774123"/>
              <a:gd name="connsiteY176" fmla="*/ 20461 h 164408"/>
              <a:gd name="connsiteX177" fmla="*/ 669947 w 2774123"/>
              <a:gd name="connsiteY177" fmla="*/ 20461 h 164408"/>
              <a:gd name="connsiteX178" fmla="*/ 665782 w 2774123"/>
              <a:gd name="connsiteY178" fmla="*/ 37481 h 164408"/>
              <a:gd name="connsiteX179" fmla="*/ 694029 w 2774123"/>
              <a:gd name="connsiteY179" fmla="*/ 37481 h 164408"/>
              <a:gd name="connsiteX180" fmla="*/ 694029 w 2774123"/>
              <a:gd name="connsiteY180" fmla="*/ 126565 h 164408"/>
              <a:gd name="connsiteX181" fmla="*/ 631742 w 2774123"/>
              <a:gd name="connsiteY181" fmla="*/ 126565 h 164408"/>
              <a:gd name="connsiteX182" fmla="*/ 631742 w 2774123"/>
              <a:gd name="connsiteY182" fmla="*/ 37481 h 164408"/>
              <a:gd name="connsiteX183" fmla="*/ 681897 w 2774123"/>
              <a:gd name="connsiteY183" fmla="*/ 63011 h 164408"/>
              <a:gd name="connsiteX184" fmla="*/ 681897 w 2774123"/>
              <a:gd name="connsiteY184" fmla="*/ 48888 h 164408"/>
              <a:gd name="connsiteX185" fmla="*/ 643692 w 2774123"/>
              <a:gd name="connsiteY185" fmla="*/ 48888 h 164408"/>
              <a:gd name="connsiteX186" fmla="*/ 643692 w 2774123"/>
              <a:gd name="connsiteY186" fmla="*/ 63011 h 164408"/>
              <a:gd name="connsiteX187" fmla="*/ 681897 w 2774123"/>
              <a:gd name="connsiteY187" fmla="*/ 63011 h 164408"/>
              <a:gd name="connsiteX188" fmla="*/ 681897 w 2774123"/>
              <a:gd name="connsiteY188" fmla="*/ 87817 h 164408"/>
              <a:gd name="connsiteX189" fmla="*/ 681897 w 2774123"/>
              <a:gd name="connsiteY189" fmla="*/ 74418 h 164408"/>
              <a:gd name="connsiteX190" fmla="*/ 643692 w 2774123"/>
              <a:gd name="connsiteY190" fmla="*/ 74418 h 164408"/>
              <a:gd name="connsiteX191" fmla="*/ 643692 w 2774123"/>
              <a:gd name="connsiteY191" fmla="*/ 87817 h 164408"/>
              <a:gd name="connsiteX192" fmla="*/ 681897 w 2774123"/>
              <a:gd name="connsiteY192" fmla="*/ 87817 h 164408"/>
              <a:gd name="connsiteX193" fmla="*/ 681897 w 2774123"/>
              <a:gd name="connsiteY193" fmla="*/ 99043 h 164408"/>
              <a:gd name="connsiteX194" fmla="*/ 643692 w 2774123"/>
              <a:gd name="connsiteY194" fmla="*/ 99043 h 164408"/>
              <a:gd name="connsiteX195" fmla="*/ 643692 w 2774123"/>
              <a:gd name="connsiteY195" fmla="*/ 115339 h 164408"/>
              <a:gd name="connsiteX196" fmla="*/ 681897 w 2774123"/>
              <a:gd name="connsiteY196" fmla="*/ 115339 h 164408"/>
              <a:gd name="connsiteX197" fmla="*/ 681897 w 2774123"/>
              <a:gd name="connsiteY197" fmla="*/ 99043 h 164408"/>
              <a:gd name="connsiteX198" fmla="*/ 675560 w 2774123"/>
              <a:gd name="connsiteY198" fmla="*/ 129463 h 164408"/>
              <a:gd name="connsiteX199" fmla="*/ 706703 w 2774123"/>
              <a:gd name="connsiteY199" fmla="*/ 146482 h 164408"/>
              <a:gd name="connsiteX200" fmla="*/ 699642 w 2774123"/>
              <a:gd name="connsiteY200" fmla="*/ 161330 h 164408"/>
              <a:gd name="connsiteX201" fmla="*/ 666326 w 2774123"/>
              <a:gd name="connsiteY201" fmla="*/ 140145 h 164408"/>
              <a:gd name="connsiteX202" fmla="*/ 675560 w 2774123"/>
              <a:gd name="connsiteY202" fmla="*/ 129463 h 164408"/>
              <a:gd name="connsiteX203" fmla="*/ 749073 w 2774123"/>
              <a:gd name="connsiteY203" fmla="*/ 39654 h 164408"/>
              <a:gd name="connsiteX204" fmla="*/ 749073 w 2774123"/>
              <a:gd name="connsiteY204" fmla="*/ 158433 h 164408"/>
              <a:gd name="connsiteX205" fmla="*/ 734950 w 2774123"/>
              <a:gd name="connsiteY205" fmla="*/ 158433 h 164408"/>
              <a:gd name="connsiteX206" fmla="*/ 734950 w 2774123"/>
              <a:gd name="connsiteY206" fmla="*/ 26255 h 164408"/>
              <a:gd name="connsiteX207" fmla="*/ 785105 w 2774123"/>
              <a:gd name="connsiteY207" fmla="*/ 26255 h 164408"/>
              <a:gd name="connsiteX208" fmla="*/ 795788 w 2774123"/>
              <a:gd name="connsiteY208" fmla="*/ 0 h 164408"/>
              <a:gd name="connsiteX209" fmla="*/ 812809 w 2774123"/>
              <a:gd name="connsiteY209" fmla="*/ 6337 h 164408"/>
              <a:gd name="connsiteX210" fmla="*/ 810636 w 2774123"/>
              <a:gd name="connsiteY210" fmla="*/ 9958 h 164408"/>
              <a:gd name="connsiteX211" fmla="*/ 799953 w 2774123"/>
              <a:gd name="connsiteY211" fmla="*/ 26255 h 164408"/>
              <a:gd name="connsiteX212" fmla="*/ 872742 w 2774123"/>
              <a:gd name="connsiteY212" fmla="*/ 26255 h 164408"/>
              <a:gd name="connsiteX213" fmla="*/ 872742 w 2774123"/>
              <a:gd name="connsiteY213" fmla="*/ 147931 h 164408"/>
              <a:gd name="connsiteX214" fmla="*/ 861516 w 2774123"/>
              <a:gd name="connsiteY214" fmla="*/ 159157 h 164408"/>
              <a:gd name="connsiteX215" fmla="*/ 841055 w 2774123"/>
              <a:gd name="connsiteY215" fmla="*/ 159157 h 164408"/>
              <a:gd name="connsiteX216" fmla="*/ 839606 w 2774123"/>
              <a:gd name="connsiteY216" fmla="*/ 143586 h 164408"/>
              <a:gd name="connsiteX217" fmla="*/ 855902 w 2774123"/>
              <a:gd name="connsiteY217" fmla="*/ 143586 h 164408"/>
              <a:gd name="connsiteX218" fmla="*/ 858799 w 2774123"/>
              <a:gd name="connsiteY218" fmla="*/ 140689 h 164408"/>
              <a:gd name="connsiteX219" fmla="*/ 858799 w 2774123"/>
              <a:gd name="connsiteY219" fmla="*/ 39472 h 164408"/>
              <a:gd name="connsiteX220" fmla="*/ 749254 w 2774123"/>
              <a:gd name="connsiteY220" fmla="*/ 39472 h 164408"/>
              <a:gd name="connsiteX221" fmla="*/ 822586 w 2774123"/>
              <a:gd name="connsiteY221" fmla="*/ 127289 h 164408"/>
              <a:gd name="connsiteX222" fmla="*/ 822586 w 2774123"/>
              <a:gd name="connsiteY222" fmla="*/ 118780 h 164408"/>
              <a:gd name="connsiteX223" fmla="*/ 785105 w 2774123"/>
              <a:gd name="connsiteY223" fmla="*/ 118780 h 164408"/>
              <a:gd name="connsiteX224" fmla="*/ 785105 w 2774123"/>
              <a:gd name="connsiteY224" fmla="*/ 131455 h 164408"/>
              <a:gd name="connsiteX225" fmla="*/ 770982 w 2774123"/>
              <a:gd name="connsiteY225" fmla="*/ 131455 h 164408"/>
              <a:gd name="connsiteX226" fmla="*/ 770982 w 2774123"/>
              <a:gd name="connsiteY226" fmla="*/ 62106 h 164408"/>
              <a:gd name="connsiteX227" fmla="*/ 836709 w 2774123"/>
              <a:gd name="connsiteY227" fmla="*/ 62106 h 164408"/>
              <a:gd name="connsiteX228" fmla="*/ 836709 w 2774123"/>
              <a:gd name="connsiteY228" fmla="*/ 127109 h 164408"/>
              <a:gd name="connsiteX229" fmla="*/ 822586 w 2774123"/>
              <a:gd name="connsiteY229" fmla="*/ 127109 h 164408"/>
              <a:gd name="connsiteX230" fmla="*/ 785105 w 2774123"/>
              <a:gd name="connsiteY230" fmla="*/ 75686 h 164408"/>
              <a:gd name="connsiteX231" fmla="*/ 785105 w 2774123"/>
              <a:gd name="connsiteY231" fmla="*/ 105381 h 164408"/>
              <a:gd name="connsiteX232" fmla="*/ 822586 w 2774123"/>
              <a:gd name="connsiteY232" fmla="*/ 105381 h 164408"/>
              <a:gd name="connsiteX233" fmla="*/ 822586 w 2774123"/>
              <a:gd name="connsiteY233" fmla="*/ 75686 h 164408"/>
              <a:gd name="connsiteX234" fmla="*/ 785105 w 2774123"/>
              <a:gd name="connsiteY234" fmla="*/ 75686 h 164408"/>
              <a:gd name="connsiteX235" fmla="*/ 914568 w 2774123"/>
              <a:gd name="connsiteY235" fmla="*/ 152096 h 164408"/>
              <a:gd name="connsiteX236" fmla="*/ 912395 w 2774123"/>
              <a:gd name="connsiteY236" fmla="*/ 89085 h 164408"/>
              <a:gd name="connsiteX237" fmla="*/ 920181 w 2774123"/>
              <a:gd name="connsiteY237" fmla="*/ 13399 h 164408"/>
              <a:gd name="connsiteX238" fmla="*/ 934304 w 2774123"/>
              <a:gd name="connsiteY238" fmla="*/ 17020 h 164408"/>
              <a:gd name="connsiteX239" fmla="*/ 935029 w 2774123"/>
              <a:gd name="connsiteY239" fmla="*/ 23357 h 164408"/>
              <a:gd name="connsiteX240" fmla="*/ 927967 w 2774123"/>
              <a:gd name="connsiteY240" fmla="*/ 89085 h 164408"/>
              <a:gd name="connsiteX241" fmla="*/ 930864 w 2774123"/>
              <a:gd name="connsiteY241" fmla="*/ 150648 h 164408"/>
              <a:gd name="connsiteX242" fmla="*/ 914568 w 2774123"/>
              <a:gd name="connsiteY242" fmla="*/ 152096 h 164408"/>
              <a:gd name="connsiteX243" fmla="*/ 1015784 w 2774123"/>
              <a:gd name="connsiteY243" fmla="*/ 138697 h 164408"/>
              <a:gd name="connsiteX244" fmla="*/ 960559 w 2774123"/>
              <a:gd name="connsiteY244" fmla="*/ 117512 h 164408"/>
              <a:gd name="connsiteX245" fmla="*/ 969793 w 2774123"/>
              <a:gd name="connsiteY245" fmla="*/ 105562 h 164408"/>
              <a:gd name="connsiteX246" fmla="*/ 1015784 w 2774123"/>
              <a:gd name="connsiteY246" fmla="*/ 123306 h 164408"/>
              <a:gd name="connsiteX247" fmla="*/ 1054714 w 2774123"/>
              <a:gd name="connsiteY247" fmla="*/ 123306 h 164408"/>
              <a:gd name="connsiteX248" fmla="*/ 1054714 w 2774123"/>
              <a:gd name="connsiteY248" fmla="*/ 138878 h 164408"/>
              <a:gd name="connsiteX249" fmla="*/ 1015784 w 2774123"/>
              <a:gd name="connsiteY249" fmla="*/ 138878 h 164408"/>
              <a:gd name="connsiteX250" fmla="*/ 1045479 w 2774123"/>
              <a:gd name="connsiteY250" fmla="*/ 47439 h 164408"/>
              <a:gd name="connsiteX251" fmla="*/ 966353 w 2774123"/>
              <a:gd name="connsiteY251" fmla="*/ 51604 h 164408"/>
              <a:gd name="connsiteX252" fmla="*/ 966353 w 2774123"/>
              <a:gd name="connsiteY252" fmla="*/ 36756 h 164408"/>
              <a:gd name="connsiteX253" fmla="*/ 1045479 w 2774123"/>
              <a:gd name="connsiteY253" fmla="*/ 32592 h 164408"/>
              <a:gd name="connsiteX254" fmla="*/ 1045479 w 2774123"/>
              <a:gd name="connsiteY254" fmla="*/ 47439 h 164408"/>
              <a:gd name="connsiteX255" fmla="*/ 1158646 w 2774123"/>
              <a:gd name="connsiteY255" fmla="*/ 147931 h 164408"/>
              <a:gd name="connsiteX256" fmla="*/ 1197575 w 2774123"/>
              <a:gd name="connsiteY256" fmla="*/ 135256 h 164408"/>
              <a:gd name="connsiteX257" fmla="*/ 1205361 w 2774123"/>
              <a:gd name="connsiteY257" fmla="*/ 113348 h 164408"/>
              <a:gd name="connsiteX258" fmla="*/ 1197575 w 2774123"/>
              <a:gd name="connsiteY258" fmla="*/ 89990 h 164408"/>
              <a:gd name="connsiteX259" fmla="*/ 1172045 w 2774123"/>
              <a:gd name="connsiteY259" fmla="*/ 79307 h 164408"/>
              <a:gd name="connsiteX260" fmla="*/ 1146514 w 2774123"/>
              <a:gd name="connsiteY260" fmla="*/ 130911 h 164408"/>
              <a:gd name="connsiteX261" fmla="*/ 1150679 w 2774123"/>
              <a:gd name="connsiteY261" fmla="*/ 140145 h 164408"/>
              <a:gd name="connsiteX262" fmla="*/ 1137280 w 2774123"/>
              <a:gd name="connsiteY262" fmla="*/ 150104 h 164408"/>
              <a:gd name="connsiteX263" fmla="*/ 1133659 w 2774123"/>
              <a:gd name="connsiteY263" fmla="*/ 142318 h 164408"/>
              <a:gd name="connsiteX264" fmla="*/ 1102515 w 2774123"/>
              <a:gd name="connsiteY264" fmla="*/ 157890 h 164408"/>
              <a:gd name="connsiteX265" fmla="*/ 1086944 w 2774123"/>
              <a:gd name="connsiteY265" fmla="*/ 150829 h 164408"/>
              <a:gd name="connsiteX266" fmla="*/ 1079158 w 2774123"/>
              <a:gd name="connsiteY266" fmla="*/ 129643 h 164408"/>
              <a:gd name="connsiteX267" fmla="*/ 1095454 w 2774123"/>
              <a:gd name="connsiteY267" fmla="*/ 89266 h 164408"/>
              <a:gd name="connsiteX268" fmla="*/ 1115914 w 2774123"/>
              <a:gd name="connsiteY268" fmla="*/ 73694 h 164408"/>
              <a:gd name="connsiteX269" fmla="*/ 1117363 w 2774123"/>
              <a:gd name="connsiteY269" fmla="*/ 46896 h 164408"/>
              <a:gd name="connsiteX270" fmla="*/ 1087668 w 2774123"/>
              <a:gd name="connsiteY270" fmla="*/ 48345 h 164408"/>
              <a:gd name="connsiteX271" fmla="*/ 1084771 w 2774123"/>
              <a:gd name="connsiteY271" fmla="*/ 32773 h 164408"/>
              <a:gd name="connsiteX272" fmla="*/ 1118087 w 2774123"/>
              <a:gd name="connsiteY272" fmla="*/ 32049 h 164408"/>
              <a:gd name="connsiteX273" fmla="*/ 1120260 w 2774123"/>
              <a:gd name="connsiteY273" fmla="*/ 905 h 164408"/>
              <a:gd name="connsiteX274" fmla="*/ 1133659 w 2774123"/>
              <a:gd name="connsiteY274" fmla="*/ 905 h 164408"/>
              <a:gd name="connsiteX275" fmla="*/ 1135107 w 2774123"/>
              <a:gd name="connsiteY275" fmla="*/ 6518 h 164408"/>
              <a:gd name="connsiteX276" fmla="*/ 1132934 w 2774123"/>
              <a:gd name="connsiteY276" fmla="*/ 31324 h 164408"/>
              <a:gd name="connsiteX277" fmla="*/ 1190876 w 2774123"/>
              <a:gd name="connsiteY277" fmla="*/ 24987 h 164408"/>
              <a:gd name="connsiteX278" fmla="*/ 1193773 w 2774123"/>
              <a:gd name="connsiteY278" fmla="*/ 40559 h 164408"/>
              <a:gd name="connsiteX279" fmla="*/ 1132210 w 2774123"/>
              <a:gd name="connsiteY279" fmla="*/ 45448 h 164408"/>
              <a:gd name="connsiteX280" fmla="*/ 1130762 w 2774123"/>
              <a:gd name="connsiteY280" fmla="*/ 68081 h 164408"/>
              <a:gd name="connsiteX281" fmla="*/ 1158284 w 2774123"/>
              <a:gd name="connsiteY281" fmla="*/ 63916 h 164408"/>
              <a:gd name="connsiteX282" fmla="*/ 1160457 w 2774123"/>
              <a:gd name="connsiteY282" fmla="*/ 52690 h 164408"/>
              <a:gd name="connsiteX283" fmla="*/ 1173856 w 2774123"/>
              <a:gd name="connsiteY283" fmla="*/ 54863 h 164408"/>
              <a:gd name="connsiteX284" fmla="*/ 1175304 w 2774123"/>
              <a:gd name="connsiteY284" fmla="*/ 60476 h 164408"/>
              <a:gd name="connsiteX285" fmla="*/ 1174580 w 2774123"/>
              <a:gd name="connsiteY285" fmla="*/ 65365 h 164408"/>
              <a:gd name="connsiteX286" fmla="*/ 1208620 w 2774123"/>
              <a:gd name="connsiteY286" fmla="*/ 79489 h 164408"/>
              <a:gd name="connsiteX287" fmla="*/ 1222019 w 2774123"/>
              <a:gd name="connsiteY287" fmla="*/ 114072 h 164408"/>
              <a:gd name="connsiteX288" fmla="*/ 1210069 w 2774123"/>
              <a:gd name="connsiteY288" fmla="*/ 145940 h 164408"/>
              <a:gd name="connsiteX289" fmla="*/ 1167699 w 2774123"/>
              <a:gd name="connsiteY289" fmla="*/ 163684 h 164408"/>
              <a:gd name="connsiteX290" fmla="*/ 1158465 w 2774123"/>
              <a:gd name="connsiteY290" fmla="*/ 148112 h 164408"/>
              <a:gd name="connsiteX291" fmla="*/ 1158465 w 2774123"/>
              <a:gd name="connsiteY291" fmla="*/ 148112 h 164408"/>
              <a:gd name="connsiteX292" fmla="*/ 1118268 w 2774123"/>
              <a:gd name="connsiteY292" fmla="*/ 88542 h 164408"/>
              <a:gd name="connsiteX293" fmla="*/ 1105593 w 2774123"/>
              <a:gd name="connsiteY293" fmla="*/ 98500 h 164408"/>
              <a:gd name="connsiteX294" fmla="*/ 1092919 w 2774123"/>
              <a:gd name="connsiteY294" fmla="*/ 131816 h 164408"/>
              <a:gd name="connsiteX295" fmla="*/ 1097083 w 2774123"/>
              <a:gd name="connsiteY295" fmla="*/ 141776 h 164408"/>
              <a:gd name="connsiteX296" fmla="*/ 1102696 w 2774123"/>
              <a:gd name="connsiteY296" fmla="*/ 143223 h 164408"/>
              <a:gd name="connsiteX297" fmla="*/ 1126778 w 2774123"/>
              <a:gd name="connsiteY297" fmla="*/ 129825 h 164408"/>
              <a:gd name="connsiteX298" fmla="*/ 1118268 w 2774123"/>
              <a:gd name="connsiteY298" fmla="*/ 88723 h 164408"/>
              <a:gd name="connsiteX299" fmla="*/ 1118268 w 2774123"/>
              <a:gd name="connsiteY299" fmla="*/ 88723 h 164408"/>
              <a:gd name="connsiteX300" fmla="*/ 1132391 w 2774123"/>
              <a:gd name="connsiteY300" fmla="*/ 81480 h 164408"/>
              <a:gd name="connsiteX301" fmla="*/ 1139453 w 2774123"/>
              <a:gd name="connsiteY301" fmla="*/ 116788 h 164408"/>
              <a:gd name="connsiteX302" fmla="*/ 1155749 w 2774123"/>
              <a:gd name="connsiteY302" fmla="*/ 77858 h 164408"/>
              <a:gd name="connsiteX303" fmla="*/ 1132391 w 2774123"/>
              <a:gd name="connsiteY303" fmla="*/ 81480 h 164408"/>
              <a:gd name="connsiteX304" fmla="*/ 1132391 w 2774123"/>
              <a:gd name="connsiteY304" fmla="*/ 81480 h 164408"/>
              <a:gd name="connsiteX305" fmla="*/ 1335367 w 2774123"/>
              <a:gd name="connsiteY305" fmla="*/ 143767 h 164408"/>
              <a:gd name="connsiteX306" fmla="*/ 1354379 w 2774123"/>
              <a:gd name="connsiteY306" fmla="*/ 134532 h 164408"/>
              <a:gd name="connsiteX307" fmla="*/ 1362889 w 2774123"/>
              <a:gd name="connsiteY307" fmla="*/ 111899 h 164408"/>
              <a:gd name="connsiteX308" fmla="*/ 1353655 w 2774123"/>
              <a:gd name="connsiteY308" fmla="*/ 87093 h 164408"/>
              <a:gd name="connsiteX309" fmla="*/ 1324684 w 2774123"/>
              <a:gd name="connsiteY309" fmla="*/ 77858 h 164408"/>
              <a:gd name="connsiteX310" fmla="*/ 1288652 w 2774123"/>
              <a:gd name="connsiteY310" fmla="*/ 87093 h 164408"/>
              <a:gd name="connsiteX311" fmla="*/ 1257508 w 2774123"/>
              <a:gd name="connsiteY311" fmla="*/ 117512 h 164408"/>
              <a:gd name="connsiteX312" fmla="*/ 1245558 w 2774123"/>
              <a:gd name="connsiteY312" fmla="*/ 106830 h 164408"/>
              <a:gd name="connsiteX313" fmla="*/ 1322693 w 2774123"/>
              <a:gd name="connsiteY313" fmla="*/ 21909 h 164408"/>
              <a:gd name="connsiteX314" fmla="*/ 1275977 w 2774123"/>
              <a:gd name="connsiteY314" fmla="*/ 26798 h 164408"/>
              <a:gd name="connsiteX315" fmla="*/ 1271088 w 2774123"/>
              <a:gd name="connsiteY315" fmla="*/ 10502 h 164408"/>
              <a:gd name="connsiteX316" fmla="*/ 1332651 w 2774123"/>
              <a:gd name="connsiteY316" fmla="*/ 6881 h 164408"/>
              <a:gd name="connsiteX317" fmla="*/ 1338988 w 2774123"/>
              <a:gd name="connsiteY317" fmla="*/ 3983 h 164408"/>
              <a:gd name="connsiteX318" fmla="*/ 1346774 w 2774123"/>
              <a:gd name="connsiteY318" fmla="*/ 11770 h 164408"/>
              <a:gd name="connsiteX319" fmla="*/ 1343153 w 2774123"/>
              <a:gd name="connsiteY319" fmla="*/ 21003 h 164408"/>
              <a:gd name="connsiteX320" fmla="*/ 1300783 w 2774123"/>
              <a:gd name="connsiteY320" fmla="*/ 68443 h 164408"/>
              <a:gd name="connsiteX321" fmla="*/ 1325589 w 2774123"/>
              <a:gd name="connsiteY321" fmla="*/ 64822 h 164408"/>
              <a:gd name="connsiteX322" fmla="*/ 1365243 w 2774123"/>
              <a:gd name="connsiteY322" fmla="*/ 77496 h 164408"/>
              <a:gd name="connsiteX323" fmla="*/ 1377918 w 2774123"/>
              <a:gd name="connsiteY323" fmla="*/ 110089 h 164408"/>
              <a:gd name="connsiteX324" fmla="*/ 1366692 w 2774123"/>
              <a:gd name="connsiteY324" fmla="*/ 141956 h 164408"/>
              <a:gd name="connsiteX325" fmla="*/ 1323598 w 2774123"/>
              <a:gd name="connsiteY325" fmla="*/ 158976 h 164408"/>
              <a:gd name="connsiteX326" fmla="*/ 1287566 w 2774123"/>
              <a:gd name="connsiteY326" fmla="*/ 147750 h 164408"/>
              <a:gd name="connsiteX327" fmla="*/ 1278331 w 2774123"/>
              <a:gd name="connsiteY327" fmla="*/ 125842 h 164408"/>
              <a:gd name="connsiteX328" fmla="*/ 1284668 w 2774123"/>
              <a:gd name="connsiteY328" fmla="*/ 110994 h 164408"/>
              <a:gd name="connsiteX329" fmla="*/ 1300964 w 2774123"/>
              <a:gd name="connsiteY329" fmla="*/ 103932 h 164408"/>
              <a:gd name="connsiteX330" fmla="*/ 1322149 w 2774123"/>
              <a:gd name="connsiteY330" fmla="*/ 112443 h 164408"/>
              <a:gd name="connsiteX331" fmla="*/ 1335548 w 2774123"/>
              <a:gd name="connsiteY331" fmla="*/ 143586 h 164408"/>
              <a:gd name="connsiteX332" fmla="*/ 1335548 w 2774123"/>
              <a:gd name="connsiteY332" fmla="*/ 143586 h 164408"/>
              <a:gd name="connsiteX333" fmla="*/ 1321244 w 2774123"/>
              <a:gd name="connsiteY333" fmla="*/ 145940 h 164408"/>
              <a:gd name="connsiteX334" fmla="*/ 1312734 w 2774123"/>
              <a:gd name="connsiteY334" fmla="*/ 121134 h 164408"/>
              <a:gd name="connsiteX335" fmla="*/ 1302775 w 2774123"/>
              <a:gd name="connsiteY335" fmla="*/ 116245 h 164408"/>
              <a:gd name="connsiteX336" fmla="*/ 1294265 w 2774123"/>
              <a:gd name="connsiteY336" fmla="*/ 119142 h 164408"/>
              <a:gd name="connsiteX337" fmla="*/ 1290644 w 2774123"/>
              <a:gd name="connsiteY337" fmla="*/ 126928 h 164408"/>
              <a:gd name="connsiteX338" fmla="*/ 1296257 w 2774123"/>
              <a:gd name="connsiteY338" fmla="*/ 138878 h 164408"/>
              <a:gd name="connsiteX339" fmla="*/ 1314726 w 2774123"/>
              <a:gd name="connsiteY339" fmla="*/ 145940 h 164408"/>
              <a:gd name="connsiteX340" fmla="*/ 1321063 w 2774123"/>
              <a:gd name="connsiteY340" fmla="*/ 145940 h 164408"/>
              <a:gd name="connsiteX341" fmla="*/ 1421555 w 2774123"/>
              <a:gd name="connsiteY341" fmla="*/ 26436 h 164408"/>
              <a:gd name="connsiteX342" fmla="*/ 1421555 w 2774123"/>
              <a:gd name="connsiteY342" fmla="*/ 13036 h 164408"/>
              <a:gd name="connsiteX343" fmla="*/ 1524763 w 2774123"/>
              <a:gd name="connsiteY343" fmla="*/ 13036 h 164408"/>
              <a:gd name="connsiteX344" fmla="*/ 1527660 w 2774123"/>
              <a:gd name="connsiteY344" fmla="*/ 10864 h 164408"/>
              <a:gd name="connsiteX345" fmla="*/ 1541059 w 2774123"/>
              <a:gd name="connsiteY345" fmla="*/ 24262 h 164408"/>
              <a:gd name="connsiteX346" fmla="*/ 1536894 w 2774123"/>
              <a:gd name="connsiteY346" fmla="*/ 26436 h 164408"/>
              <a:gd name="connsiteX347" fmla="*/ 1491628 w 2774123"/>
              <a:gd name="connsiteY347" fmla="*/ 60476 h 164408"/>
              <a:gd name="connsiteX348" fmla="*/ 1491628 w 2774123"/>
              <a:gd name="connsiteY348" fmla="*/ 76772 h 164408"/>
              <a:gd name="connsiteX349" fmla="*/ 1562425 w 2774123"/>
              <a:gd name="connsiteY349" fmla="*/ 76772 h 164408"/>
              <a:gd name="connsiteX350" fmla="*/ 1562425 w 2774123"/>
              <a:gd name="connsiteY350" fmla="*/ 92344 h 164408"/>
              <a:gd name="connsiteX351" fmla="*/ 1491628 w 2774123"/>
              <a:gd name="connsiteY351" fmla="*/ 92344 h 164408"/>
              <a:gd name="connsiteX352" fmla="*/ 1491628 w 2774123"/>
              <a:gd name="connsiteY352" fmla="*/ 147570 h 164408"/>
              <a:gd name="connsiteX353" fmla="*/ 1480220 w 2774123"/>
              <a:gd name="connsiteY353" fmla="*/ 158796 h 164408"/>
              <a:gd name="connsiteX354" fmla="*/ 1459760 w 2774123"/>
              <a:gd name="connsiteY354" fmla="*/ 158796 h 164408"/>
              <a:gd name="connsiteX355" fmla="*/ 1456139 w 2774123"/>
              <a:gd name="connsiteY355" fmla="*/ 143223 h 164408"/>
              <a:gd name="connsiteX356" fmla="*/ 1472434 w 2774123"/>
              <a:gd name="connsiteY356" fmla="*/ 143223 h 164408"/>
              <a:gd name="connsiteX357" fmla="*/ 1475332 w 2774123"/>
              <a:gd name="connsiteY357" fmla="*/ 140327 h 164408"/>
              <a:gd name="connsiteX358" fmla="*/ 1475332 w 2774123"/>
              <a:gd name="connsiteY358" fmla="*/ 92162 h 164408"/>
              <a:gd name="connsiteX359" fmla="*/ 1402543 w 2774123"/>
              <a:gd name="connsiteY359" fmla="*/ 92162 h 164408"/>
              <a:gd name="connsiteX360" fmla="*/ 1402543 w 2774123"/>
              <a:gd name="connsiteY360" fmla="*/ 76591 h 164408"/>
              <a:gd name="connsiteX361" fmla="*/ 1475332 w 2774123"/>
              <a:gd name="connsiteY361" fmla="*/ 76591 h 164408"/>
              <a:gd name="connsiteX362" fmla="*/ 1475332 w 2774123"/>
              <a:gd name="connsiteY362" fmla="*/ 44723 h 164408"/>
              <a:gd name="connsiteX363" fmla="*/ 1488730 w 2774123"/>
              <a:gd name="connsiteY363" fmla="*/ 46896 h 164408"/>
              <a:gd name="connsiteX364" fmla="*/ 1514985 w 2774123"/>
              <a:gd name="connsiteY364" fmla="*/ 26436 h 164408"/>
              <a:gd name="connsiteX365" fmla="*/ 1421555 w 2774123"/>
              <a:gd name="connsiteY365" fmla="*/ 26436 h 164408"/>
              <a:gd name="connsiteX366" fmla="*/ 1702389 w 2774123"/>
              <a:gd name="connsiteY366" fmla="*/ 70254 h 164408"/>
              <a:gd name="connsiteX367" fmla="*/ 1612581 w 2774123"/>
              <a:gd name="connsiteY367" fmla="*/ 104837 h 164408"/>
              <a:gd name="connsiteX368" fmla="*/ 1604794 w 2774123"/>
              <a:gd name="connsiteY368" fmla="*/ 121134 h 164408"/>
              <a:gd name="connsiteX369" fmla="*/ 1609683 w 2774123"/>
              <a:gd name="connsiteY369" fmla="*/ 132360 h 164408"/>
              <a:gd name="connsiteX370" fmla="*/ 1630143 w 2774123"/>
              <a:gd name="connsiteY370" fmla="*/ 137249 h 164408"/>
              <a:gd name="connsiteX371" fmla="*/ 1698043 w 2774123"/>
              <a:gd name="connsiteY371" fmla="*/ 137249 h 164408"/>
              <a:gd name="connsiteX372" fmla="*/ 1698043 w 2774123"/>
              <a:gd name="connsiteY372" fmla="*/ 152820 h 164408"/>
              <a:gd name="connsiteX373" fmla="*/ 1629420 w 2774123"/>
              <a:gd name="connsiteY373" fmla="*/ 152820 h 164408"/>
              <a:gd name="connsiteX374" fmla="*/ 1596827 w 2774123"/>
              <a:gd name="connsiteY374" fmla="*/ 143586 h 164408"/>
              <a:gd name="connsiteX375" fmla="*/ 1587593 w 2774123"/>
              <a:gd name="connsiteY375" fmla="*/ 122401 h 164408"/>
              <a:gd name="connsiteX376" fmla="*/ 1598819 w 2774123"/>
              <a:gd name="connsiteY376" fmla="*/ 95603 h 164408"/>
              <a:gd name="connsiteX377" fmla="*/ 1627066 w 2774123"/>
              <a:gd name="connsiteY377" fmla="*/ 75867 h 164408"/>
              <a:gd name="connsiteX378" fmla="*/ 1622177 w 2774123"/>
              <a:gd name="connsiteY378" fmla="*/ 52510 h 164408"/>
              <a:gd name="connsiteX379" fmla="*/ 1619280 w 2774123"/>
              <a:gd name="connsiteY379" fmla="*/ 5794 h 164408"/>
              <a:gd name="connsiteX380" fmla="*/ 1634127 w 2774123"/>
              <a:gd name="connsiteY380" fmla="*/ 5794 h 164408"/>
              <a:gd name="connsiteX381" fmla="*/ 1635576 w 2774123"/>
              <a:gd name="connsiteY381" fmla="*/ 11407 h 164408"/>
              <a:gd name="connsiteX382" fmla="*/ 1637024 w 2774123"/>
              <a:gd name="connsiteY382" fmla="*/ 45448 h 164408"/>
              <a:gd name="connsiteX383" fmla="*/ 1641913 w 2774123"/>
              <a:gd name="connsiteY383" fmla="*/ 69529 h 164408"/>
              <a:gd name="connsiteX384" fmla="*/ 1694966 w 2774123"/>
              <a:gd name="connsiteY384" fmla="*/ 51785 h 164408"/>
              <a:gd name="connsiteX385" fmla="*/ 1702027 w 2774123"/>
              <a:gd name="connsiteY385" fmla="*/ 70254 h 164408"/>
              <a:gd name="connsiteX386" fmla="*/ 1683920 w 2774123"/>
              <a:gd name="connsiteY386" fmla="*/ 15029 h 164408"/>
              <a:gd name="connsiteX387" fmla="*/ 1711443 w 2774123"/>
              <a:gd name="connsiteY387" fmla="*/ 32773 h 164408"/>
              <a:gd name="connsiteX388" fmla="*/ 1704381 w 2774123"/>
              <a:gd name="connsiteY388" fmla="*/ 42008 h 164408"/>
              <a:gd name="connsiteX389" fmla="*/ 1676859 w 2774123"/>
              <a:gd name="connsiteY389" fmla="*/ 24262 h 164408"/>
              <a:gd name="connsiteX390" fmla="*/ 1683920 w 2774123"/>
              <a:gd name="connsiteY390" fmla="*/ 15029 h 164408"/>
              <a:gd name="connsiteX391" fmla="*/ 1683920 w 2774123"/>
              <a:gd name="connsiteY391" fmla="*/ 15029 h 164408"/>
              <a:gd name="connsiteX392" fmla="*/ 1699492 w 2774123"/>
              <a:gd name="connsiteY392" fmla="*/ 905 h 164408"/>
              <a:gd name="connsiteX393" fmla="*/ 1727014 w 2774123"/>
              <a:gd name="connsiteY393" fmla="*/ 18649 h 164408"/>
              <a:gd name="connsiteX394" fmla="*/ 1719953 w 2774123"/>
              <a:gd name="connsiteY394" fmla="*/ 27884 h 164408"/>
              <a:gd name="connsiteX395" fmla="*/ 1692430 w 2774123"/>
              <a:gd name="connsiteY395" fmla="*/ 10140 h 164408"/>
              <a:gd name="connsiteX396" fmla="*/ 1699492 w 2774123"/>
              <a:gd name="connsiteY396" fmla="*/ 905 h 164408"/>
              <a:gd name="connsiteX397" fmla="*/ 1699492 w 2774123"/>
              <a:gd name="connsiteY397" fmla="*/ 905 h 164408"/>
              <a:gd name="connsiteX398" fmla="*/ 1792742 w 2774123"/>
              <a:gd name="connsiteY398" fmla="*/ 112623 h 164408"/>
              <a:gd name="connsiteX399" fmla="*/ 1799079 w 2774123"/>
              <a:gd name="connsiteY399" fmla="*/ 135981 h 164408"/>
              <a:gd name="connsiteX400" fmla="*/ 1820988 w 2774123"/>
              <a:gd name="connsiteY400" fmla="*/ 143767 h 164408"/>
              <a:gd name="connsiteX401" fmla="*/ 1845794 w 2774123"/>
              <a:gd name="connsiteY401" fmla="*/ 137429 h 164408"/>
              <a:gd name="connsiteX402" fmla="*/ 1852131 w 2774123"/>
              <a:gd name="connsiteY402" fmla="*/ 116245 h 164408"/>
              <a:gd name="connsiteX403" fmla="*/ 1847967 w 2774123"/>
              <a:gd name="connsiteY403" fmla="*/ 90715 h 164408"/>
              <a:gd name="connsiteX404" fmla="*/ 1862814 w 2774123"/>
              <a:gd name="connsiteY404" fmla="*/ 88542 h 164408"/>
              <a:gd name="connsiteX405" fmla="*/ 1867703 w 2774123"/>
              <a:gd name="connsiteY405" fmla="*/ 115339 h 164408"/>
              <a:gd name="connsiteX406" fmla="*/ 1857021 w 2774123"/>
              <a:gd name="connsiteY406" fmla="*/ 147931 h 164408"/>
              <a:gd name="connsiteX407" fmla="*/ 1820264 w 2774123"/>
              <a:gd name="connsiteY407" fmla="*/ 159157 h 164408"/>
              <a:gd name="connsiteX408" fmla="*/ 1787672 w 2774123"/>
              <a:gd name="connsiteY408" fmla="*/ 147207 h 164408"/>
              <a:gd name="connsiteX409" fmla="*/ 1777713 w 2774123"/>
              <a:gd name="connsiteY409" fmla="*/ 116063 h 164408"/>
              <a:gd name="connsiteX410" fmla="*/ 1779162 w 2774123"/>
              <a:gd name="connsiteY410" fmla="*/ 94879 h 164408"/>
              <a:gd name="connsiteX411" fmla="*/ 1743129 w 2774123"/>
              <a:gd name="connsiteY411" fmla="*/ 94879 h 164408"/>
              <a:gd name="connsiteX412" fmla="*/ 1743129 w 2774123"/>
              <a:gd name="connsiteY412" fmla="*/ 81480 h 164408"/>
              <a:gd name="connsiteX413" fmla="*/ 1781334 w 2774123"/>
              <a:gd name="connsiteY413" fmla="*/ 81480 h 164408"/>
              <a:gd name="connsiteX414" fmla="*/ 1784231 w 2774123"/>
              <a:gd name="connsiteY414" fmla="*/ 53958 h 164408"/>
              <a:gd name="connsiteX415" fmla="*/ 1750915 w 2774123"/>
              <a:gd name="connsiteY415" fmla="*/ 53958 h 164408"/>
              <a:gd name="connsiteX416" fmla="*/ 1750915 w 2774123"/>
              <a:gd name="connsiteY416" fmla="*/ 40559 h 164408"/>
              <a:gd name="connsiteX417" fmla="*/ 1786223 w 2774123"/>
              <a:gd name="connsiteY417" fmla="*/ 40559 h 164408"/>
              <a:gd name="connsiteX418" fmla="*/ 1789844 w 2774123"/>
              <a:gd name="connsiteY418" fmla="*/ 181 h 164408"/>
              <a:gd name="connsiteX419" fmla="*/ 1805416 w 2774123"/>
              <a:gd name="connsiteY419" fmla="*/ 2354 h 164408"/>
              <a:gd name="connsiteX420" fmla="*/ 1806865 w 2774123"/>
              <a:gd name="connsiteY420" fmla="*/ 7967 h 164408"/>
              <a:gd name="connsiteX421" fmla="*/ 1801252 w 2774123"/>
              <a:gd name="connsiteY421" fmla="*/ 40559 h 164408"/>
              <a:gd name="connsiteX422" fmla="*/ 1828774 w 2774123"/>
              <a:gd name="connsiteY422" fmla="*/ 40559 h 164408"/>
              <a:gd name="connsiteX423" fmla="*/ 1828774 w 2774123"/>
              <a:gd name="connsiteY423" fmla="*/ 53958 h 164408"/>
              <a:gd name="connsiteX424" fmla="*/ 1799079 w 2774123"/>
              <a:gd name="connsiteY424" fmla="*/ 53958 h 164408"/>
              <a:gd name="connsiteX425" fmla="*/ 1796182 w 2774123"/>
              <a:gd name="connsiteY425" fmla="*/ 81480 h 164408"/>
              <a:gd name="connsiteX426" fmla="*/ 1830223 w 2774123"/>
              <a:gd name="connsiteY426" fmla="*/ 81480 h 164408"/>
              <a:gd name="connsiteX427" fmla="*/ 1830223 w 2774123"/>
              <a:gd name="connsiteY427" fmla="*/ 94879 h 164408"/>
              <a:gd name="connsiteX428" fmla="*/ 1794190 w 2774123"/>
              <a:gd name="connsiteY428" fmla="*/ 94879 h 164408"/>
              <a:gd name="connsiteX429" fmla="*/ 1792742 w 2774123"/>
              <a:gd name="connsiteY429" fmla="*/ 112623 h 164408"/>
              <a:gd name="connsiteX430" fmla="*/ 1792742 w 2774123"/>
              <a:gd name="connsiteY430" fmla="*/ 112623 h 164408"/>
              <a:gd name="connsiteX431" fmla="*/ 1975800 w 2774123"/>
              <a:gd name="connsiteY431" fmla="*/ 47621 h 164408"/>
              <a:gd name="connsiteX432" fmla="*/ 1946830 w 2774123"/>
              <a:gd name="connsiteY432" fmla="*/ 135256 h 164408"/>
              <a:gd name="connsiteX433" fmla="*/ 1927817 w 2774123"/>
              <a:gd name="connsiteY433" fmla="*/ 144491 h 164408"/>
              <a:gd name="connsiteX434" fmla="*/ 1910073 w 2774123"/>
              <a:gd name="connsiteY434" fmla="*/ 138154 h 164408"/>
              <a:gd name="connsiteX435" fmla="*/ 1893053 w 2774123"/>
              <a:gd name="connsiteY435" fmla="*/ 95784 h 164408"/>
              <a:gd name="connsiteX436" fmla="*/ 1914962 w 2774123"/>
              <a:gd name="connsiteY436" fmla="*/ 42731 h 164408"/>
              <a:gd name="connsiteX437" fmla="*/ 1973627 w 2774123"/>
              <a:gd name="connsiteY437" fmla="*/ 18649 h 164408"/>
              <a:gd name="connsiteX438" fmla="*/ 2022515 w 2774123"/>
              <a:gd name="connsiteY438" fmla="*/ 36395 h 164408"/>
              <a:gd name="connsiteX439" fmla="*/ 2042251 w 2774123"/>
              <a:gd name="connsiteY439" fmla="*/ 83109 h 164408"/>
              <a:gd name="connsiteX440" fmla="*/ 2023783 w 2774123"/>
              <a:gd name="connsiteY440" fmla="*/ 130550 h 164408"/>
              <a:gd name="connsiteX441" fmla="*/ 1987026 w 2774123"/>
              <a:gd name="connsiteY441" fmla="*/ 153907 h 164408"/>
              <a:gd name="connsiteX442" fmla="*/ 1972179 w 2774123"/>
              <a:gd name="connsiteY442" fmla="*/ 139059 h 164408"/>
              <a:gd name="connsiteX443" fmla="*/ 2011108 w 2774123"/>
              <a:gd name="connsiteY443" fmla="*/ 117150 h 164408"/>
              <a:gd name="connsiteX444" fmla="*/ 2024507 w 2774123"/>
              <a:gd name="connsiteY444" fmla="*/ 84558 h 164408"/>
              <a:gd name="connsiteX445" fmla="*/ 2009660 w 2774123"/>
              <a:gd name="connsiteY445" fmla="*/ 47077 h 164408"/>
              <a:gd name="connsiteX446" fmla="*/ 1962944 w 2774123"/>
              <a:gd name="connsiteY446" fmla="*/ 33678 h 164408"/>
              <a:gd name="connsiteX447" fmla="*/ 1975619 w 2774123"/>
              <a:gd name="connsiteY447" fmla="*/ 40016 h 164408"/>
              <a:gd name="connsiteX448" fmla="*/ 1975619 w 2774123"/>
              <a:gd name="connsiteY448" fmla="*/ 47802 h 164408"/>
              <a:gd name="connsiteX449" fmla="*/ 1975619 w 2774123"/>
              <a:gd name="connsiteY449" fmla="*/ 47802 h 164408"/>
              <a:gd name="connsiteX450" fmla="*/ 1959504 w 2774123"/>
              <a:gd name="connsiteY450" fmla="*/ 34222 h 164408"/>
              <a:gd name="connsiteX451" fmla="*/ 1927636 w 2774123"/>
              <a:gd name="connsiteY451" fmla="*/ 51966 h 164408"/>
              <a:gd name="connsiteX452" fmla="*/ 1909167 w 2774123"/>
              <a:gd name="connsiteY452" fmla="*/ 97233 h 164408"/>
              <a:gd name="connsiteX453" fmla="*/ 1919850 w 2774123"/>
              <a:gd name="connsiteY453" fmla="*/ 124030 h 164408"/>
              <a:gd name="connsiteX454" fmla="*/ 1926188 w 2774123"/>
              <a:gd name="connsiteY454" fmla="*/ 126203 h 164408"/>
              <a:gd name="connsiteX455" fmla="*/ 1935422 w 2774123"/>
              <a:gd name="connsiteY455" fmla="*/ 121315 h 164408"/>
              <a:gd name="connsiteX456" fmla="*/ 1959504 w 2774123"/>
              <a:gd name="connsiteY456" fmla="*/ 34403 h 164408"/>
              <a:gd name="connsiteX457" fmla="*/ 1959504 w 2774123"/>
              <a:gd name="connsiteY457" fmla="*/ 34403 h 164408"/>
              <a:gd name="connsiteX458" fmla="*/ 2156143 w 2774123"/>
              <a:gd name="connsiteY458" fmla="*/ 51242 h 164408"/>
              <a:gd name="connsiteX459" fmla="*/ 2203582 w 2774123"/>
              <a:gd name="connsiteY459" fmla="*/ 51242 h 164408"/>
              <a:gd name="connsiteX460" fmla="*/ 2203582 w 2774123"/>
              <a:gd name="connsiteY460" fmla="*/ 64641 h 164408"/>
              <a:gd name="connsiteX461" fmla="*/ 2156143 w 2774123"/>
              <a:gd name="connsiteY461" fmla="*/ 64641 h 164408"/>
              <a:gd name="connsiteX462" fmla="*/ 2156143 w 2774123"/>
              <a:gd name="connsiteY462" fmla="*/ 75323 h 164408"/>
              <a:gd name="connsiteX463" fmla="*/ 2208471 w 2774123"/>
              <a:gd name="connsiteY463" fmla="*/ 75323 h 164408"/>
              <a:gd name="connsiteX464" fmla="*/ 2208471 w 2774123"/>
              <a:gd name="connsiteY464" fmla="*/ 88723 h 164408"/>
              <a:gd name="connsiteX465" fmla="*/ 2156143 w 2774123"/>
              <a:gd name="connsiteY465" fmla="*/ 88723 h 164408"/>
              <a:gd name="connsiteX466" fmla="*/ 2156143 w 2774123"/>
              <a:gd name="connsiteY466" fmla="*/ 99949 h 164408"/>
              <a:gd name="connsiteX467" fmla="*/ 2228931 w 2774123"/>
              <a:gd name="connsiteY467" fmla="*/ 99949 h 164408"/>
              <a:gd name="connsiteX468" fmla="*/ 2228931 w 2774123"/>
              <a:gd name="connsiteY468" fmla="*/ 113348 h 164408"/>
              <a:gd name="connsiteX469" fmla="*/ 2160307 w 2774123"/>
              <a:gd name="connsiteY469" fmla="*/ 113348 h 164408"/>
              <a:gd name="connsiteX470" fmla="*/ 2228931 w 2774123"/>
              <a:gd name="connsiteY470" fmla="*/ 145940 h 164408"/>
              <a:gd name="connsiteX471" fmla="*/ 2224043 w 2774123"/>
              <a:gd name="connsiteY471" fmla="*/ 162236 h 164408"/>
              <a:gd name="connsiteX472" fmla="*/ 2151254 w 2774123"/>
              <a:gd name="connsiteY472" fmla="*/ 119866 h 164408"/>
              <a:gd name="connsiteX473" fmla="*/ 2077017 w 2774123"/>
              <a:gd name="connsiteY473" fmla="*/ 164409 h 164408"/>
              <a:gd name="connsiteX474" fmla="*/ 2071404 w 2774123"/>
              <a:gd name="connsiteY474" fmla="*/ 149561 h 164408"/>
              <a:gd name="connsiteX475" fmla="*/ 2137855 w 2774123"/>
              <a:gd name="connsiteY475" fmla="*/ 113529 h 164408"/>
              <a:gd name="connsiteX476" fmla="*/ 2070679 w 2774123"/>
              <a:gd name="connsiteY476" fmla="*/ 113529 h 164408"/>
              <a:gd name="connsiteX477" fmla="*/ 2070679 w 2774123"/>
              <a:gd name="connsiteY477" fmla="*/ 100129 h 164408"/>
              <a:gd name="connsiteX478" fmla="*/ 2142201 w 2774123"/>
              <a:gd name="connsiteY478" fmla="*/ 100129 h 164408"/>
              <a:gd name="connsiteX479" fmla="*/ 2142201 w 2774123"/>
              <a:gd name="connsiteY479" fmla="*/ 88903 h 164408"/>
              <a:gd name="connsiteX480" fmla="*/ 2092045 w 2774123"/>
              <a:gd name="connsiteY480" fmla="*/ 88903 h 164408"/>
              <a:gd name="connsiteX481" fmla="*/ 2092045 w 2774123"/>
              <a:gd name="connsiteY481" fmla="*/ 75505 h 164408"/>
              <a:gd name="connsiteX482" fmla="*/ 2142201 w 2774123"/>
              <a:gd name="connsiteY482" fmla="*/ 75505 h 164408"/>
              <a:gd name="connsiteX483" fmla="*/ 2142201 w 2774123"/>
              <a:gd name="connsiteY483" fmla="*/ 64822 h 164408"/>
              <a:gd name="connsiteX484" fmla="*/ 2095485 w 2774123"/>
              <a:gd name="connsiteY484" fmla="*/ 64822 h 164408"/>
              <a:gd name="connsiteX485" fmla="*/ 2095485 w 2774123"/>
              <a:gd name="connsiteY485" fmla="*/ 51422 h 164408"/>
              <a:gd name="connsiteX486" fmla="*/ 2142201 w 2774123"/>
              <a:gd name="connsiteY486" fmla="*/ 51422 h 164408"/>
              <a:gd name="connsiteX487" fmla="*/ 2142201 w 2774123"/>
              <a:gd name="connsiteY487" fmla="*/ 37300 h 164408"/>
              <a:gd name="connsiteX488" fmla="*/ 2155599 w 2774123"/>
              <a:gd name="connsiteY488" fmla="*/ 37300 h 164408"/>
              <a:gd name="connsiteX489" fmla="*/ 2156324 w 2774123"/>
              <a:gd name="connsiteY489" fmla="*/ 41464 h 164408"/>
              <a:gd name="connsiteX490" fmla="*/ 2156324 w 2774123"/>
              <a:gd name="connsiteY490" fmla="*/ 51422 h 164408"/>
              <a:gd name="connsiteX491" fmla="*/ 2074844 w 2774123"/>
              <a:gd name="connsiteY491" fmla="*/ 17925 h 164408"/>
              <a:gd name="connsiteX492" fmla="*/ 2142019 w 2774123"/>
              <a:gd name="connsiteY492" fmla="*/ 17925 h 164408"/>
              <a:gd name="connsiteX493" fmla="*/ 2142019 w 2774123"/>
              <a:gd name="connsiteY493" fmla="*/ 1629 h 164408"/>
              <a:gd name="connsiteX494" fmla="*/ 2157591 w 2774123"/>
              <a:gd name="connsiteY494" fmla="*/ 1629 h 164408"/>
              <a:gd name="connsiteX495" fmla="*/ 2158315 w 2774123"/>
              <a:gd name="connsiteY495" fmla="*/ 7243 h 164408"/>
              <a:gd name="connsiteX496" fmla="*/ 2158315 w 2774123"/>
              <a:gd name="connsiteY496" fmla="*/ 17925 h 164408"/>
              <a:gd name="connsiteX497" fmla="*/ 2224767 w 2774123"/>
              <a:gd name="connsiteY497" fmla="*/ 17925 h 164408"/>
              <a:gd name="connsiteX498" fmla="*/ 2224767 w 2774123"/>
              <a:gd name="connsiteY498" fmla="*/ 56130 h 164408"/>
              <a:gd name="connsiteX499" fmla="*/ 2210644 w 2774123"/>
              <a:gd name="connsiteY499" fmla="*/ 56130 h 164408"/>
              <a:gd name="connsiteX500" fmla="*/ 2210644 w 2774123"/>
              <a:gd name="connsiteY500" fmla="*/ 31324 h 164408"/>
              <a:gd name="connsiteX501" fmla="*/ 2088967 w 2774123"/>
              <a:gd name="connsiteY501" fmla="*/ 31324 h 164408"/>
              <a:gd name="connsiteX502" fmla="*/ 2088967 w 2774123"/>
              <a:gd name="connsiteY502" fmla="*/ 56130 h 164408"/>
              <a:gd name="connsiteX503" fmla="*/ 2074844 w 2774123"/>
              <a:gd name="connsiteY503" fmla="*/ 56130 h 164408"/>
              <a:gd name="connsiteX504" fmla="*/ 2074844 w 2774123"/>
              <a:gd name="connsiteY504" fmla="*/ 17925 h 164408"/>
              <a:gd name="connsiteX505" fmla="*/ 2301901 w 2774123"/>
              <a:gd name="connsiteY505" fmla="*/ 16477 h 164408"/>
              <a:gd name="connsiteX506" fmla="*/ 2310411 w 2774123"/>
              <a:gd name="connsiteY506" fmla="*/ 10140 h 164408"/>
              <a:gd name="connsiteX507" fmla="*/ 2335942 w 2774123"/>
              <a:gd name="connsiteY507" fmla="*/ 32049 h 164408"/>
              <a:gd name="connsiteX508" fmla="*/ 2325983 w 2774123"/>
              <a:gd name="connsiteY508" fmla="*/ 40559 h 164408"/>
              <a:gd name="connsiteX509" fmla="*/ 2319646 w 2774123"/>
              <a:gd name="connsiteY509" fmla="*/ 34222 h 164408"/>
              <a:gd name="connsiteX510" fmla="*/ 2258807 w 2774123"/>
              <a:gd name="connsiteY510" fmla="*/ 39110 h 164408"/>
              <a:gd name="connsiteX511" fmla="*/ 2255186 w 2774123"/>
              <a:gd name="connsiteY511" fmla="*/ 41283 h 164408"/>
              <a:gd name="connsiteX512" fmla="*/ 2251565 w 2774123"/>
              <a:gd name="connsiteY512" fmla="*/ 27160 h 164408"/>
              <a:gd name="connsiteX513" fmla="*/ 2267137 w 2774123"/>
              <a:gd name="connsiteY513" fmla="*/ 27160 h 164408"/>
              <a:gd name="connsiteX514" fmla="*/ 2281260 w 2774123"/>
              <a:gd name="connsiteY514" fmla="*/ 362 h 164408"/>
              <a:gd name="connsiteX515" fmla="*/ 2294659 w 2774123"/>
              <a:gd name="connsiteY515" fmla="*/ 3983 h 164408"/>
              <a:gd name="connsiteX516" fmla="*/ 2292486 w 2774123"/>
              <a:gd name="connsiteY516" fmla="*/ 7604 h 164408"/>
              <a:gd name="connsiteX517" fmla="*/ 2279811 w 2774123"/>
              <a:gd name="connsiteY517" fmla="*/ 26616 h 164408"/>
              <a:gd name="connsiteX518" fmla="*/ 2310954 w 2774123"/>
              <a:gd name="connsiteY518" fmla="*/ 25169 h 164408"/>
              <a:gd name="connsiteX519" fmla="*/ 2301720 w 2774123"/>
              <a:gd name="connsiteY519" fmla="*/ 16658 h 164408"/>
              <a:gd name="connsiteX520" fmla="*/ 2253737 w 2774123"/>
              <a:gd name="connsiteY520" fmla="*/ 148656 h 164408"/>
              <a:gd name="connsiteX521" fmla="*/ 2270758 w 2774123"/>
              <a:gd name="connsiteY521" fmla="*/ 121858 h 164408"/>
              <a:gd name="connsiteX522" fmla="*/ 2282708 w 2774123"/>
              <a:gd name="connsiteY522" fmla="*/ 128196 h 164408"/>
              <a:gd name="connsiteX523" fmla="*/ 2281260 w 2774123"/>
              <a:gd name="connsiteY523" fmla="*/ 133084 h 164408"/>
              <a:gd name="connsiteX524" fmla="*/ 2264964 w 2774123"/>
              <a:gd name="connsiteY524" fmla="*/ 157890 h 164408"/>
              <a:gd name="connsiteX525" fmla="*/ 2253737 w 2774123"/>
              <a:gd name="connsiteY525" fmla="*/ 148656 h 164408"/>
              <a:gd name="connsiteX526" fmla="*/ 2323086 w 2774123"/>
              <a:gd name="connsiteY526" fmla="*/ 46172 h 164408"/>
              <a:gd name="connsiteX527" fmla="*/ 2323086 w 2774123"/>
              <a:gd name="connsiteY527" fmla="*/ 103390 h 164408"/>
              <a:gd name="connsiteX528" fmla="*/ 2315300 w 2774123"/>
              <a:gd name="connsiteY528" fmla="*/ 114072 h 164408"/>
              <a:gd name="connsiteX529" fmla="*/ 2300453 w 2774123"/>
              <a:gd name="connsiteY529" fmla="*/ 114072 h 164408"/>
              <a:gd name="connsiteX530" fmla="*/ 2297556 w 2774123"/>
              <a:gd name="connsiteY530" fmla="*/ 102846 h 164408"/>
              <a:gd name="connsiteX531" fmla="*/ 2308239 w 2774123"/>
              <a:gd name="connsiteY531" fmla="*/ 102846 h 164408"/>
              <a:gd name="connsiteX532" fmla="*/ 2311136 w 2774123"/>
              <a:gd name="connsiteY532" fmla="*/ 99949 h 164408"/>
              <a:gd name="connsiteX533" fmla="*/ 2311136 w 2774123"/>
              <a:gd name="connsiteY533" fmla="*/ 90715 h 164408"/>
              <a:gd name="connsiteX534" fmla="*/ 2276552 w 2774123"/>
              <a:gd name="connsiteY534" fmla="*/ 90715 h 164408"/>
              <a:gd name="connsiteX535" fmla="*/ 2276552 w 2774123"/>
              <a:gd name="connsiteY535" fmla="*/ 114072 h 164408"/>
              <a:gd name="connsiteX536" fmla="*/ 2264601 w 2774123"/>
              <a:gd name="connsiteY536" fmla="*/ 114072 h 164408"/>
              <a:gd name="connsiteX537" fmla="*/ 2264601 w 2774123"/>
              <a:gd name="connsiteY537" fmla="*/ 46172 h 164408"/>
              <a:gd name="connsiteX538" fmla="*/ 2323267 w 2774123"/>
              <a:gd name="connsiteY538" fmla="*/ 46172 h 164408"/>
              <a:gd name="connsiteX539" fmla="*/ 2311136 w 2774123"/>
              <a:gd name="connsiteY539" fmla="*/ 54683 h 164408"/>
              <a:gd name="connsiteX540" fmla="*/ 2276552 w 2774123"/>
              <a:gd name="connsiteY540" fmla="*/ 54683 h 164408"/>
              <a:gd name="connsiteX541" fmla="*/ 2276552 w 2774123"/>
              <a:gd name="connsiteY541" fmla="*/ 64641 h 164408"/>
              <a:gd name="connsiteX542" fmla="*/ 2311136 w 2774123"/>
              <a:gd name="connsiteY542" fmla="*/ 64641 h 164408"/>
              <a:gd name="connsiteX543" fmla="*/ 2311136 w 2774123"/>
              <a:gd name="connsiteY543" fmla="*/ 54683 h 164408"/>
              <a:gd name="connsiteX544" fmla="*/ 2311136 w 2774123"/>
              <a:gd name="connsiteY544" fmla="*/ 73151 h 164408"/>
              <a:gd name="connsiteX545" fmla="*/ 2276552 w 2774123"/>
              <a:gd name="connsiteY545" fmla="*/ 73151 h 164408"/>
              <a:gd name="connsiteX546" fmla="*/ 2276552 w 2774123"/>
              <a:gd name="connsiteY546" fmla="*/ 82385 h 164408"/>
              <a:gd name="connsiteX547" fmla="*/ 2311136 w 2774123"/>
              <a:gd name="connsiteY547" fmla="*/ 82385 h 164408"/>
              <a:gd name="connsiteX548" fmla="*/ 2311136 w 2774123"/>
              <a:gd name="connsiteY548" fmla="*/ 73151 h 164408"/>
              <a:gd name="connsiteX549" fmla="*/ 2306971 w 2774123"/>
              <a:gd name="connsiteY549" fmla="*/ 119142 h 164408"/>
              <a:gd name="connsiteX550" fmla="*/ 2307695 w 2774123"/>
              <a:gd name="connsiteY550" fmla="*/ 123306 h 164408"/>
              <a:gd name="connsiteX551" fmla="*/ 2307695 w 2774123"/>
              <a:gd name="connsiteY551" fmla="*/ 141776 h 164408"/>
              <a:gd name="connsiteX552" fmla="*/ 2312584 w 2774123"/>
              <a:gd name="connsiteY552" fmla="*/ 147389 h 164408"/>
              <a:gd name="connsiteX553" fmla="*/ 2352962 w 2774123"/>
              <a:gd name="connsiteY553" fmla="*/ 147389 h 164408"/>
              <a:gd name="connsiteX554" fmla="*/ 2363645 w 2774123"/>
              <a:gd name="connsiteY554" fmla="*/ 133265 h 164408"/>
              <a:gd name="connsiteX555" fmla="*/ 2377768 w 2774123"/>
              <a:gd name="connsiteY555" fmla="*/ 137429 h 164408"/>
              <a:gd name="connsiteX556" fmla="*/ 2358756 w 2774123"/>
              <a:gd name="connsiteY556" fmla="*/ 160787 h 164408"/>
              <a:gd name="connsiteX557" fmla="*/ 2306428 w 2774123"/>
              <a:gd name="connsiteY557" fmla="*/ 160787 h 164408"/>
              <a:gd name="connsiteX558" fmla="*/ 2293753 w 2774123"/>
              <a:gd name="connsiteY558" fmla="*/ 148836 h 164408"/>
              <a:gd name="connsiteX559" fmla="*/ 2293753 w 2774123"/>
              <a:gd name="connsiteY559" fmla="*/ 119142 h 164408"/>
              <a:gd name="connsiteX560" fmla="*/ 2307152 w 2774123"/>
              <a:gd name="connsiteY560" fmla="*/ 119142 h 164408"/>
              <a:gd name="connsiteX561" fmla="*/ 2330329 w 2774123"/>
              <a:gd name="connsiteY561" fmla="*/ 113529 h 164408"/>
              <a:gd name="connsiteX562" fmla="*/ 2345176 w 2774123"/>
              <a:gd name="connsiteY562" fmla="*/ 131273 h 164408"/>
              <a:gd name="connsiteX563" fmla="*/ 2333950 w 2774123"/>
              <a:gd name="connsiteY563" fmla="*/ 139783 h 164408"/>
              <a:gd name="connsiteX564" fmla="*/ 2319827 w 2774123"/>
              <a:gd name="connsiteY564" fmla="*/ 121315 h 164408"/>
              <a:gd name="connsiteX565" fmla="*/ 2330510 w 2774123"/>
              <a:gd name="connsiteY565" fmla="*/ 113529 h 164408"/>
              <a:gd name="connsiteX566" fmla="*/ 2330510 w 2774123"/>
              <a:gd name="connsiteY566" fmla="*/ 113529 h 164408"/>
              <a:gd name="connsiteX567" fmla="*/ 2341012 w 2774123"/>
              <a:gd name="connsiteY567" fmla="*/ 1810 h 164408"/>
              <a:gd name="connsiteX568" fmla="*/ 2352238 w 2774123"/>
              <a:gd name="connsiteY568" fmla="*/ 1810 h 164408"/>
              <a:gd name="connsiteX569" fmla="*/ 2352962 w 2774123"/>
              <a:gd name="connsiteY569" fmla="*/ 5976 h 164408"/>
              <a:gd name="connsiteX570" fmla="*/ 2352962 w 2774123"/>
              <a:gd name="connsiteY570" fmla="*/ 20098 h 164408"/>
              <a:gd name="connsiteX571" fmla="*/ 2388270 w 2774123"/>
              <a:gd name="connsiteY571" fmla="*/ 9416 h 164408"/>
              <a:gd name="connsiteX572" fmla="*/ 2396056 w 2774123"/>
              <a:gd name="connsiteY572" fmla="*/ 20098 h 164408"/>
              <a:gd name="connsiteX573" fmla="*/ 2391891 w 2774123"/>
              <a:gd name="connsiteY573" fmla="*/ 22271 h 164408"/>
              <a:gd name="connsiteX574" fmla="*/ 2352962 w 2774123"/>
              <a:gd name="connsiteY574" fmla="*/ 31505 h 164408"/>
              <a:gd name="connsiteX575" fmla="*/ 2352962 w 2774123"/>
              <a:gd name="connsiteY575" fmla="*/ 39291 h 164408"/>
              <a:gd name="connsiteX576" fmla="*/ 2357851 w 2774123"/>
              <a:gd name="connsiteY576" fmla="*/ 44180 h 164408"/>
              <a:gd name="connsiteX577" fmla="*/ 2386097 w 2774123"/>
              <a:gd name="connsiteY577" fmla="*/ 44180 h 164408"/>
              <a:gd name="connsiteX578" fmla="*/ 2390986 w 2774123"/>
              <a:gd name="connsiteY578" fmla="*/ 40559 h 164408"/>
              <a:gd name="connsiteX579" fmla="*/ 2392435 w 2774123"/>
              <a:gd name="connsiteY579" fmla="*/ 31324 h 164408"/>
              <a:gd name="connsiteX580" fmla="*/ 2405109 w 2774123"/>
              <a:gd name="connsiteY580" fmla="*/ 35489 h 164408"/>
              <a:gd name="connsiteX581" fmla="*/ 2402212 w 2774123"/>
              <a:gd name="connsiteY581" fmla="*/ 44723 h 164408"/>
              <a:gd name="connsiteX582" fmla="*/ 2390986 w 2774123"/>
              <a:gd name="connsiteY582" fmla="*/ 55406 h 164408"/>
              <a:gd name="connsiteX583" fmla="*/ 2353505 w 2774123"/>
              <a:gd name="connsiteY583" fmla="*/ 55406 h 164408"/>
              <a:gd name="connsiteX584" fmla="*/ 2340830 w 2774123"/>
              <a:gd name="connsiteY584" fmla="*/ 42731 h 164408"/>
              <a:gd name="connsiteX585" fmla="*/ 2340830 w 2774123"/>
              <a:gd name="connsiteY585" fmla="*/ 1629 h 164408"/>
              <a:gd name="connsiteX586" fmla="*/ 2352962 w 2774123"/>
              <a:gd name="connsiteY586" fmla="*/ 76772 h 164408"/>
              <a:gd name="connsiteX587" fmla="*/ 2393340 w 2774123"/>
              <a:gd name="connsiteY587" fmla="*/ 64097 h 164408"/>
              <a:gd name="connsiteX588" fmla="*/ 2401126 w 2774123"/>
              <a:gd name="connsiteY588" fmla="*/ 74781 h 164408"/>
              <a:gd name="connsiteX589" fmla="*/ 2396961 w 2774123"/>
              <a:gd name="connsiteY589" fmla="*/ 76953 h 164408"/>
              <a:gd name="connsiteX590" fmla="*/ 2353143 w 2774123"/>
              <a:gd name="connsiteY590" fmla="*/ 87636 h 164408"/>
              <a:gd name="connsiteX591" fmla="*/ 2353143 w 2774123"/>
              <a:gd name="connsiteY591" fmla="*/ 96870 h 164408"/>
              <a:gd name="connsiteX592" fmla="*/ 2358032 w 2774123"/>
              <a:gd name="connsiteY592" fmla="*/ 101759 h 164408"/>
              <a:gd name="connsiteX593" fmla="*/ 2388451 w 2774123"/>
              <a:gd name="connsiteY593" fmla="*/ 101759 h 164408"/>
              <a:gd name="connsiteX594" fmla="*/ 2395513 w 2774123"/>
              <a:gd name="connsiteY594" fmla="*/ 88361 h 164408"/>
              <a:gd name="connsiteX595" fmla="*/ 2408187 w 2774123"/>
              <a:gd name="connsiteY595" fmla="*/ 92525 h 164408"/>
              <a:gd name="connsiteX596" fmla="*/ 2394064 w 2774123"/>
              <a:gd name="connsiteY596" fmla="*/ 112985 h 164408"/>
              <a:gd name="connsiteX597" fmla="*/ 2353687 w 2774123"/>
              <a:gd name="connsiteY597" fmla="*/ 112985 h 164408"/>
              <a:gd name="connsiteX598" fmla="*/ 2341012 w 2774123"/>
              <a:gd name="connsiteY598" fmla="*/ 100311 h 164408"/>
              <a:gd name="connsiteX599" fmla="*/ 2341012 w 2774123"/>
              <a:gd name="connsiteY599" fmla="*/ 60657 h 164408"/>
              <a:gd name="connsiteX600" fmla="*/ 2352238 w 2774123"/>
              <a:gd name="connsiteY600" fmla="*/ 60657 h 164408"/>
              <a:gd name="connsiteX601" fmla="*/ 2352962 w 2774123"/>
              <a:gd name="connsiteY601" fmla="*/ 64822 h 164408"/>
              <a:gd name="connsiteX602" fmla="*/ 2352962 w 2774123"/>
              <a:gd name="connsiteY602" fmla="*/ 76772 h 164408"/>
              <a:gd name="connsiteX603" fmla="*/ 2385554 w 2774123"/>
              <a:gd name="connsiteY603" fmla="*/ 118417 h 164408"/>
              <a:gd name="connsiteX604" fmla="*/ 2410361 w 2774123"/>
              <a:gd name="connsiteY604" fmla="*/ 145216 h 164408"/>
              <a:gd name="connsiteX605" fmla="*/ 2396961 w 2774123"/>
              <a:gd name="connsiteY605" fmla="*/ 154449 h 164408"/>
              <a:gd name="connsiteX606" fmla="*/ 2374328 w 2774123"/>
              <a:gd name="connsiteY606" fmla="*/ 126203 h 164408"/>
              <a:gd name="connsiteX607" fmla="*/ 2385554 w 2774123"/>
              <a:gd name="connsiteY607" fmla="*/ 118417 h 164408"/>
              <a:gd name="connsiteX608" fmla="*/ 2495824 w 2774123"/>
              <a:gd name="connsiteY608" fmla="*/ 30782 h 164408"/>
              <a:gd name="connsiteX609" fmla="*/ 2495824 w 2774123"/>
              <a:gd name="connsiteY609" fmla="*/ 44180 h 164408"/>
              <a:gd name="connsiteX610" fmla="*/ 2431545 w 2774123"/>
              <a:gd name="connsiteY610" fmla="*/ 44180 h 164408"/>
              <a:gd name="connsiteX611" fmla="*/ 2431545 w 2774123"/>
              <a:gd name="connsiteY611" fmla="*/ 30782 h 164408"/>
              <a:gd name="connsiteX612" fmla="*/ 2495824 w 2774123"/>
              <a:gd name="connsiteY612" fmla="*/ 30782 h 164408"/>
              <a:gd name="connsiteX613" fmla="*/ 2474639 w 2774123"/>
              <a:gd name="connsiteY613" fmla="*/ 160244 h 164408"/>
              <a:gd name="connsiteX614" fmla="*/ 2474639 w 2774123"/>
              <a:gd name="connsiteY614" fmla="*/ 155356 h 164408"/>
              <a:gd name="connsiteX615" fmla="*/ 2449833 w 2774123"/>
              <a:gd name="connsiteY615" fmla="*/ 155356 h 164408"/>
              <a:gd name="connsiteX616" fmla="*/ 2449833 w 2774123"/>
              <a:gd name="connsiteY616" fmla="*/ 163141 h 164408"/>
              <a:gd name="connsiteX617" fmla="*/ 2437882 w 2774123"/>
              <a:gd name="connsiteY617" fmla="*/ 163141 h 164408"/>
              <a:gd name="connsiteX618" fmla="*/ 2437882 w 2774123"/>
              <a:gd name="connsiteY618" fmla="*/ 105200 h 164408"/>
              <a:gd name="connsiteX619" fmla="*/ 2486771 w 2774123"/>
              <a:gd name="connsiteY619" fmla="*/ 105200 h 164408"/>
              <a:gd name="connsiteX620" fmla="*/ 2486771 w 2774123"/>
              <a:gd name="connsiteY620" fmla="*/ 160425 h 164408"/>
              <a:gd name="connsiteX621" fmla="*/ 2474820 w 2774123"/>
              <a:gd name="connsiteY621" fmla="*/ 160425 h 164408"/>
              <a:gd name="connsiteX622" fmla="*/ 2440055 w 2774123"/>
              <a:gd name="connsiteY622" fmla="*/ 5976 h 164408"/>
              <a:gd name="connsiteX623" fmla="*/ 2486771 w 2774123"/>
              <a:gd name="connsiteY623" fmla="*/ 5976 h 164408"/>
              <a:gd name="connsiteX624" fmla="*/ 2486771 w 2774123"/>
              <a:gd name="connsiteY624" fmla="*/ 19374 h 164408"/>
              <a:gd name="connsiteX625" fmla="*/ 2440055 w 2774123"/>
              <a:gd name="connsiteY625" fmla="*/ 19374 h 164408"/>
              <a:gd name="connsiteX626" fmla="*/ 2440055 w 2774123"/>
              <a:gd name="connsiteY626" fmla="*/ 5976 h 164408"/>
              <a:gd name="connsiteX627" fmla="*/ 2440055 w 2774123"/>
              <a:gd name="connsiteY627" fmla="*/ 68986 h 164408"/>
              <a:gd name="connsiteX628" fmla="*/ 2440055 w 2774123"/>
              <a:gd name="connsiteY628" fmla="*/ 55588 h 164408"/>
              <a:gd name="connsiteX629" fmla="*/ 2486771 w 2774123"/>
              <a:gd name="connsiteY629" fmla="*/ 55588 h 164408"/>
              <a:gd name="connsiteX630" fmla="*/ 2486771 w 2774123"/>
              <a:gd name="connsiteY630" fmla="*/ 68986 h 164408"/>
              <a:gd name="connsiteX631" fmla="*/ 2440055 w 2774123"/>
              <a:gd name="connsiteY631" fmla="*/ 68986 h 164408"/>
              <a:gd name="connsiteX632" fmla="*/ 2440055 w 2774123"/>
              <a:gd name="connsiteY632" fmla="*/ 80212 h 164408"/>
              <a:gd name="connsiteX633" fmla="*/ 2486771 w 2774123"/>
              <a:gd name="connsiteY633" fmla="*/ 80212 h 164408"/>
              <a:gd name="connsiteX634" fmla="*/ 2486771 w 2774123"/>
              <a:gd name="connsiteY634" fmla="*/ 93611 h 164408"/>
              <a:gd name="connsiteX635" fmla="*/ 2440055 w 2774123"/>
              <a:gd name="connsiteY635" fmla="*/ 93611 h 164408"/>
              <a:gd name="connsiteX636" fmla="*/ 2440055 w 2774123"/>
              <a:gd name="connsiteY636" fmla="*/ 80212 h 164408"/>
              <a:gd name="connsiteX637" fmla="*/ 2450014 w 2774123"/>
              <a:gd name="connsiteY637" fmla="*/ 143948 h 164408"/>
              <a:gd name="connsiteX638" fmla="*/ 2474820 w 2774123"/>
              <a:gd name="connsiteY638" fmla="*/ 143948 h 164408"/>
              <a:gd name="connsiteX639" fmla="*/ 2474820 w 2774123"/>
              <a:gd name="connsiteY639" fmla="*/ 116426 h 164408"/>
              <a:gd name="connsiteX640" fmla="*/ 2450014 w 2774123"/>
              <a:gd name="connsiteY640" fmla="*/ 116426 h 164408"/>
              <a:gd name="connsiteX641" fmla="*/ 2450014 w 2774123"/>
              <a:gd name="connsiteY641" fmla="*/ 143948 h 164408"/>
              <a:gd name="connsiteX642" fmla="*/ 2505239 w 2774123"/>
              <a:gd name="connsiteY642" fmla="*/ 6699 h 164408"/>
              <a:gd name="connsiteX643" fmla="*/ 2586538 w 2774123"/>
              <a:gd name="connsiteY643" fmla="*/ 6699 h 164408"/>
              <a:gd name="connsiteX644" fmla="*/ 2586538 w 2774123"/>
              <a:gd name="connsiteY644" fmla="*/ 152458 h 164408"/>
              <a:gd name="connsiteX645" fmla="*/ 2578028 w 2774123"/>
              <a:gd name="connsiteY645" fmla="*/ 162416 h 164408"/>
              <a:gd name="connsiteX646" fmla="*/ 2561008 w 2774123"/>
              <a:gd name="connsiteY646" fmla="*/ 162416 h 164408"/>
              <a:gd name="connsiteX647" fmla="*/ 2558110 w 2774123"/>
              <a:gd name="connsiteY647" fmla="*/ 149018 h 164408"/>
              <a:gd name="connsiteX648" fmla="*/ 2571510 w 2774123"/>
              <a:gd name="connsiteY648" fmla="*/ 149018 h 164408"/>
              <a:gd name="connsiteX649" fmla="*/ 2574407 w 2774123"/>
              <a:gd name="connsiteY649" fmla="*/ 146121 h 164408"/>
              <a:gd name="connsiteX650" fmla="*/ 2574407 w 2774123"/>
              <a:gd name="connsiteY650" fmla="*/ 20279 h 164408"/>
              <a:gd name="connsiteX651" fmla="*/ 2517190 w 2774123"/>
              <a:gd name="connsiteY651" fmla="*/ 20279 h 164408"/>
              <a:gd name="connsiteX652" fmla="*/ 2517190 w 2774123"/>
              <a:gd name="connsiteY652" fmla="*/ 100854 h 164408"/>
              <a:gd name="connsiteX653" fmla="*/ 2498721 w 2774123"/>
              <a:gd name="connsiteY653" fmla="*/ 162416 h 164408"/>
              <a:gd name="connsiteX654" fmla="*/ 2488038 w 2774123"/>
              <a:gd name="connsiteY654" fmla="*/ 151190 h 164408"/>
              <a:gd name="connsiteX655" fmla="*/ 2505058 w 2774123"/>
              <a:gd name="connsiteY655" fmla="*/ 94698 h 164408"/>
              <a:gd name="connsiteX656" fmla="*/ 2505058 w 2774123"/>
              <a:gd name="connsiteY656" fmla="*/ 7062 h 164408"/>
              <a:gd name="connsiteX657" fmla="*/ 2552679 w 2774123"/>
              <a:gd name="connsiteY657" fmla="*/ 67538 h 164408"/>
              <a:gd name="connsiteX658" fmla="*/ 2567526 w 2774123"/>
              <a:gd name="connsiteY658" fmla="*/ 67538 h 164408"/>
              <a:gd name="connsiteX659" fmla="*/ 2567526 w 2774123"/>
              <a:gd name="connsiteY659" fmla="*/ 78764 h 164408"/>
              <a:gd name="connsiteX660" fmla="*/ 2525157 w 2774123"/>
              <a:gd name="connsiteY660" fmla="*/ 78764 h 164408"/>
              <a:gd name="connsiteX661" fmla="*/ 2525157 w 2774123"/>
              <a:gd name="connsiteY661" fmla="*/ 67538 h 164408"/>
              <a:gd name="connsiteX662" fmla="*/ 2540728 w 2774123"/>
              <a:gd name="connsiteY662" fmla="*/ 67538 h 164408"/>
              <a:gd name="connsiteX663" fmla="*/ 2540728 w 2774123"/>
              <a:gd name="connsiteY663" fmla="*/ 50517 h 164408"/>
              <a:gd name="connsiteX664" fmla="*/ 2525157 w 2774123"/>
              <a:gd name="connsiteY664" fmla="*/ 50517 h 164408"/>
              <a:gd name="connsiteX665" fmla="*/ 2525157 w 2774123"/>
              <a:gd name="connsiteY665" fmla="*/ 39291 h 164408"/>
              <a:gd name="connsiteX666" fmla="*/ 2540728 w 2774123"/>
              <a:gd name="connsiteY666" fmla="*/ 39291 h 164408"/>
              <a:gd name="connsiteX667" fmla="*/ 2540728 w 2774123"/>
              <a:gd name="connsiteY667" fmla="*/ 25169 h 164408"/>
              <a:gd name="connsiteX668" fmla="*/ 2552135 w 2774123"/>
              <a:gd name="connsiteY668" fmla="*/ 25169 h 164408"/>
              <a:gd name="connsiteX669" fmla="*/ 2552860 w 2774123"/>
              <a:gd name="connsiteY669" fmla="*/ 29333 h 164408"/>
              <a:gd name="connsiteX670" fmla="*/ 2552860 w 2774123"/>
              <a:gd name="connsiteY670" fmla="*/ 39291 h 164408"/>
              <a:gd name="connsiteX671" fmla="*/ 2568431 w 2774123"/>
              <a:gd name="connsiteY671" fmla="*/ 39291 h 164408"/>
              <a:gd name="connsiteX672" fmla="*/ 2568431 w 2774123"/>
              <a:gd name="connsiteY672" fmla="*/ 50517 h 164408"/>
              <a:gd name="connsiteX673" fmla="*/ 2552860 w 2774123"/>
              <a:gd name="connsiteY673" fmla="*/ 50517 h 164408"/>
              <a:gd name="connsiteX674" fmla="*/ 2552860 w 2774123"/>
              <a:gd name="connsiteY674" fmla="*/ 67538 h 164408"/>
              <a:gd name="connsiteX675" fmla="*/ 2538555 w 2774123"/>
              <a:gd name="connsiteY675" fmla="*/ 145396 h 164408"/>
              <a:gd name="connsiteX676" fmla="*/ 2526605 w 2774123"/>
              <a:gd name="connsiteY676" fmla="*/ 145396 h 164408"/>
              <a:gd name="connsiteX677" fmla="*/ 2526605 w 2774123"/>
              <a:gd name="connsiteY677" fmla="*/ 91620 h 164408"/>
              <a:gd name="connsiteX678" fmla="*/ 2564086 w 2774123"/>
              <a:gd name="connsiteY678" fmla="*/ 91620 h 164408"/>
              <a:gd name="connsiteX679" fmla="*/ 2564086 w 2774123"/>
              <a:gd name="connsiteY679" fmla="*/ 135438 h 164408"/>
              <a:gd name="connsiteX680" fmla="*/ 2538555 w 2774123"/>
              <a:gd name="connsiteY680" fmla="*/ 135438 h 164408"/>
              <a:gd name="connsiteX681" fmla="*/ 2538555 w 2774123"/>
              <a:gd name="connsiteY681" fmla="*/ 145396 h 164408"/>
              <a:gd name="connsiteX682" fmla="*/ 2538555 w 2774123"/>
              <a:gd name="connsiteY682" fmla="*/ 103027 h 164408"/>
              <a:gd name="connsiteX683" fmla="*/ 2538555 w 2774123"/>
              <a:gd name="connsiteY683" fmla="*/ 124212 h 164408"/>
              <a:gd name="connsiteX684" fmla="*/ 2551954 w 2774123"/>
              <a:gd name="connsiteY684" fmla="*/ 124212 h 164408"/>
              <a:gd name="connsiteX685" fmla="*/ 2551954 w 2774123"/>
              <a:gd name="connsiteY685" fmla="*/ 103027 h 164408"/>
              <a:gd name="connsiteX686" fmla="*/ 2538555 w 2774123"/>
              <a:gd name="connsiteY686" fmla="*/ 103027 h 164408"/>
              <a:gd name="connsiteX687" fmla="*/ 2768510 w 2774123"/>
              <a:gd name="connsiteY687" fmla="*/ 87456 h 164408"/>
              <a:gd name="connsiteX688" fmla="*/ 2699162 w 2774123"/>
              <a:gd name="connsiteY688" fmla="*/ 42913 h 164408"/>
              <a:gd name="connsiteX689" fmla="*/ 2699162 w 2774123"/>
              <a:gd name="connsiteY689" fmla="*/ 70435 h 164408"/>
              <a:gd name="connsiteX690" fmla="*/ 2685038 w 2774123"/>
              <a:gd name="connsiteY690" fmla="*/ 70435 h 164408"/>
              <a:gd name="connsiteX691" fmla="*/ 2685038 w 2774123"/>
              <a:gd name="connsiteY691" fmla="*/ 45629 h 164408"/>
              <a:gd name="connsiteX692" fmla="*/ 2616414 w 2774123"/>
              <a:gd name="connsiteY692" fmla="*/ 90171 h 164408"/>
              <a:gd name="connsiteX693" fmla="*/ 2610077 w 2774123"/>
              <a:gd name="connsiteY693" fmla="*/ 75323 h 164408"/>
              <a:gd name="connsiteX694" fmla="*/ 2680150 w 2774123"/>
              <a:gd name="connsiteY694" fmla="*/ 32229 h 164408"/>
              <a:gd name="connsiteX695" fmla="*/ 2619311 w 2774123"/>
              <a:gd name="connsiteY695" fmla="*/ 32229 h 164408"/>
              <a:gd name="connsiteX696" fmla="*/ 2619311 w 2774123"/>
              <a:gd name="connsiteY696" fmla="*/ 18831 h 164408"/>
              <a:gd name="connsiteX697" fmla="*/ 2685038 w 2774123"/>
              <a:gd name="connsiteY697" fmla="*/ 18831 h 164408"/>
              <a:gd name="connsiteX698" fmla="*/ 2685038 w 2774123"/>
              <a:gd name="connsiteY698" fmla="*/ 1810 h 164408"/>
              <a:gd name="connsiteX699" fmla="*/ 2698437 w 2774123"/>
              <a:gd name="connsiteY699" fmla="*/ 1810 h 164408"/>
              <a:gd name="connsiteX700" fmla="*/ 2699162 w 2774123"/>
              <a:gd name="connsiteY700" fmla="*/ 5976 h 164408"/>
              <a:gd name="connsiteX701" fmla="*/ 2699162 w 2774123"/>
              <a:gd name="connsiteY701" fmla="*/ 18649 h 164408"/>
              <a:gd name="connsiteX702" fmla="*/ 2763441 w 2774123"/>
              <a:gd name="connsiteY702" fmla="*/ 18649 h 164408"/>
              <a:gd name="connsiteX703" fmla="*/ 2763441 w 2774123"/>
              <a:gd name="connsiteY703" fmla="*/ 32049 h 164408"/>
              <a:gd name="connsiteX704" fmla="*/ 2705499 w 2774123"/>
              <a:gd name="connsiteY704" fmla="*/ 32049 h 164408"/>
              <a:gd name="connsiteX705" fmla="*/ 2774123 w 2774123"/>
              <a:gd name="connsiteY705" fmla="*/ 70254 h 164408"/>
              <a:gd name="connsiteX706" fmla="*/ 2768510 w 2774123"/>
              <a:gd name="connsiteY706" fmla="*/ 87274 h 164408"/>
              <a:gd name="connsiteX707" fmla="*/ 2648282 w 2774123"/>
              <a:gd name="connsiteY707" fmla="*/ 76772 h 164408"/>
              <a:gd name="connsiteX708" fmla="*/ 2735918 w 2774123"/>
              <a:gd name="connsiteY708" fmla="*/ 76772 h 164408"/>
              <a:gd name="connsiteX709" fmla="*/ 2735918 w 2774123"/>
              <a:gd name="connsiteY709" fmla="*/ 146121 h 164408"/>
              <a:gd name="connsiteX710" fmla="*/ 2769959 w 2774123"/>
              <a:gd name="connsiteY710" fmla="*/ 146121 h 164408"/>
              <a:gd name="connsiteX711" fmla="*/ 2769959 w 2774123"/>
              <a:gd name="connsiteY711" fmla="*/ 157347 h 164408"/>
              <a:gd name="connsiteX712" fmla="*/ 2616414 w 2774123"/>
              <a:gd name="connsiteY712" fmla="*/ 157347 h 164408"/>
              <a:gd name="connsiteX713" fmla="*/ 2616414 w 2774123"/>
              <a:gd name="connsiteY713" fmla="*/ 146121 h 164408"/>
              <a:gd name="connsiteX714" fmla="*/ 2648282 w 2774123"/>
              <a:gd name="connsiteY714" fmla="*/ 146121 h 164408"/>
              <a:gd name="connsiteX715" fmla="*/ 2648282 w 2774123"/>
              <a:gd name="connsiteY715" fmla="*/ 76772 h 164408"/>
              <a:gd name="connsiteX716" fmla="*/ 2662405 w 2774123"/>
              <a:gd name="connsiteY716" fmla="*/ 99405 h 164408"/>
              <a:gd name="connsiteX717" fmla="*/ 2721795 w 2774123"/>
              <a:gd name="connsiteY717" fmla="*/ 99405 h 164408"/>
              <a:gd name="connsiteX718" fmla="*/ 2721795 w 2774123"/>
              <a:gd name="connsiteY718" fmla="*/ 88179 h 164408"/>
              <a:gd name="connsiteX719" fmla="*/ 2662405 w 2774123"/>
              <a:gd name="connsiteY719" fmla="*/ 88179 h 164408"/>
              <a:gd name="connsiteX720" fmla="*/ 2662405 w 2774123"/>
              <a:gd name="connsiteY720" fmla="*/ 99405 h 164408"/>
              <a:gd name="connsiteX721" fmla="*/ 2721795 w 2774123"/>
              <a:gd name="connsiteY721" fmla="*/ 110632 h 164408"/>
              <a:gd name="connsiteX722" fmla="*/ 2662405 w 2774123"/>
              <a:gd name="connsiteY722" fmla="*/ 110632 h 164408"/>
              <a:gd name="connsiteX723" fmla="*/ 2662405 w 2774123"/>
              <a:gd name="connsiteY723" fmla="*/ 121858 h 164408"/>
              <a:gd name="connsiteX724" fmla="*/ 2721795 w 2774123"/>
              <a:gd name="connsiteY724" fmla="*/ 121858 h 164408"/>
              <a:gd name="connsiteX725" fmla="*/ 2721795 w 2774123"/>
              <a:gd name="connsiteY725" fmla="*/ 110632 h 164408"/>
              <a:gd name="connsiteX726" fmla="*/ 2721795 w 2774123"/>
              <a:gd name="connsiteY726" fmla="*/ 133265 h 164408"/>
              <a:gd name="connsiteX727" fmla="*/ 2662405 w 2774123"/>
              <a:gd name="connsiteY727" fmla="*/ 133265 h 164408"/>
              <a:gd name="connsiteX728" fmla="*/ 2662405 w 2774123"/>
              <a:gd name="connsiteY728" fmla="*/ 145940 h 164408"/>
              <a:gd name="connsiteX729" fmla="*/ 2721795 w 2774123"/>
              <a:gd name="connsiteY729" fmla="*/ 145940 h 164408"/>
              <a:gd name="connsiteX730" fmla="*/ 2721795 w 2774123"/>
              <a:gd name="connsiteY730" fmla="*/ 133265 h 1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Lst>
            <a:rect l="l" t="t" r="r" b="b"/>
            <a:pathLst>
              <a:path w="2774123" h="164408">
                <a:moveTo>
                  <a:pt x="6518" y="14666"/>
                </a:moveTo>
                <a:lnTo>
                  <a:pt x="154993" y="14666"/>
                </a:lnTo>
                <a:lnTo>
                  <a:pt x="154993" y="30238"/>
                </a:lnTo>
                <a:lnTo>
                  <a:pt x="93430" y="30238"/>
                </a:lnTo>
                <a:cubicBezTo>
                  <a:pt x="91982" y="34946"/>
                  <a:pt x="89809" y="39835"/>
                  <a:pt x="87093" y="45085"/>
                </a:cubicBezTo>
                <a:lnTo>
                  <a:pt x="87093" y="159701"/>
                </a:lnTo>
                <a:lnTo>
                  <a:pt x="70797" y="159701"/>
                </a:lnTo>
                <a:lnTo>
                  <a:pt x="70797" y="69168"/>
                </a:lnTo>
                <a:cubicBezTo>
                  <a:pt x="54682" y="89447"/>
                  <a:pt x="34403" y="105018"/>
                  <a:pt x="9959" y="115883"/>
                </a:cubicBezTo>
                <a:lnTo>
                  <a:pt x="0" y="99587"/>
                </a:lnTo>
                <a:cubicBezTo>
                  <a:pt x="34946" y="84920"/>
                  <a:pt x="60114" y="61925"/>
                  <a:pt x="75686" y="30238"/>
                </a:cubicBezTo>
                <a:lnTo>
                  <a:pt x="6337" y="30238"/>
                </a:lnTo>
                <a:lnTo>
                  <a:pt x="6337" y="14666"/>
                </a:lnTo>
                <a:close/>
                <a:moveTo>
                  <a:pt x="145940" y="113709"/>
                </a:moveTo>
                <a:cubicBezTo>
                  <a:pt x="130368" y="96328"/>
                  <a:pt x="113891" y="82385"/>
                  <a:pt x="96509" y="72064"/>
                </a:cubicBezTo>
                <a:lnTo>
                  <a:pt x="106467" y="59389"/>
                </a:lnTo>
                <a:cubicBezTo>
                  <a:pt x="124936" y="68805"/>
                  <a:pt x="142318" y="82566"/>
                  <a:pt x="158796" y="100492"/>
                </a:cubicBezTo>
                <a:lnTo>
                  <a:pt x="146121" y="113891"/>
                </a:lnTo>
                <a:close/>
                <a:moveTo>
                  <a:pt x="269065" y="13942"/>
                </a:moveTo>
                <a:cubicBezTo>
                  <a:pt x="271962" y="19193"/>
                  <a:pt x="275946" y="24625"/>
                  <a:pt x="281016" y="30238"/>
                </a:cubicBezTo>
                <a:lnTo>
                  <a:pt x="301476" y="9053"/>
                </a:lnTo>
                <a:lnTo>
                  <a:pt x="313426" y="18288"/>
                </a:lnTo>
                <a:cubicBezTo>
                  <a:pt x="314875" y="20642"/>
                  <a:pt x="313970" y="21366"/>
                  <a:pt x="310529" y="20461"/>
                </a:cubicBezTo>
                <a:lnTo>
                  <a:pt x="288620" y="39472"/>
                </a:lnTo>
                <a:lnTo>
                  <a:pt x="294958" y="45809"/>
                </a:lnTo>
                <a:lnTo>
                  <a:pt x="319764" y="24625"/>
                </a:lnTo>
                <a:lnTo>
                  <a:pt x="331171" y="33859"/>
                </a:lnTo>
                <a:cubicBezTo>
                  <a:pt x="332982" y="36213"/>
                  <a:pt x="332076" y="36937"/>
                  <a:pt x="328274" y="36032"/>
                </a:cubicBezTo>
                <a:lnTo>
                  <a:pt x="303468" y="53052"/>
                </a:lnTo>
                <a:cubicBezTo>
                  <a:pt x="313789" y="61925"/>
                  <a:pt x="326644" y="68624"/>
                  <a:pt x="341673" y="72789"/>
                </a:cubicBezTo>
                <a:lnTo>
                  <a:pt x="336060" y="89085"/>
                </a:lnTo>
                <a:cubicBezTo>
                  <a:pt x="319039" y="82929"/>
                  <a:pt x="303830" y="73332"/>
                  <a:pt x="290069" y="60114"/>
                </a:cubicBezTo>
                <a:lnTo>
                  <a:pt x="290069" y="70073"/>
                </a:lnTo>
                <a:lnTo>
                  <a:pt x="232852" y="70073"/>
                </a:lnTo>
                <a:lnTo>
                  <a:pt x="232852" y="61563"/>
                </a:lnTo>
                <a:cubicBezTo>
                  <a:pt x="219634" y="74237"/>
                  <a:pt x="204243" y="84196"/>
                  <a:pt x="186861" y="91257"/>
                </a:cubicBezTo>
                <a:lnTo>
                  <a:pt x="179075" y="76410"/>
                </a:lnTo>
                <a:cubicBezTo>
                  <a:pt x="195009" y="71159"/>
                  <a:pt x="208227" y="63916"/>
                  <a:pt x="218729" y="54501"/>
                </a:cubicBezTo>
                <a:cubicBezTo>
                  <a:pt x="212029" y="49250"/>
                  <a:pt x="204967" y="44543"/>
                  <a:pt x="197544" y="40378"/>
                </a:cubicBezTo>
                <a:lnTo>
                  <a:pt x="208227" y="26979"/>
                </a:lnTo>
                <a:cubicBezTo>
                  <a:pt x="216194" y="32229"/>
                  <a:pt x="223798" y="37842"/>
                  <a:pt x="230860" y="43999"/>
                </a:cubicBezTo>
                <a:cubicBezTo>
                  <a:pt x="237922" y="37481"/>
                  <a:pt x="244621" y="29333"/>
                  <a:pt x="250596" y="19917"/>
                </a:cubicBezTo>
                <a:lnTo>
                  <a:pt x="208951" y="19917"/>
                </a:lnTo>
                <a:lnTo>
                  <a:pt x="208951" y="6518"/>
                </a:lnTo>
                <a:lnTo>
                  <a:pt x="257839" y="6518"/>
                </a:lnTo>
                <a:lnTo>
                  <a:pt x="260736" y="905"/>
                </a:lnTo>
                <a:lnTo>
                  <a:pt x="272686" y="8691"/>
                </a:lnTo>
                <a:cubicBezTo>
                  <a:pt x="275584" y="10502"/>
                  <a:pt x="274859" y="11770"/>
                  <a:pt x="270514" y="12312"/>
                </a:cubicBezTo>
                <a:lnTo>
                  <a:pt x="269065" y="14485"/>
                </a:lnTo>
                <a:close/>
                <a:moveTo>
                  <a:pt x="308719" y="81118"/>
                </a:moveTo>
                <a:lnTo>
                  <a:pt x="308719" y="124212"/>
                </a:lnTo>
                <a:lnTo>
                  <a:pt x="294596" y="124212"/>
                </a:lnTo>
                <a:lnTo>
                  <a:pt x="286810" y="144672"/>
                </a:lnTo>
                <a:lnTo>
                  <a:pt x="333525" y="144672"/>
                </a:lnTo>
                <a:lnTo>
                  <a:pt x="333525" y="158071"/>
                </a:lnTo>
                <a:lnTo>
                  <a:pt x="189215" y="158071"/>
                </a:lnTo>
                <a:lnTo>
                  <a:pt x="189215" y="144672"/>
                </a:lnTo>
                <a:lnTo>
                  <a:pt x="234481" y="144672"/>
                </a:lnTo>
                <a:lnTo>
                  <a:pt x="228144" y="124212"/>
                </a:lnTo>
                <a:lnTo>
                  <a:pt x="214745" y="124212"/>
                </a:lnTo>
                <a:lnTo>
                  <a:pt x="214745" y="81118"/>
                </a:lnTo>
                <a:lnTo>
                  <a:pt x="308900" y="81118"/>
                </a:lnTo>
                <a:close/>
                <a:moveTo>
                  <a:pt x="294596" y="112985"/>
                </a:moveTo>
                <a:lnTo>
                  <a:pt x="294596" y="92525"/>
                </a:lnTo>
                <a:lnTo>
                  <a:pt x="228868" y="92525"/>
                </a:lnTo>
                <a:lnTo>
                  <a:pt x="228868" y="112985"/>
                </a:lnTo>
                <a:lnTo>
                  <a:pt x="294596" y="112985"/>
                </a:lnTo>
                <a:close/>
                <a:moveTo>
                  <a:pt x="286810" y="56493"/>
                </a:moveTo>
                <a:cubicBezTo>
                  <a:pt x="278843" y="48888"/>
                  <a:pt x="270695" y="38749"/>
                  <a:pt x="262728" y="26074"/>
                </a:cubicBezTo>
                <a:cubicBezTo>
                  <a:pt x="257115" y="37300"/>
                  <a:pt x="248786" y="47621"/>
                  <a:pt x="237922" y="56493"/>
                </a:cubicBezTo>
                <a:lnTo>
                  <a:pt x="286810" y="56493"/>
                </a:lnTo>
                <a:close/>
                <a:moveTo>
                  <a:pt x="279024" y="124393"/>
                </a:moveTo>
                <a:lnTo>
                  <a:pt x="242992" y="124393"/>
                </a:lnTo>
                <a:lnTo>
                  <a:pt x="248605" y="144853"/>
                </a:lnTo>
                <a:lnTo>
                  <a:pt x="272686" y="144853"/>
                </a:lnTo>
                <a:lnTo>
                  <a:pt x="279024" y="124393"/>
                </a:lnTo>
                <a:close/>
                <a:moveTo>
                  <a:pt x="400701" y="162598"/>
                </a:moveTo>
                <a:lnTo>
                  <a:pt x="386577" y="162598"/>
                </a:lnTo>
                <a:lnTo>
                  <a:pt x="386577" y="85463"/>
                </a:lnTo>
                <a:cubicBezTo>
                  <a:pt x="382413" y="96328"/>
                  <a:pt x="375894" y="107372"/>
                  <a:pt x="367566" y="118780"/>
                </a:cubicBezTo>
                <a:lnTo>
                  <a:pt x="357607" y="106105"/>
                </a:lnTo>
                <a:cubicBezTo>
                  <a:pt x="372635" y="87274"/>
                  <a:pt x="382051" y="67900"/>
                  <a:pt x="385853" y="48163"/>
                </a:cubicBezTo>
                <a:lnTo>
                  <a:pt x="361047" y="48163"/>
                </a:lnTo>
                <a:lnTo>
                  <a:pt x="361047" y="34765"/>
                </a:lnTo>
                <a:lnTo>
                  <a:pt x="386577" y="34765"/>
                </a:lnTo>
                <a:lnTo>
                  <a:pt x="386577" y="181"/>
                </a:lnTo>
                <a:lnTo>
                  <a:pt x="399976" y="181"/>
                </a:lnTo>
                <a:cubicBezTo>
                  <a:pt x="403779" y="724"/>
                  <a:pt x="403960" y="1991"/>
                  <a:pt x="400701" y="4345"/>
                </a:cubicBezTo>
                <a:lnTo>
                  <a:pt x="400701" y="34765"/>
                </a:lnTo>
                <a:lnTo>
                  <a:pt x="419169" y="34765"/>
                </a:lnTo>
                <a:lnTo>
                  <a:pt x="419169" y="48163"/>
                </a:lnTo>
                <a:lnTo>
                  <a:pt x="400701" y="48163"/>
                </a:lnTo>
                <a:lnTo>
                  <a:pt x="400701" y="72969"/>
                </a:lnTo>
                <a:cubicBezTo>
                  <a:pt x="411927" y="80936"/>
                  <a:pt x="420256" y="88361"/>
                  <a:pt x="425507" y="94879"/>
                </a:cubicBezTo>
                <a:lnTo>
                  <a:pt x="415548" y="108278"/>
                </a:lnTo>
                <a:cubicBezTo>
                  <a:pt x="410840" y="101759"/>
                  <a:pt x="405952" y="95603"/>
                  <a:pt x="400701" y="89809"/>
                </a:cubicBezTo>
                <a:lnTo>
                  <a:pt x="400701" y="162598"/>
                </a:lnTo>
                <a:close/>
                <a:moveTo>
                  <a:pt x="470049" y="131455"/>
                </a:moveTo>
                <a:cubicBezTo>
                  <a:pt x="461539" y="141413"/>
                  <a:pt x="445062" y="151915"/>
                  <a:pt x="420618" y="163323"/>
                </a:cubicBezTo>
                <a:lnTo>
                  <a:pt x="414281" y="147750"/>
                </a:lnTo>
                <a:cubicBezTo>
                  <a:pt x="434560" y="140145"/>
                  <a:pt x="449951" y="131273"/>
                  <a:pt x="460272" y="120952"/>
                </a:cubicBezTo>
                <a:cubicBezTo>
                  <a:pt x="454115" y="112985"/>
                  <a:pt x="447959" y="103570"/>
                  <a:pt x="441803" y="92706"/>
                </a:cubicBezTo>
                <a:lnTo>
                  <a:pt x="453029" y="84920"/>
                </a:lnTo>
                <a:cubicBezTo>
                  <a:pt x="459185" y="95784"/>
                  <a:pt x="464255" y="103751"/>
                  <a:pt x="468601" y="109003"/>
                </a:cubicBezTo>
                <a:cubicBezTo>
                  <a:pt x="471498" y="105742"/>
                  <a:pt x="475843" y="95784"/>
                  <a:pt x="482000" y="79307"/>
                </a:cubicBezTo>
                <a:lnTo>
                  <a:pt x="496847" y="87093"/>
                </a:lnTo>
                <a:cubicBezTo>
                  <a:pt x="499744" y="88542"/>
                  <a:pt x="498658" y="89990"/>
                  <a:pt x="493950" y="91257"/>
                </a:cubicBezTo>
                <a:cubicBezTo>
                  <a:pt x="489786" y="101578"/>
                  <a:pt x="484534" y="110994"/>
                  <a:pt x="478378" y="119504"/>
                </a:cubicBezTo>
                <a:cubicBezTo>
                  <a:pt x="488337" y="127471"/>
                  <a:pt x="503184" y="135619"/>
                  <a:pt x="522921" y="143586"/>
                </a:cubicBezTo>
                <a:lnTo>
                  <a:pt x="514411" y="159157"/>
                </a:lnTo>
                <a:cubicBezTo>
                  <a:pt x="492682" y="149199"/>
                  <a:pt x="477835" y="140145"/>
                  <a:pt x="469868" y="131636"/>
                </a:cubicBezTo>
                <a:lnTo>
                  <a:pt x="469868" y="131636"/>
                </a:lnTo>
                <a:close/>
                <a:moveTo>
                  <a:pt x="462263" y="62106"/>
                </a:moveTo>
                <a:cubicBezTo>
                  <a:pt x="466066" y="65002"/>
                  <a:pt x="465160" y="66090"/>
                  <a:pt x="459366" y="65727"/>
                </a:cubicBezTo>
                <a:cubicBezTo>
                  <a:pt x="451761" y="73332"/>
                  <a:pt x="441441" y="81118"/>
                  <a:pt x="428223" y="89085"/>
                </a:cubicBezTo>
                <a:lnTo>
                  <a:pt x="418988" y="75686"/>
                </a:lnTo>
                <a:cubicBezTo>
                  <a:pt x="431301" y="70073"/>
                  <a:pt x="442165" y="61925"/>
                  <a:pt x="451580" y="51604"/>
                </a:cubicBezTo>
                <a:lnTo>
                  <a:pt x="462263" y="62287"/>
                </a:lnTo>
                <a:close/>
                <a:moveTo>
                  <a:pt x="428947" y="43094"/>
                </a:moveTo>
                <a:lnTo>
                  <a:pt x="428947" y="29695"/>
                </a:lnTo>
                <a:lnTo>
                  <a:pt x="462987" y="29695"/>
                </a:lnTo>
                <a:lnTo>
                  <a:pt x="462987" y="0"/>
                </a:lnTo>
                <a:lnTo>
                  <a:pt x="476387" y="0"/>
                </a:lnTo>
                <a:cubicBezTo>
                  <a:pt x="480189" y="543"/>
                  <a:pt x="480370" y="1810"/>
                  <a:pt x="477111" y="4164"/>
                </a:cubicBezTo>
                <a:lnTo>
                  <a:pt x="477111" y="29695"/>
                </a:lnTo>
                <a:lnTo>
                  <a:pt x="517489" y="29695"/>
                </a:lnTo>
                <a:lnTo>
                  <a:pt x="517489" y="43094"/>
                </a:lnTo>
                <a:lnTo>
                  <a:pt x="429128" y="43094"/>
                </a:lnTo>
                <a:close/>
                <a:moveTo>
                  <a:pt x="486888" y="50156"/>
                </a:moveTo>
                <a:cubicBezTo>
                  <a:pt x="501917" y="58665"/>
                  <a:pt x="513143" y="66270"/>
                  <a:pt x="520205" y="72789"/>
                </a:cubicBezTo>
                <a:lnTo>
                  <a:pt x="510246" y="85463"/>
                </a:lnTo>
                <a:cubicBezTo>
                  <a:pt x="502641" y="78402"/>
                  <a:pt x="492320" y="70797"/>
                  <a:pt x="479102" y="62830"/>
                </a:cubicBezTo>
                <a:lnTo>
                  <a:pt x="486888" y="50156"/>
                </a:lnTo>
                <a:close/>
                <a:moveTo>
                  <a:pt x="573801" y="162598"/>
                </a:moveTo>
                <a:lnTo>
                  <a:pt x="559677" y="162598"/>
                </a:lnTo>
                <a:lnTo>
                  <a:pt x="559677" y="73513"/>
                </a:lnTo>
                <a:cubicBezTo>
                  <a:pt x="554064" y="82023"/>
                  <a:pt x="549719" y="87636"/>
                  <a:pt x="547002" y="90533"/>
                </a:cubicBezTo>
                <a:lnTo>
                  <a:pt x="538493" y="75686"/>
                </a:lnTo>
                <a:cubicBezTo>
                  <a:pt x="554064" y="59209"/>
                  <a:pt x="563661" y="34403"/>
                  <a:pt x="567463" y="1449"/>
                </a:cubicBezTo>
                <a:lnTo>
                  <a:pt x="583759" y="5069"/>
                </a:lnTo>
                <a:cubicBezTo>
                  <a:pt x="585570" y="6881"/>
                  <a:pt x="584846" y="8148"/>
                  <a:pt x="581586" y="8691"/>
                </a:cubicBezTo>
                <a:cubicBezTo>
                  <a:pt x="579233" y="21909"/>
                  <a:pt x="575973" y="35489"/>
                  <a:pt x="571628" y="49793"/>
                </a:cubicBezTo>
                <a:lnTo>
                  <a:pt x="575249" y="51242"/>
                </a:lnTo>
                <a:cubicBezTo>
                  <a:pt x="576697" y="53052"/>
                  <a:pt x="576154" y="54320"/>
                  <a:pt x="573801" y="54863"/>
                </a:cubicBezTo>
                <a:lnTo>
                  <a:pt x="573801" y="163141"/>
                </a:lnTo>
                <a:close/>
                <a:moveTo>
                  <a:pt x="625404" y="52329"/>
                </a:moveTo>
                <a:cubicBezTo>
                  <a:pt x="625948" y="54683"/>
                  <a:pt x="624680" y="55406"/>
                  <a:pt x="621783" y="54501"/>
                </a:cubicBezTo>
                <a:cubicBezTo>
                  <a:pt x="618524" y="57760"/>
                  <a:pt x="610738" y="63916"/>
                  <a:pt x="598426" y="72969"/>
                </a:cubicBezTo>
                <a:lnTo>
                  <a:pt x="598426" y="114616"/>
                </a:lnTo>
                <a:cubicBezTo>
                  <a:pt x="598426" y="117512"/>
                  <a:pt x="599512" y="118780"/>
                  <a:pt x="602047" y="118780"/>
                </a:cubicBezTo>
                <a:lnTo>
                  <a:pt x="608384" y="118780"/>
                </a:lnTo>
                <a:cubicBezTo>
                  <a:pt x="611281" y="118780"/>
                  <a:pt x="612549" y="117150"/>
                  <a:pt x="612549" y="113891"/>
                </a:cubicBezTo>
                <a:lnTo>
                  <a:pt x="613273" y="95423"/>
                </a:lnTo>
                <a:lnTo>
                  <a:pt x="626672" y="99043"/>
                </a:lnTo>
                <a:lnTo>
                  <a:pt x="625948" y="115339"/>
                </a:lnTo>
                <a:cubicBezTo>
                  <a:pt x="625404" y="126565"/>
                  <a:pt x="620697" y="132360"/>
                  <a:pt x="611824" y="132360"/>
                </a:cubicBezTo>
                <a:lnTo>
                  <a:pt x="599150" y="132360"/>
                </a:lnTo>
                <a:cubicBezTo>
                  <a:pt x="590640" y="132360"/>
                  <a:pt x="586475" y="128196"/>
                  <a:pt x="586475" y="119685"/>
                </a:cubicBezTo>
                <a:lnTo>
                  <a:pt x="586475" y="19193"/>
                </a:lnTo>
                <a:lnTo>
                  <a:pt x="597158" y="19193"/>
                </a:lnTo>
                <a:cubicBezTo>
                  <a:pt x="601322" y="19736"/>
                  <a:pt x="601866" y="21003"/>
                  <a:pt x="598607" y="23357"/>
                </a:cubicBezTo>
                <a:lnTo>
                  <a:pt x="598607" y="57398"/>
                </a:lnTo>
                <a:cubicBezTo>
                  <a:pt x="605125" y="51242"/>
                  <a:pt x="610376" y="45629"/>
                  <a:pt x="614178" y="40378"/>
                </a:cubicBezTo>
                <a:lnTo>
                  <a:pt x="625404" y="52329"/>
                </a:lnTo>
                <a:close/>
                <a:moveTo>
                  <a:pt x="656548" y="138697"/>
                </a:moveTo>
                <a:cubicBezTo>
                  <a:pt x="658359" y="141051"/>
                  <a:pt x="657453" y="141956"/>
                  <a:pt x="653651" y="141594"/>
                </a:cubicBezTo>
                <a:cubicBezTo>
                  <a:pt x="642425" y="151915"/>
                  <a:pt x="629207" y="159520"/>
                  <a:pt x="613997" y="164228"/>
                </a:cubicBezTo>
                <a:lnTo>
                  <a:pt x="606936" y="150104"/>
                </a:lnTo>
                <a:cubicBezTo>
                  <a:pt x="621059" y="146845"/>
                  <a:pt x="634277" y="139783"/>
                  <a:pt x="646589" y="128919"/>
                </a:cubicBezTo>
                <a:lnTo>
                  <a:pt x="656548" y="138878"/>
                </a:lnTo>
                <a:close/>
                <a:moveTo>
                  <a:pt x="631742" y="37481"/>
                </a:moveTo>
                <a:lnTo>
                  <a:pt x="652202" y="37481"/>
                </a:lnTo>
                <a:lnTo>
                  <a:pt x="654375" y="20461"/>
                </a:lnTo>
                <a:lnTo>
                  <a:pt x="623232" y="20461"/>
                </a:lnTo>
                <a:lnTo>
                  <a:pt x="623232" y="7062"/>
                </a:lnTo>
                <a:lnTo>
                  <a:pt x="698917" y="7062"/>
                </a:lnTo>
                <a:lnTo>
                  <a:pt x="698917" y="20461"/>
                </a:lnTo>
                <a:lnTo>
                  <a:pt x="669947" y="20461"/>
                </a:lnTo>
                <a:lnTo>
                  <a:pt x="665782" y="37481"/>
                </a:lnTo>
                <a:lnTo>
                  <a:pt x="694029" y="37481"/>
                </a:lnTo>
                <a:lnTo>
                  <a:pt x="694029" y="126565"/>
                </a:lnTo>
                <a:lnTo>
                  <a:pt x="631742" y="126565"/>
                </a:lnTo>
                <a:lnTo>
                  <a:pt x="631742" y="37481"/>
                </a:lnTo>
                <a:close/>
                <a:moveTo>
                  <a:pt x="681897" y="63011"/>
                </a:moveTo>
                <a:lnTo>
                  <a:pt x="681897" y="48888"/>
                </a:lnTo>
                <a:lnTo>
                  <a:pt x="643692" y="48888"/>
                </a:lnTo>
                <a:lnTo>
                  <a:pt x="643692" y="63011"/>
                </a:lnTo>
                <a:lnTo>
                  <a:pt x="681897" y="63011"/>
                </a:lnTo>
                <a:close/>
                <a:moveTo>
                  <a:pt x="681897" y="87817"/>
                </a:moveTo>
                <a:lnTo>
                  <a:pt x="681897" y="74418"/>
                </a:lnTo>
                <a:lnTo>
                  <a:pt x="643692" y="74418"/>
                </a:lnTo>
                <a:lnTo>
                  <a:pt x="643692" y="87817"/>
                </a:lnTo>
                <a:lnTo>
                  <a:pt x="681897" y="87817"/>
                </a:lnTo>
                <a:close/>
                <a:moveTo>
                  <a:pt x="681897" y="99043"/>
                </a:moveTo>
                <a:lnTo>
                  <a:pt x="643692" y="99043"/>
                </a:lnTo>
                <a:lnTo>
                  <a:pt x="643692" y="115339"/>
                </a:lnTo>
                <a:lnTo>
                  <a:pt x="681897" y="115339"/>
                </a:lnTo>
                <a:lnTo>
                  <a:pt x="681897" y="99043"/>
                </a:lnTo>
                <a:close/>
                <a:moveTo>
                  <a:pt x="675560" y="129463"/>
                </a:moveTo>
                <a:cubicBezTo>
                  <a:pt x="686424" y="137973"/>
                  <a:pt x="696745" y="143586"/>
                  <a:pt x="706703" y="146482"/>
                </a:cubicBezTo>
                <a:lnTo>
                  <a:pt x="699642" y="161330"/>
                </a:lnTo>
                <a:cubicBezTo>
                  <a:pt x="689683" y="157528"/>
                  <a:pt x="678638" y="150466"/>
                  <a:pt x="666326" y="140145"/>
                </a:cubicBezTo>
                <a:lnTo>
                  <a:pt x="675560" y="129463"/>
                </a:lnTo>
                <a:close/>
                <a:moveTo>
                  <a:pt x="749073" y="39654"/>
                </a:moveTo>
                <a:lnTo>
                  <a:pt x="749073" y="158433"/>
                </a:lnTo>
                <a:lnTo>
                  <a:pt x="734950" y="158433"/>
                </a:lnTo>
                <a:lnTo>
                  <a:pt x="734950" y="26255"/>
                </a:lnTo>
                <a:lnTo>
                  <a:pt x="785105" y="26255"/>
                </a:lnTo>
                <a:lnTo>
                  <a:pt x="795788" y="0"/>
                </a:lnTo>
                <a:lnTo>
                  <a:pt x="812809" y="6337"/>
                </a:lnTo>
                <a:cubicBezTo>
                  <a:pt x="814619" y="8148"/>
                  <a:pt x="813895" y="9416"/>
                  <a:pt x="810636" y="9958"/>
                </a:cubicBezTo>
                <a:lnTo>
                  <a:pt x="799953" y="26255"/>
                </a:lnTo>
                <a:lnTo>
                  <a:pt x="872742" y="26255"/>
                </a:lnTo>
                <a:lnTo>
                  <a:pt x="872742" y="147931"/>
                </a:lnTo>
                <a:cubicBezTo>
                  <a:pt x="872742" y="155536"/>
                  <a:pt x="868939" y="159157"/>
                  <a:pt x="861516" y="159157"/>
                </a:cubicBezTo>
                <a:lnTo>
                  <a:pt x="841055" y="159157"/>
                </a:lnTo>
                <a:lnTo>
                  <a:pt x="839606" y="143586"/>
                </a:lnTo>
                <a:lnTo>
                  <a:pt x="855902" y="143586"/>
                </a:lnTo>
                <a:cubicBezTo>
                  <a:pt x="857713" y="143586"/>
                  <a:pt x="858799" y="142681"/>
                  <a:pt x="858799" y="140689"/>
                </a:cubicBezTo>
                <a:lnTo>
                  <a:pt x="858799" y="39472"/>
                </a:lnTo>
                <a:lnTo>
                  <a:pt x="749254" y="39472"/>
                </a:lnTo>
                <a:close/>
                <a:moveTo>
                  <a:pt x="822586" y="127289"/>
                </a:moveTo>
                <a:lnTo>
                  <a:pt x="822586" y="118780"/>
                </a:lnTo>
                <a:lnTo>
                  <a:pt x="785105" y="118780"/>
                </a:lnTo>
                <a:lnTo>
                  <a:pt x="785105" y="131455"/>
                </a:lnTo>
                <a:lnTo>
                  <a:pt x="770982" y="131455"/>
                </a:lnTo>
                <a:lnTo>
                  <a:pt x="770982" y="62106"/>
                </a:lnTo>
                <a:lnTo>
                  <a:pt x="836709" y="62106"/>
                </a:lnTo>
                <a:lnTo>
                  <a:pt x="836709" y="127109"/>
                </a:lnTo>
                <a:lnTo>
                  <a:pt x="822586" y="127109"/>
                </a:lnTo>
                <a:close/>
                <a:moveTo>
                  <a:pt x="785105" y="75686"/>
                </a:moveTo>
                <a:lnTo>
                  <a:pt x="785105" y="105381"/>
                </a:lnTo>
                <a:lnTo>
                  <a:pt x="822586" y="105381"/>
                </a:lnTo>
                <a:lnTo>
                  <a:pt x="822586" y="75686"/>
                </a:lnTo>
                <a:lnTo>
                  <a:pt x="785105" y="75686"/>
                </a:lnTo>
                <a:close/>
                <a:moveTo>
                  <a:pt x="914568" y="152096"/>
                </a:moveTo>
                <a:cubicBezTo>
                  <a:pt x="913119" y="127652"/>
                  <a:pt x="912395" y="106649"/>
                  <a:pt x="912395" y="89085"/>
                </a:cubicBezTo>
                <a:cubicBezTo>
                  <a:pt x="912395" y="67900"/>
                  <a:pt x="914930" y="42731"/>
                  <a:pt x="920181" y="13399"/>
                </a:cubicBezTo>
                <a:lnTo>
                  <a:pt x="934304" y="17020"/>
                </a:lnTo>
                <a:cubicBezTo>
                  <a:pt x="939555" y="17925"/>
                  <a:pt x="939736" y="20098"/>
                  <a:pt x="935029" y="23357"/>
                </a:cubicBezTo>
                <a:cubicBezTo>
                  <a:pt x="930321" y="50698"/>
                  <a:pt x="927967" y="72608"/>
                  <a:pt x="927967" y="89085"/>
                </a:cubicBezTo>
                <a:cubicBezTo>
                  <a:pt x="927967" y="107554"/>
                  <a:pt x="928872" y="128014"/>
                  <a:pt x="930864" y="150648"/>
                </a:cubicBezTo>
                <a:lnTo>
                  <a:pt x="914568" y="152096"/>
                </a:lnTo>
                <a:close/>
                <a:moveTo>
                  <a:pt x="1015784" y="138697"/>
                </a:moveTo>
                <a:cubicBezTo>
                  <a:pt x="993694" y="138697"/>
                  <a:pt x="975225" y="131636"/>
                  <a:pt x="960559" y="117512"/>
                </a:cubicBezTo>
                <a:lnTo>
                  <a:pt x="969793" y="105562"/>
                </a:lnTo>
                <a:cubicBezTo>
                  <a:pt x="982468" y="117875"/>
                  <a:pt x="997859" y="123669"/>
                  <a:pt x="1015784" y="123306"/>
                </a:cubicBezTo>
                <a:lnTo>
                  <a:pt x="1054714" y="123306"/>
                </a:lnTo>
                <a:lnTo>
                  <a:pt x="1054714" y="138878"/>
                </a:lnTo>
                <a:lnTo>
                  <a:pt x="1015784" y="138878"/>
                </a:lnTo>
                <a:close/>
                <a:moveTo>
                  <a:pt x="1045479" y="47439"/>
                </a:moveTo>
                <a:cubicBezTo>
                  <a:pt x="1025200" y="46896"/>
                  <a:pt x="998764" y="48345"/>
                  <a:pt x="966353" y="51604"/>
                </a:cubicBezTo>
                <a:lnTo>
                  <a:pt x="966353" y="36756"/>
                </a:lnTo>
                <a:cubicBezTo>
                  <a:pt x="1000394" y="33497"/>
                  <a:pt x="1026648" y="32049"/>
                  <a:pt x="1045479" y="32592"/>
                </a:cubicBezTo>
                <a:lnTo>
                  <a:pt x="1045479" y="47439"/>
                </a:lnTo>
                <a:close/>
                <a:moveTo>
                  <a:pt x="1158646" y="147931"/>
                </a:moveTo>
                <a:cubicBezTo>
                  <a:pt x="1178020" y="146121"/>
                  <a:pt x="1190876" y="141776"/>
                  <a:pt x="1197575" y="135256"/>
                </a:cubicBezTo>
                <a:cubicBezTo>
                  <a:pt x="1202826" y="130006"/>
                  <a:pt x="1205361" y="122763"/>
                  <a:pt x="1205361" y="113348"/>
                </a:cubicBezTo>
                <a:cubicBezTo>
                  <a:pt x="1205361" y="103027"/>
                  <a:pt x="1202826" y="95241"/>
                  <a:pt x="1197575" y="89990"/>
                </a:cubicBezTo>
                <a:cubicBezTo>
                  <a:pt x="1191419" y="83834"/>
                  <a:pt x="1182909" y="80394"/>
                  <a:pt x="1172045" y="79307"/>
                </a:cubicBezTo>
                <a:cubicBezTo>
                  <a:pt x="1164440" y="103751"/>
                  <a:pt x="1155930" y="120952"/>
                  <a:pt x="1146514" y="130911"/>
                </a:cubicBezTo>
                <a:lnTo>
                  <a:pt x="1150679" y="140145"/>
                </a:lnTo>
                <a:lnTo>
                  <a:pt x="1137280" y="150104"/>
                </a:lnTo>
                <a:lnTo>
                  <a:pt x="1133659" y="142318"/>
                </a:lnTo>
                <a:cubicBezTo>
                  <a:pt x="1121346" y="152639"/>
                  <a:pt x="1111025" y="157890"/>
                  <a:pt x="1102515" y="157890"/>
                </a:cubicBezTo>
                <a:cubicBezTo>
                  <a:pt x="1096902" y="157890"/>
                  <a:pt x="1091651" y="155536"/>
                  <a:pt x="1086944" y="150829"/>
                </a:cubicBezTo>
                <a:cubicBezTo>
                  <a:pt x="1081693" y="145577"/>
                  <a:pt x="1079158" y="138516"/>
                  <a:pt x="1079158" y="129643"/>
                </a:cubicBezTo>
                <a:cubicBezTo>
                  <a:pt x="1079158" y="113529"/>
                  <a:pt x="1084590" y="100129"/>
                  <a:pt x="1095454" y="89266"/>
                </a:cubicBezTo>
                <a:cubicBezTo>
                  <a:pt x="1101972" y="82748"/>
                  <a:pt x="1108853" y="77496"/>
                  <a:pt x="1115914" y="73694"/>
                </a:cubicBezTo>
                <a:lnTo>
                  <a:pt x="1117363" y="46896"/>
                </a:lnTo>
                <a:lnTo>
                  <a:pt x="1087668" y="48345"/>
                </a:lnTo>
                <a:lnTo>
                  <a:pt x="1084771" y="32773"/>
                </a:lnTo>
                <a:lnTo>
                  <a:pt x="1118087" y="32049"/>
                </a:lnTo>
                <a:cubicBezTo>
                  <a:pt x="1118630" y="21184"/>
                  <a:pt x="1119173" y="10864"/>
                  <a:pt x="1120260" y="905"/>
                </a:cubicBezTo>
                <a:lnTo>
                  <a:pt x="1133659" y="905"/>
                </a:lnTo>
                <a:cubicBezTo>
                  <a:pt x="1138366" y="1810"/>
                  <a:pt x="1138910" y="3803"/>
                  <a:pt x="1135107" y="6518"/>
                </a:cubicBezTo>
                <a:cubicBezTo>
                  <a:pt x="1134202" y="15029"/>
                  <a:pt x="1133478" y="23176"/>
                  <a:pt x="1132934" y="31324"/>
                </a:cubicBezTo>
                <a:cubicBezTo>
                  <a:pt x="1155568" y="29876"/>
                  <a:pt x="1174942" y="27703"/>
                  <a:pt x="1190876" y="24987"/>
                </a:cubicBezTo>
                <a:lnTo>
                  <a:pt x="1193773" y="40559"/>
                </a:lnTo>
                <a:cubicBezTo>
                  <a:pt x="1174037" y="42913"/>
                  <a:pt x="1153395" y="44543"/>
                  <a:pt x="1132210" y="45448"/>
                </a:cubicBezTo>
                <a:lnTo>
                  <a:pt x="1130762" y="68081"/>
                </a:lnTo>
                <a:cubicBezTo>
                  <a:pt x="1137280" y="65727"/>
                  <a:pt x="1146514" y="64278"/>
                  <a:pt x="1158284" y="63916"/>
                </a:cubicBezTo>
                <a:lnTo>
                  <a:pt x="1160457" y="52690"/>
                </a:lnTo>
                <a:lnTo>
                  <a:pt x="1173856" y="54863"/>
                </a:lnTo>
                <a:cubicBezTo>
                  <a:pt x="1178020" y="55769"/>
                  <a:pt x="1178563" y="57760"/>
                  <a:pt x="1175304" y="60476"/>
                </a:cubicBezTo>
                <a:lnTo>
                  <a:pt x="1174580" y="65365"/>
                </a:lnTo>
                <a:cubicBezTo>
                  <a:pt x="1189246" y="66814"/>
                  <a:pt x="1200472" y="71522"/>
                  <a:pt x="1208620" y="79489"/>
                </a:cubicBezTo>
                <a:cubicBezTo>
                  <a:pt x="1217493" y="88361"/>
                  <a:pt x="1222019" y="99949"/>
                  <a:pt x="1222019" y="114072"/>
                </a:cubicBezTo>
                <a:cubicBezTo>
                  <a:pt x="1222019" y="127289"/>
                  <a:pt x="1218036" y="137973"/>
                  <a:pt x="1210069" y="145940"/>
                </a:cubicBezTo>
                <a:cubicBezTo>
                  <a:pt x="1201559" y="154449"/>
                  <a:pt x="1187436" y="160244"/>
                  <a:pt x="1167699" y="163684"/>
                </a:cubicBezTo>
                <a:lnTo>
                  <a:pt x="1158465" y="148112"/>
                </a:lnTo>
                <a:lnTo>
                  <a:pt x="1158465" y="148112"/>
                </a:lnTo>
                <a:close/>
                <a:moveTo>
                  <a:pt x="1118268" y="88542"/>
                </a:moveTo>
                <a:cubicBezTo>
                  <a:pt x="1114466" y="90352"/>
                  <a:pt x="1110301" y="93792"/>
                  <a:pt x="1105593" y="98500"/>
                </a:cubicBezTo>
                <a:cubicBezTo>
                  <a:pt x="1097083" y="107010"/>
                  <a:pt x="1092919" y="118056"/>
                  <a:pt x="1092919" y="131816"/>
                </a:cubicBezTo>
                <a:cubicBezTo>
                  <a:pt x="1092919" y="135619"/>
                  <a:pt x="1094367" y="138878"/>
                  <a:pt x="1097083" y="141776"/>
                </a:cubicBezTo>
                <a:cubicBezTo>
                  <a:pt x="1097989" y="142681"/>
                  <a:pt x="1099980" y="143223"/>
                  <a:pt x="1102696" y="143223"/>
                </a:cubicBezTo>
                <a:cubicBezTo>
                  <a:pt x="1109758" y="143223"/>
                  <a:pt x="1117725" y="138697"/>
                  <a:pt x="1126778" y="129825"/>
                </a:cubicBezTo>
                <a:cubicBezTo>
                  <a:pt x="1122071" y="115702"/>
                  <a:pt x="1119173" y="101941"/>
                  <a:pt x="1118268" y="88723"/>
                </a:cubicBezTo>
                <a:lnTo>
                  <a:pt x="1118268" y="88723"/>
                </a:lnTo>
                <a:close/>
                <a:moveTo>
                  <a:pt x="1132391" y="81480"/>
                </a:moveTo>
                <a:cubicBezTo>
                  <a:pt x="1132934" y="93792"/>
                  <a:pt x="1135288" y="105562"/>
                  <a:pt x="1139453" y="116788"/>
                </a:cubicBezTo>
                <a:cubicBezTo>
                  <a:pt x="1147058" y="106467"/>
                  <a:pt x="1152490" y="93430"/>
                  <a:pt x="1155749" y="77858"/>
                </a:cubicBezTo>
                <a:cubicBezTo>
                  <a:pt x="1147239" y="77858"/>
                  <a:pt x="1139453" y="79126"/>
                  <a:pt x="1132391" y="81480"/>
                </a:cubicBezTo>
                <a:lnTo>
                  <a:pt x="1132391" y="81480"/>
                </a:lnTo>
                <a:close/>
                <a:moveTo>
                  <a:pt x="1335367" y="143767"/>
                </a:moveTo>
                <a:cubicBezTo>
                  <a:pt x="1342972" y="142862"/>
                  <a:pt x="1349309" y="139783"/>
                  <a:pt x="1354379" y="134532"/>
                </a:cubicBezTo>
                <a:cubicBezTo>
                  <a:pt x="1359992" y="128919"/>
                  <a:pt x="1362889" y="121315"/>
                  <a:pt x="1362889" y="111899"/>
                </a:cubicBezTo>
                <a:cubicBezTo>
                  <a:pt x="1362889" y="101578"/>
                  <a:pt x="1359811" y="93250"/>
                  <a:pt x="1353655" y="87093"/>
                </a:cubicBezTo>
                <a:cubicBezTo>
                  <a:pt x="1347499" y="80936"/>
                  <a:pt x="1337902" y="77858"/>
                  <a:pt x="1324684" y="77858"/>
                </a:cubicBezTo>
                <a:cubicBezTo>
                  <a:pt x="1309113" y="77858"/>
                  <a:pt x="1297162" y="80936"/>
                  <a:pt x="1288652" y="87093"/>
                </a:cubicBezTo>
                <a:cubicBezTo>
                  <a:pt x="1280685" y="92706"/>
                  <a:pt x="1270183" y="102846"/>
                  <a:pt x="1257508" y="117512"/>
                </a:cubicBezTo>
                <a:lnTo>
                  <a:pt x="1245558" y="106830"/>
                </a:lnTo>
                <a:cubicBezTo>
                  <a:pt x="1279599" y="72789"/>
                  <a:pt x="1305129" y="44543"/>
                  <a:pt x="1322693" y="21909"/>
                </a:cubicBezTo>
                <a:cubicBezTo>
                  <a:pt x="1307121" y="23720"/>
                  <a:pt x="1291549" y="25530"/>
                  <a:pt x="1275977" y="26798"/>
                </a:cubicBezTo>
                <a:lnTo>
                  <a:pt x="1271088" y="10502"/>
                </a:lnTo>
                <a:cubicBezTo>
                  <a:pt x="1294265" y="10502"/>
                  <a:pt x="1314726" y="9416"/>
                  <a:pt x="1332651" y="6881"/>
                </a:cubicBezTo>
                <a:lnTo>
                  <a:pt x="1338988" y="3983"/>
                </a:lnTo>
                <a:lnTo>
                  <a:pt x="1346774" y="11770"/>
                </a:lnTo>
                <a:cubicBezTo>
                  <a:pt x="1352025" y="16477"/>
                  <a:pt x="1350758" y="19556"/>
                  <a:pt x="1343153" y="21003"/>
                </a:cubicBezTo>
                <a:cubicBezTo>
                  <a:pt x="1329030" y="37118"/>
                  <a:pt x="1314907" y="52871"/>
                  <a:pt x="1300783" y="68443"/>
                </a:cubicBezTo>
                <a:cubicBezTo>
                  <a:pt x="1310742" y="66090"/>
                  <a:pt x="1318890" y="64822"/>
                  <a:pt x="1325589" y="64822"/>
                </a:cubicBezTo>
                <a:cubicBezTo>
                  <a:pt x="1343515" y="64822"/>
                  <a:pt x="1356733" y="68986"/>
                  <a:pt x="1365243" y="77496"/>
                </a:cubicBezTo>
                <a:cubicBezTo>
                  <a:pt x="1373753" y="86007"/>
                  <a:pt x="1377918" y="96870"/>
                  <a:pt x="1377918" y="110089"/>
                </a:cubicBezTo>
                <a:cubicBezTo>
                  <a:pt x="1377918" y="123306"/>
                  <a:pt x="1374115" y="134351"/>
                  <a:pt x="1366692" y="141956"/>
                </a:cubicBezTo>
                <a:cubicBezTo>
                  <a:pt x="1355466" y="153183"/>
                  <a:pt x="1340980" y="158976"/>
                  <a:pt x="1323598" y="158976"/>
                </a:cubicBezTo>
                <a:cubicBezTo>
                  <a:pt x="1307121" y="158976"/>
                  <a:pt x="1294989" y="155174"/>
                  <a:pt x="1287566" y="147750"/>
                </a:cubicBezTo>
                <a:cubicBezTo>
                  <a:pt x="1281409" y="141594"/>
                  <a:pt x="1278331" y="134351"/>
                  <a:pt x="1278331" y="125842"/>
                </a:cubicBezTo>
                <a:cubicBezTo>
                  <a:pt x="1278331" y="120229"/>
                  <a:pt x="1280504" y="115158"/>
                  <a:pt x="1284668" y="110994"/>
                </a:cubicBezTo>
                <a:cubicBezTo>
                  <a:pt x="1289376" y="106286"/>
                  <a:pt x="1294808" y="103932"/>
                  <a:pt x="1300964" y="103932"/>
                </a:cubicBezTo>
                <a:cubicBezTo>
                  <a:pt x="1309474" y="103932"/>
                  <a:pt x="1316536" y="106830"/>
                  <a:pt x="1322149" y="112443"/>
                </a:cubicBezTo>
                <a:cubicBezTo>
                  <a:pt x="1328668" y="118961"/>
                  <a:pt x="1333194" y="129463"/>
                  <a:pt x="1335548" y="143586"/>
                </a:cubicBezTo>
                <a:lnTo>
                  <a:pt x="1335548" y="143586"/>
                </a:lnTo>
                <a:close/>
                <a:moveTo>
                  <a:pt x="1321244" y="145940"/>
                </a:moveTo>
                <a:cubicBezTo>
                  <a:pt x="1319795" y="133627"/>
                  <a:pt x="1317079" y="125479"/>
                  <a:pt x="1312734" y="121134"/>
                </a:cubicBezTo>
                <a:cubicBezTo>
                  <a:pt x="1309474" y="117875"/>
                  <a:pt x="1306034" y="116245"/>
                  <a:pt x="1302775" y="116245"/>
                </a:cubicBezTo>
                <a:cubicBezTo>
                  <a:pt x="1298973" y="116245"/>
                  <a:pt x="1296257" y="117150"/>
                  <a:pt x="1294265" y="119142"/>
                </a:cubicBezTo>
                <a:cubicBezTo>
                  <a:pt x="1291911" y="121496"/>
                  <a:pt x="1290644" y="124030"/>
                  <a:pt x="1290644" y="126928"/>
                </a:cubicBezTo>
                <a:cubicBezTo>
                  <a:pt x="1290644" y="131092"/>
                  <a:pt x="1292454" y="135256"/>
                  <a:pt x="1296257" y="138878"/>
                </a:cubicBezTo>
                <a:cubicBezTo>
                  <a:pt x="1300964" y="143586"/>
                  <a:pt x="1307121" y="145940"/>
                  <a:pt x="1314726" y="145940"/>
                </a:cubicBezTo>
                <a:lnTo>
                  <a:pt x="1321063" y="145940"/>
                </a:lnTo>
                <a:close/>
                <a:moveTo>
                  <a:pt x="1421555" y="26436"/>
                </a:moveTo>
                <a:lnTo>
                  <a:pt x="1421555" y="13036"/>
                </a:lnTo>
                <a:lnTo>
                  <a:pt x="1524763" y="13036"/>
                </a:lnTo>
                <a:lnTo>
                  <a:pt x="1527660" y="10864"/>
                </a:lnTo>
                <a:lnTo>
                  <a:pt x="1541059" y="24262"/>
                </a:lnTo>
                <a:lnTo>
                  <a:pt x="1536894" y="26436"/>
                </a:lnTo>
                <a:cubicBezTo>
                  <a:pt x="1519874" y="41464"/>
                  <a:pt x="1504846" y="52871"/>
                  <a:pt x="1491628" y="60476"/>
                </a:cubicBezTo>
                <a:lnTo>
                  <a:pt x="1491628" y="76772"/>
                </a:lnTo>
                <a:lnTo>
                  <a:pt x="1562425" y="76772"/>
                </a:lnTo>
                <a:lnTo>
                  <a:pt x="1562425" y="92344"/>
                </a:lnTo>
                <a:lnTo>
                  <a:pt x="1491628" y="92344"/>
                </a:lnTo>
                <a:lnTo>
                  <a:pt x="1491628" y="147570"/>
                </a:lnTo>
                <a:cubicBezTo>
                  <a:pt x="1491628" y="155174"/>
                  <a:pt x="1487825" y="158796"/>
                  <a:pt x="1480220" y="158796"/>
                </a:cubicBezTo>
                <a:lnTo>
                  <a:pt x="1459760" y="158796"/>
                </a:lnTo>
                <a:lnTo>
                  <a:pt x="1456139" y="143223"/>
                </a:lnTo>
                <a:lnTo>
                  <a:pt x="1472434" y="143223"/>
                </a:lnTo>
                <a:cubicBezTo>
                  <a:pt x="1474245" y="143223"/>
                  <a:pt x="1475332" y="142318"/>
                  <a:pt x="1475332" y="140327"/>
                </a:cubicBezTo>
                <a:lnTo>
                  <a:pt x="1475332" y="92162"/>
                </a:lnTo>
                <a:lnTo>
                  <a:pt x="1402543" y="92162"/>
                </a:lnTo>
                <a:lnTo>
                  <a:pt x="1402543" y="76591"/>
                </a:lnTo>
                <a:lnTo>
                  <a:pt x="1475332" y="76591"/>
                </a:lnTo>
                <a:lnTo>
                  <a:pt x="1475332" y="44723"/>
                </a:lnTo>
                <a:lnTo>
                  <a:pt x="1488730" y="46896"/>
                </a:lnTo>
                <a:cubicBezTo>
                  <a:pt x="1498689" y="40740"/>
                  <a:pt x="1507380" y="33859"/>
                  <a:pt x="1514985" y="26436"/>
                </a:cubicBezTo>
                <a:lnTo>
                  <a:pt x="1421555" y="26436"/>
                </a:lnTo>
                <a:close/>
                <a:moveTo>
                  <a:pt x="1702389" y="70254"/>
                </a:moveTo>
                <a:cubicBezTo>
                  <a:pt x="1657666" y="78221"/>
                  <a:pt x="1627609" y="89809"/>
                  <a:pt x="1612581" y="104837"/>
                </a:cubicBezTo>
                <a:cubicBezTo>
                  <a:pt x="1607329" y="110089"/>
                  <a:pt x="1604794" y="115521"/>
                  <a:pt x="1604794" y="121134"/>
                </a:cubicBezTo>
                <a:cubicBezTo>
                  <a:pt x="1604794" y="125298"/>
                  <a:pt x="1606424" y="129101"/>
                  <a:pt x="1609683" y="132360"/>
                </a:cubicBezTo>
                <a:cubicBezTo>
                  <a:pt x="1612942" y="135619"/>
                  <a:pt x="1619823" y="137249"/>
                  <a:pt x="1630143" y="137249"/>
                </a:cubicBezTo>
                <a:lnTo>
                  <a:pt x="1698043" y="137249"/>
                </a:lnTo>
                <a:lnTo>
                  <a:pt x="1698043" y="152820"/>
                </a:lnTo>
                <a:lnTo>
                  <a:pt x="1629420" y="152820"/>
                </a:lnTo>
                <a:cubicBezTo>
                  <a:pt x="1613848" y="152820"/>
                  <a:pt x="1602983" y="149743"/>
                  <a:pt x="1596827" y="143586"/>
                </a:cubicBezTo>
                <a:cubicBezTo>
                  <a:pt x="1590671" y="137429"/>
                  <a:pt x="1587593" y="130368"/>
                  <a:pt x="1587593" y="122401"/>
                </a:cubicBezTo>
                <a:cubicBezTo>
                  <a:pt x="1587593" y="112080"/>
                  <a:pt x="1591395" y="103027"/>
                  <a:pt x="1598819" y="95603"/>
                </a:cubicBezTo>
                <a:cubicBezTo>
                  <a:pt x="1604432" y="89990"/>
                  <a:pt x="1613848" y="83290"/>
                  <a:pt x="1627066" y="75867"/>
                </a:cubicBezTo>
                <a:cubicBezTo>
                  <a:pt x="1624168" y="68805"/>
                  <a:pt x="1622539" y="61019"/>
                  <a:pt x="1622177" y="52510"/>
                </a:cubicBezTo>
                <a:lnTo>
                  <a:pt x="1619280" y="5794"/>
                </a:lnTo>
                <a:lnTo>
                  <a:pt x="1634127" y="5794"/>
                </a:lnTo>
                <a:cubicBezTo>
                  <a:pt x="1639378" y="6699"/>
                  <a:pt x="1639741" y="8691"/>
                  <a:pt x="1635576" y="11407"/>
                </a:cubicBezTo>
                <a:lnTo>
                  <a:pt x="1637024" y="45448"/>
                </a:lnTo>
                <a:cubicBezTo>
                  <a:pt x="1637567" y="55406"/>
                  <a:pt x="1639197" y="63373"/>
                  <a:pt x="1641913" y="69529"/>
                </a:cubicBezTo>
                <a:cubicBezTo>
                  <a:pt x="1655131" y="63916"/>
                  <a:pt x="1672875" y="57942"/>
                  <a:pt x="1694966" y="51785"/>
                </a:cubicBezTo>
                <a:lnTo>
                  <a:pt x="1702027" y="70254"/>
                </a:lnTo>
                <a:close/>
                <a:moveTo>
                  <a:pt x="1683920" y="15029"/>
                </a:moveTo>
                <a:cubicBezTo>
                  <a:pt x="1694784" y="21547"/>
                  <a:pt x="1704019" y="27522"/>
                  <a:pt x="1711443" y="32773"/>
                </a:cubicBezTo>
                <a:lnTo>
                  <a:pt x="1704381" y="42008"/>
                </a:lnTo>
                <a:cubicBezTo>
                  <a:pt x="1695871" y="36395"/>
                  <a:pt x="1686637" y="30419"/>
                  <a:pt x="1676859" y="24262"/>
                </a:cubicBezTo>
                <a:lnTo>
                  <a:pt x="1683920" y="15029"/>
                </a:lnTo>
                <a:lnTo>
                  <a:pt x="1683920" y="15029"/>
                </a:lnTo>
                <a:close/>
                <a:moveTo>
                  <a:pt x="1699492" y="905"/>
                </a:moveTo>
                <a:cubicBezTo>
                  <a:pt x="1709813" y="7423"/>
                  <a:pt x="1719047" y="13399"/>
                  <a:pt x="1727014" y="18649"/>
                </a:cubicBezTo>
                <a:lnTo>
                  <a:pt x="1719953" y="27884"/>
                </a:lnTo>
                <a:cubicBezTo>
                  <a:pt x="1709994" y="21366"/>
                  <a:pt x="1700941" y="15390"/>
                  <a:pt x="1692430" y="10140"/>
                </a:cubicBezTo>
                <a:lnTo>
                  <a:pt x="1699492" y="905"/>
                </a:lnTo>
                <a:lnTo>
                  <a:pt x="1699492" y="905"/>
                </a:lnTo>
                <a:close/>
                <a:moveTo>
                  <a:pt x="1792742" y="112623"/>
                </a:moveTo>
                <a:cubicBezTo>
                  <a:pt x="1791836" y="122944"/>
                  <a:pt x="1793828" y="130730"/>
                  <a:pt x="1799079" y="135981"/>
                </a:cubicBezTo>
                <a:cubicBezTo>
                  <a:pt x="1804330" y="141232"/>
                  <a:pt x="1811573" y="143767"/>
                  <a:pt x="1820988" y="143767"/>
                </a:cubicBezTo>
                <a:cubicBezTo>
                  <a:pt x="1833300" y="143767"/>
                  <a:pt x="1841449" y="141594"/>
                  <a:pt x="1845794" y="137429"/>
                </a:cubicBezTo>
                <a:cubicBezTo>
                  <a:pt x="1850140" y="133265"/>
                  <a:pt x="1852131" y="126203"/>
                  <a:pt x="1852131" y="116245"/>
                </a:cubicBezTo>
                <a:cubicBezTo>
                  <a:pt x="1852131" y="109183"/>
                  <a:pt x="1850683" y="100673"/>
                  <a:pt x="1847967" y="90715"/>
                </a:cubicBezTo>
                <a:lnTo>
                  <a:pt x="1862814" y="88542"/>
                </a:lnTo>
                <a:cubicBezTo>
                  <a:pt x="1866074" y="101759"/>
                  <a:pt x="1867703" y="110632"/>
                  <a:pt x="1867703" y="115339"/>
                </a:cubicBezTo>
                <a:cubicBezTo>
                  <a:pt x="1867703" y="130006"/>
                  <a:pt x="1864082" y="140869"/>
                  <a:pt x="1857021" y="147931"/>
                </a:cubicBezTo>
                <a:cubicBezTo>
                  <a:pt x="1849416" y="155536"/>
                  <a:pt x="1837284" y="159157"/>
                  <a:pt x="1820264" y="159157"/>
                </a:cubicBezTo>
                <a:cubicBezTo>
                  <a:pt x="1806503" y="159157"/>
                  <a:pt x="1795820" y="155174"/>
                  <a:pt x="1787672" y="147207"/>
                </a:cubicBezTo>
                <a:cubicBezTo>
                  <a:pt x="1780067" y="139603"/>
                  <a:pt x="1776808" y="129282"/>
                  <a:pt x="1777713" y="116063"/>
                </a:cubicBezTo>
                <a:lnTo>
                  <a:pt x="1779162" y="94879"/>
                </a:lnTo>
                <a:lnTo>
                  <a:pt x="1743129" y="94879"/>
                </a:lnTo>
                <a:lnTo>
                  <a:pt x="1743129" y="81480"/>
                </a:lnTo>
                <a:lnTo>
                  <a:pt x="1781334" y="81480"/>
                </a:lnTo>
                <a:lnTo>
                  <a:pt x="1784231" y="53958"/>
                </a:lnTo>
                <a:lnTo>
                  <a:pt x="1750915" y="53958"/>
                </a:lnTo>
                <a:lnTo>
                  <a:pt x="1750915" y="40559"/>
                </a:lnTo>
                <a:lnTo>
                  <a:pt x="1786223" y="40559"/>
                </a:lnTo>
                <a:lnTo>
                  <a:pt x="1789844" y="181"/>
                </a:lnTo>
                <a:lnTo>
                  <a:pt x="1805416" y="2354"/>
                </a:lnTo>
                <a:cubicBezTo>
                  <a:pt x="1810667" y="3803"/>
                  <a:pt x="1811029" y="5613"/>
                  <a:pt x="1806865" y="7967"/>
                </a:cubicBezTo>
                <a:lnTo>
                  <a:pt x="1801252" y="40559"/>
                </a:lnTo>
                <a:lnTo>
                  <a:pt x="1828774" y="40559"/>
                </a:lnTo>
                <a:lnTo>
                  <a:pt x="1828774" y="53958"/>
                </a:lnTo>
                <a:lnTo>
                  <a:pt x="1799079" y="53958"/>
                </a:lnTo>
                <a:lnTo>
                  <a:pt x="1796182" y="81480"/>
                </a:lnTo>
                <a:lnTo>
                  <a:pt x="1830223" y="81480"/>
                </a:lnTo>
                <a:lnTo>
                  <a:pt x="1830223" y="94879"/>
                </a:lnTo>
                <a:lnTo>
                  <a:pt x="1794190" y="94879"/>
                </a:lnTo>
                <a:lnTo>
                  <a:pt x="1792742" y="112623"/>
                </a:lnTo>
                <a:lnTo>
                  <a:pt x="1792742" y="112623"/>
                </a:lnTo>
                <a:close/>
                <a:moveTo>
                  <a:pt x="1975800" y="47621"/>
                </a:moveTo>
                <a:cubicBezTo>
                  <a:pt x="1967833" y="94698"/>
                  <a:pt x="1958056" y="124030"/>
                  <a:pt x="1946830" y="135256"/>
                </a:cubicBezTo>
                <a:cubicBezTo>
                  <a:pt x="1940673" y="141413"/>
                  <a:pt x="1934336" y="144491"/>
                  <a:pt x="1927817" y="144491"/>
                </a:cubicBezTo>
                <a:cubicBezTo>
                  <a:pt x="1920213" y="144491"/>
                  <a:pt x="1914418" y="142318"/>
                  <a:pt x="1910073" y="138154"/>
                </a:cubicBezTo>
                <a:cubicBezTo>
                  <a:pt x="1898847" y="126928"/>
                  <a:pt x="1893053" y="112623"/>
                  <a:pt x="1893053" y="95784"/>
                </a:cubicBezTo>
                <a:cubicBezTo>
                  <a:pt x="1893053" y="74962"/>
                  <a:pt x="1900295" y="57398"/>
                  <a:pt x="1914962" y="42731"/>
                </a:cubicBezTo>
                <a:cubicBezTo>
                  <a:pt x="1930896" y="26616"/>
                  <a:pt x="1950632" y="18649"/>
                  <a:pt x="1973627" y="18649"/>
                </a:cubicBezTo>
                <a:cubicBezTo>
                  <a:pt x="1994450" y="18649"/>
                  <a:pt x="2010565" y="24625"/>
                  <a:pt x="2022515" y="36395"/>
                </a:cubicBezTo>
                <a:cubicBezTo>
                  <a:pt x="2035733" y="49612"/>
                  <a:pt x="2042251" y="65184"/>
                  <a:pt x="2042251" y="83109"/>
                </a:cubicBezTo>
                <a:cubicBezTo>
                  <a:pt x="2042251" y="102483"/>
                  <a:pt x="2036095" y="118236"/>
                  <a:pt x="2023783" y="130550"/>
                </a:cubicBezTo>
                <a:cubicBezTo>
                  <a:pt x="2015816" y="138516"/>
                  <a:pt x="2003503" y="146302"/>
                  <a:pt x="1987026" y="153907"/>
                </a:cubicBezTo>
                <a:lnTo>
                  <a:pt x="1972179" y="139059"/>
                </a:lnTo>
                <a:cubicBezTo>
                  <a:pt x="1988656" y="133809"/>
                  <a:pt x="2001693" y="126565"/>
                  <a:pt x="2011108" y="117150"/>
                </a:cubicBezTo>
                <a:cubicBezTo>
                  <a:pt x="2019981" y="108278"/>
                  <a:pt x="2024507" y="97414"/>
                  <a:pt x="2024507" y="84558"/>
                </a:cubicBezTo>
                <a:cubicBezTo>
                  <a:pt x="2024507" y="69529"/>
                  <a:pt x="2019618" y="57036"/>
                  <a:pt x="2009660" y="47077"/>
                </a:cubicBezTo>
                <a:cubicBezTo>
                  <a:pt x="1999701" y="37118"/>
                  <a:pt x="1984129" y="32773"/>
                  <a:pt x="1962944" y="33678"/>
                </a:cubicBezTo>
                <a:lnTo>
                  <a:pt x="1975619" y="40016"/>
                </a:lnTo>
                <a:cubicBezTo>
                  <a:pt x="1981232" y="42369"/>
                  <a:pt x="1981232" y="44904"/>
                  <a:pt x="1975619" y="47802"/>
                </a:cubicBezTo>
                <a:lnTo>
                  <a:pt x="1975619" y="47802"/>
                </a:lnTo>
                <a:close/>
                <a:moveTo>
                  <a:pt x="1959504" y="34222"/>
                </a:moveTo>
                <a:cubicBezTo>
                  <a:pt x="1947191" y="37118"/>
                  <a:pt x="1936690" y="42913"/>
                  <a:pt x="1927636" y="51966"/>
                </a:cubicBezTo>
                <a:cubicBezTo>
                  <a:pt x="1915324" y="64278"/>
                  <a:pt x="1909167" y="79307"/>
                  <a:pt x="1909167" y="97233"/>
                </a:cubicBezTo>
                <a:cubicBezTo>
                  <a:pt x="1909167" y="108096"/>
                  <a:pt x="1912789" y="116970"/>
                  <a:pt x="1919850" y="124030"/>
                </a:cubicBezTo>
                <a:cubicBezTo>
                  <a:pt x="1921299" y="125479"/>
                  <a:pt x="1923472" y="126203"/>
                  <a:pt x="1926188" y="126203"/>
                </a:cubicBezTo>
                <a:cubicBezTo>
                  <a:pt x="1928904" y="126203"/>
                  <a:pt x="1932163" y="124574"/>
                  <a:pt x="1935422" y="121315"/>
                </a:cubicBezTo>
                <a:cubicBezTo>
                  <a:pt x="1946286" y="110450"/>
                  <a:pt x="1954253" y="81480"/>
                  <a:pt x="1959504" y="34403"/>
                </a:cubicBezTo>
                <a:lnTo>
                  <a:pt x="1959504" y="34403"/>
                </a:lnTo>
                <a:close/>
                <a:moveTo>
                  <a:pt x="2156143" y="51242"/>
                </a:moveTo>
                <a:lnTo>
                  <a:pt x="2203582" y="51242"/>
                </a:lnTo>
                <a:lnTo>
                  <a:pt x="2203582" y="64641"/>
                </a:lnTo>
                <a:lnTo>
                  <a:pt x="2156143" y="64641"/>
                </a:lnTo>
                <a:lnTo>
                  <a:pt x="2156143" y="75323"/>
                </a:lnTo>
                <a:lnTo>
                  <a:pt x="2208471" y="75323"/>
                </a:lnTo>
                <a:lnTo>
                  <a:pt x="2208471" y="88723"/>
                </a:lnTo>
                <a:lnTo>
                  <a:pt x="2156143" y="88723"/>
                </a:lnTo>
                <a:lnTo>
                  <a:pt x="2156143" y="99949"/>
                </a:lnTo>
                <a:lnTo>
                  <a:pt x="2228931" y="99949"/>
                </a:lnTo>
                <a:lnTo>
                  <a:pt x="2228931" y="113348"/>
                </a:lnTo>
                <a:lnTo>
                  <a:pt x="2160307" y="113348"/>
                </a:lnTo>
                <a:cubicBezTo>
                  <a:pt x="2170628" y="127471"/>
                  <a:pt x="2193624" y="138335"/>
                  <a:pt x="2228931" y="145940"/>
                </a:cubicBezTo>
                <a:lnTo>
                  <a:pt x="2224043" y="162236"/>
                </a:lnTo>
                <a:cubicBezTo>
                  <a:pt x="2186743" y="153363"/>
                  <a:pt x="2162480" y="139059"/>
                  <a:pt x="2151254" y="119866"/>
                </a:cubicBezTo>
                <a:cubicBezTo>
                  <a:pt x="2139847" y="143948"/>
                  <a:pt x="2115221" y="158796"/>
                  <a:pt x="2077017" y="164409"/>
                </a:cubicBezTo>
                <a:lnTo>
                  <a:pt x="2071404" y="149561"/>
                </a:lnTo>
                <a:cubicBezTo>
                  <a:pt x="2106711" y="144310"/>
                  <a:pt x="2128983" y="132360"/>
                  <a:pt x="2137855" y="113529"/>
                </a:cubicBezTo>
                <a:lnTo>
                  <a:pt x="2070679" y="113529"/>
                </a:lnTo>
                <a:lnTo>
                  <a:pt x="2070679" y="100129"/>
                </a:lnTo>
                <a:lnTo>
                  <a:pt x="2142201" y="100129"/>
                </a:lnTo>
                <a:lnTo>
                  <a:pt x="2142201" y="88903"/>
                </a:lnTo>
                <a:lnTo>
                  <a:pt x="2092045" y="88903"/>
                </a:lnTo>
                <a:lnTo>
                  <a:pt x="2092045" y="75505"/>
                </a:lnTo>
                <a:lnTo>
                  <a:pt x="2142201" y="75505"/>
                </a:lnTo>
                <a:lnTo>
                  <a:pt x="2142201" y="64822"/>
                </a:lnTo>
                <a:lnTo>
                  <a:pt x="2095485" y="64822"/>
                </a:lnTo>
                <a:lnTo>
                  <a:pt x="2095485" y="51422"/>
                </a:lnTo>
                <a:lnTo>
                  <a:pt x="2142201" y="51422"/>
                </a:lnTo>
                <a:lnTo>
                  <a:pt x="2142201" y="37300"/>
                </a:lnTo>
                <a:lnTo>
                  <a:pt x="2155599" y="37300"/>
                </a:lnTo>
                <a:cubicBezTo>
                  <a:pt x="2159402" y="37842"/>
                  <a:pt x="2159583" y="39110"/>
                  <a:pt x="2156324" y="41464"/>
                </a:cubicBezTo>
                <a:lnTo>
                  <a:pt x="2156324" y="51422"/>
                </a:lnTo>
                <a:close/>
                <a:moveTo>
                  <a:pt x="2074844" y="17925"/>
                </a:moveTo>
                <a:lnTo>
                  <a:pt x="2142019" y="17925"/>
                </a:lnTo>
                <a:lnTo>
                  <a:pt x="2142019" y="1629"/>
                </a:lnTo>
                <a:lnTo>
                  <a:pt x="2157591" y="1629"/>
                </a:lnTo>
                <a:cubicBezTo>
                  <a:pt x="2162299" y="2535"/>
                  <a:pt x="2162480" y="4527"/>
                  <a:pt x="2158315" y="7243"/>
                </a:cubicBezTo>
                <a:lnTo>
                  <a:pt x="2158315" y="17925"/>
                </a:lnTo>
                <a:lnTo>
                  <a:pt x="2224767" y="17925"/>
                </a:lnTo>
                <a:lnTo>
                  <a:pt x="2224767" y="56130"/>
                </a:lnTo>
                <a:lnTo>
                  <a:pt x="2210644" y="56130"/>
                </a:lnTo>
                <a:lnTo>
                  <a:pt x="2210644" y="31324"/>
                </a:lnTo>
                <a:lnTo>
                  <a:pt x="2088967" y="31324"/>
                </a:lnTo>
                <a:lnTo>
                  <a:pt x="2088967" y="56130"/>
                </a:lnTo>
                <a:lnTo>
                  <a:pt x="2074844" y="56130"/>
                </a:lnTo>
                <a:lnTo>
                  <a:pt x="2074844" y="17925"/>
                </a:lnTo>
                <a:close/>
                <a:moveTo>
                  <a:pt x="2301901" y="16477"/>
                </a:moveTo>
                <a:lnTo>
                  <a:pt x="2310411" y="10140"/>
                </a:lnTo>
                <a:cubicBezTo>
                  <a:pt x="2320732" y="17202"/>
                  <a:pt x="2329242" y="24444"/>
                  <a:pt x="2335942" y="32049"/>
                </a:cubicBezTo>
                <a:lnTo>
                  <a:pt x="2325983" y="40559"/>
                </a:lnTo>
                <a:lnTo>
                  <a:pt x="2319646" y="34222"/>
                </a:lnTo>
                <a:lnTo>
                  <a:pt x="2258807" y="39110"/>
                </a:lnTo>
                <a:cubicBezTo>
                  <a:pt x="2258264" y="42369"/>
                  <a:pt x="2257178" y="43094"/>
                  <a:pt x="2255186" y="41283"/>
                </a:cubicBezTo>
                <a:lnTo>
                  <a:pt x="2251565" y="27160"/>
                </a:lnTo>
                <a:lnTo>
                  <a:pt x="2267137" y="27160"/>
                </a:lnTo>
                <a:lnTo>
                  <a:pt x="2281260" y="362"/>
                </a:lnTo>
                <a:lnTo>
                  <a:pt x="2294659" y="3983"/>
                </a:lnTo>
                <a:cubicBezTo>
                  <a:pt x="2296469" y="5794"/>
                  <a:pt x="2295745" y="7062"/>
                  <a:pt x="2292486" y="7604"/>
                </a:cubicBezTo>
                <a:lnTo>
                  <a:pt x="2279811" y="26616"/>
                </a:lnTo>
                <a:lnTo>
                  <a:pt x="2310954" y="25169"/>
                </a:lnTo>
                <a:lnTo>
                  <a:pt x="2301720" y="16658"/>
                </a:lnTo>
                <a:close/>
                <a:moveTo>
                  <a:pt x="2253737" y="148656"/>
                </a:moveTo>
                <a:cubicBezTo>
                  <a:pt x="2260256" y="141051"/>
                  <a:pt x="2266050" y="132178"/>
                  <a:pt x="2270758" y="121858"/>
                </a:cubicBezTo>
                <a:lnTo>
                  <a:pt x="2282708" y="128196"/>
                </a:lnTo>
                <a:cubicBezTo>
                  <a:pt x="2286510" y="130550"/>
                  <a:pt x="2285967" y="132178"/>
                  <a:pt x="2281260" y="133084"/>
                </a:cubicBezTo>
                <a:cubicBezTo>
                  <a:pt x="2277095" y="141956"/>
                  <a:pt x="2271663" y="150285"/>
                  <a:pt x="2264964" y="157890"/>
                </a:cubicBezTo>
                <a:lnTo>
                  <a:pt x="2253737" y="148656"/>
                </a:lnTo>
                <a:close/>
                <a:moveTo>
                  <a:pt x="2323086" y="46172"/>
                </a:moveTo>
                <a:lnTo>
                  <a:pt x="2323086" y="103390"/>
                </a:lnTo>
                <a:cubicBezTo>
                  <a:pt x="2323086" y="110450"/>
                  <a:pt x="2320551" y="114072"/>
                  <a:pt x="2315300" y="114072"/>
                </a:cubicBezTo>
                <a:lnTo>
                  <a:pt x="2300453" y="114072"/>
                </a:lnTo>
                <a:lnTo>
                  <a:pt x="2297556" y="102846"/>
                </a:lnTo>
                <a:lnTo>
                  <a:pt x="2308239" y="102846"/>
                </a:lnTo>
                <a:cubicBezTo>
                  <a:pt x="2310049" y="102846"/>
                  <a:pt x="2311136" y="101941"/>
                  <a:pt x="2311136" y="99949"/>
                </a:cubicBezTo>
                <a:lnTo>
                  <a:pt x="2311136" y="90715"/>
                </a:lnTo>
                <a:lnTo>
                  <a:pt x="2276552" y="90715"/>
                </a:lnTo>
                <a:lnTo>
                  <a:pt x="2276552" y="114072"/>
                </a:lnTo>
                <a:lnTo>
                  <a:pt x="2264601" y="114072"/>
                </a:lnTo>
                <a:lnTo>
                  <a:pt x="2264601" y="46172"/>
                </a:lnTo>
                <a:lnTo>
                  <a:pt x="2323267" y="46172"/>
                </a:lnTo>
                <a:close/>
                <a:moveTo>
                  <a:pt x="2311136" y="54683"/>
                </a:moveTo>
                <a:lnTo>
                  <a:pt x="2276552" y="54683"/>
                </a:lnTo>
                <a:lnTo>
                  <a:pt x="2276552" y="64641"/>
                </a:lnTo>
                <a:lnTo>
                  <a:pt x="2311136" y="64641"/>
                </a:lnTo>
                <a:lnTo>
                  <a:pt x="2311136" y="54683"/>
                </a:lnTo>
                <a:close/>
                <a:moveTo>
                  <a:pt x="2311136" y="73151"/>
                </a:moveTo>
                <a:lnTo>
                  <a:pt x="2276552" y="73151"/>
                </a:lnTo>
                <a:lnTo>
                  <a:pt x="2276552" y="82385"/>
                </a:lnTo>
                <a:lnTo>
                  <a:pt x="2311136" y="82385"/>
                </a:lnTo>
                <a:lnTo>
                  <a:pt x="2311136" y="73151"/>
                </a:lnTo>
                <a:close/>
                <a:moveTo>
                  <a:pt x="2306971" y="119142"/>
                </a:moveTo>
                <a:cubicBezTo>
                  <a:pt x="2310774" y="119685"/>
                  <a:pt x="2310954" y="120952"/>
                  <a:pt x="2307695" y="123306"/>
                </a:cubicBezTo>
                <a:lnTo>
                  <a:pt x="2307695" y="141776"/>
                </a:lnTo>
                <a:cubicBezTo>
                  <a:pt x="2307695" y="145577"/>
                  <a:pt x="2309325" y="147389"/>
                  <a:pt x="2312584" y="147389"/>
                </a:cubicBezTo>
                <a:lnTo>
                  <a:pt x="2352962" y="147389"/>
                </a:lnTo>
                <a:cubicBezTo>
                  <a:pt x="2359481" y="147389"/>
                  <a:pt x="2363102" y="142681"/>
                  <a:pt x="2363645" y="133265"/>
                </a:cubicBezTo>
                <a:lnTo>
                  <a:pt x="2377768" y="137429"/>
                </a:lnTo>
                <a:cubicBezTo>
                  <a:pt x="2374509" y="153002"/>
                  <a:pt x="2368172" y="160787"/>
                  <a:pt x="2358756" y="160787"/>
                </a:cubicBezTo>
                <a:lnTo>
                  <a:pt x="2306428" y="160787"/>
                </a:lnTo>
                <a:cubicBezTo>
                  <a:pt x="2297918" y="160787"/>
                  <a:pt x="2293753" y="156803"/>
                  <a:pt x="2293753" y="148836"/>
                </a:cubicBezTo>
                <a:lnTo>
                  <a:pt x="2293753" y="119142"/>
                </a:lnTo>
                <a:lnTo>
                  <a:pt x="2307152" y="119142"/>
                </a:lnTo>
                <a:close/>
                <a:moveTo>
                  <a:pt x="2330329" y="113529"/>
                </a:moveTo>
                <a:cubicBezTo>
                  <a:pt x="2336847" y="119685"/>
                  <a:pt x="2341917" y="125479"/>
                  <a:pt x="2345176" y="131273"/>
                </a:cubicBezTo>
                <a:lnTo>
                  <a:pt x="2333950" y="139783"/>
                </a:lnTo>
                <a:cubicBezTo>
                  <a:pt x="2330148" y="132722"/>
                  <a:pt x="2325440" y="126565"/>
                  <a:pt x="2319827" y="121315"/>
                </a:cubicBezTo>
                <a:lnTo>
                  <a:pt x="2330510" y="113529"/>
                </a:lnTo>
                <a:lnTo>
                  <a:pt x="2330510" y="113529"/>
                </a:lnTo>
                <a:close/>
                <a:moveTo>
                  <a:pt x="2341012" y="1810"/>
                </a:moveTo>
                <a:lnTo>
                  <a:pt x="2352238" y="1810"/>
                </a:lnTo>
                <a:cubicBezTo>
                  <a:pt x="2356040" y="2354"/>
                  <a:pt x="2356221" y="3622"/>
                  <a:pt x="2352962" y="5976"/>
                </a:cubicBezTo>
                <a:lnTo>
                  <a:pt x="2352962" y="20098"/>
                </a:lnTo>
                <a:cubicBezTo>
                  <a:pt x="2365275" y="17202"/>
                  <a:pt x="2377044" y="13761"/>
                  <a:pt x="2388270" y="9416"/>
                </a:cubicBezTo>
                <a:lnTo>
                  <a:pt x="2396056" y="20098"/>
                </a:lnTo>
                <a:cubicBezTo>
                  <a:pt x="2396599" y="23357"/>
                  <a:pt x="2395150" y="24082"/>
                  <a:pt x="2391891" y="22271"/>
                </a:cubicBezTo>
                <a:cubicBezTo>
                  <a:pt x="2379579" y="26074"/>
                  <a:pt x="2366723" y="29151"/>
                  <a:pt x="2352962" y="31505"/>
                </a:cubicBezTo>
                <a:lnTo>
                  <a:pt x="2352962" y="39291"/>
                </a:lnTo>
                <a:cubicBezTo>
                  <a:pt x="2352962" y="42550"/>
                  <a:pt x="2354592" y="44180"/>
                  <a:pt x="2357851" y="44180"/>
                </a:cubicBezTo>
                <a:lnTo>
                  <a:pt x="2386097" y="44180"/>
                </a:lnTo>
                <a:cubicBezTo>
                  <a:pt x="2388994" y="44180"/>
                  <a:pt x="2390624" y="43094"/>
                  <a:pt x="2390986" y="40559"/>
                </a:cubicBezTo>
                <a:lnTo>
                  <a:pt x="2392435" y="31324"/>
                </a:lnTo>
                <a:lnTo>
                  <a:pt x="2405109" y="35489"/>
                </a:lnTo>
                <a:lnTo>
                  <a:pt x="2402212" y="44723"/>
                </a:lnTo>
                <a:cubicBezTo>
                  <a:pt x="2399858" y="51785"/>
                  <a:pt x="2396056" y="55406"/>
                  <a:pt x="2390986" y="55406"/>
                </a:cubicBezTo>
                <a:lnTo>
                  <a:pt x="2353505" y="55406"/>
                </a:lnTo>
                <a:cubicBezTo>
                  <a:pt x="2344995" y="55406"/>
                  <a:pt x="2340830" y="51242"/>
                  <a:pt x="2340830" y="42731"/>
                </a:cubicBezTo>
                <a:lnTo>
                  <a:pt x="2340830" y="1629"/>
                </a:lnTo>
                <a:close/>
                <a:moveTo>
                  <a:pt x="2352962" y="76772"/>
                </a:moveTo>
                <a:cubicBezTo>
                  <a:pt x="2367085" y="72969"/>
                  <a:pt x="2380484" y="68805"/>
                  <a:pt x="2393340" y="64097"/>
                </a:cubicBezTo>
                <a:lnTo>
                  <a:pt x="2401126" y="74781"/>
                </a:lnTo>
                <a:cubicBezTo>
                  <a:pt x="2401669" y="78040"/>
                  <a:pt x="2400221" y="78764"/>
                  <a:pt x="2396961" y="76953"/>
                </a:cubicBezTo>
                <a:cubicBezTo>
                  <a:pt x="2382838" y="81118"/>
                  <a:pt x="2368172" y="84739"/>
                  <a:pt x="2353143" y="87636"/>
                </a:cubicBezTo>
                <a:lnTo>
                  <a:pt x="2353143" y="96870"/>
                </a:lnTo>
                <a:cubicBezTo>
                  <a:pt x="2353143" y="100129"/>
                  <a:pt x="2354773" y="101759"/>
                  <a:pt x="2358032" y="101759"/>
                </a:cubicBezTo>
                <a:lnTo>
                  <a:pt x="2388451" y="101759"/>
                </a:lnTo>
                <a:cubicBezTo>
                  <a:pt x="2392616" y="101759"/>
                  <a:pt x="2394970" y="97233"/>
                  <a:pt x="2395513" y="88361"/>
                </a:cubicBezTo>
                <a:lnTo>
                  <a:pt x="2408187" y="92525"/>
                </a:lnTo>
                <a:cubicBezTo>
                  <a:pt x="2406739" y="106286"/>
                  <a:pt x="2402031" y="112985"/>
                  <a:pt x="2394064" y="112985"/>
                </a:cubicBezTo>
                <a:lnTo>
                  <a:pt x="2353687" y="112985"/>
                </a:lnTo>
                <a:cubicBezTo>
                  <a:pt x="2345176" y="112985"/>
                  <a:pt x="2341012" y="108821"/>
                  <a:pt x="2341012" y="100311"/>
                </a:cubicBezTo>
                <a:lnTo>
                  <a:pt x="2341012" y="60657"/>
                </a:lnTo>
                <a:lnTo>
                  <a:pt x="2352238" y="60657"/>
                </a:lnTo>
                <a:cubicBezTo>
                  <a:pt x="2356040" y="61201"/>
                  <a:pt x="2356221" y="62468"/>
                  <a:pt x="2352962" y="64822"/>
                </a:cubicBezTo>
                <a:lnTo>
                  <a:pt x="2352962" y="76772"/>
                </a:lnTo>
                <a:close/>
                <a:moveTo>
                  <a:pt x="2385554" y="118417"/>
                </a:moveTo>
                <a:cubicBezTo>
                  <a:pt x="2394064" y="124574"/>
                  <a:pt x="2402212" y="133446"/>
                  <a:pt x="2410361" y="145216"/>
                </a:cubicBezTo>
                <a:lnTo>
                  <a:pt x="2396961" y="154449"/>
                </a:lnTo>
                <a:cubicBezTo>
                  <a:pt x="2390805" y="143586"/>
                  <a:pt x="2383200" y="134170"/>
                  <a:pt x="2374328" y="126203"/>
                </a:cubicBezTo>
                <a:lnTo>
                  <a:pt x="2385554" y="118417"/>
                </a:lnTo>
                <a:close/>
                <a:moveTo>
                  <a:pt x="2495824" y="30782"/>
                </a:moveTo>
                <a:lnTo>
                  <a:pt x="2495824" y="44180"/>
                </a:lnTo>
                <a:lnTo>
                  <a:pt x="2431545" y="44180"/>
                </a:lnTo>
                <a:lnTo>
                  <a:pt x="2431545" y="30782"/>
                </a:lnTo>
                <a:lnTo>
                  <a:pt x="2495824" y="30782"/>
                </a:lnTo>
                <a:close/>
                <a:moveTo>
                  <a:pt x="2474639" y="160244"/>
                </a:moveTo>
                <a:lnTo>
                  <a:pt x="2474639" y="155356"/>
                </a:lnTo>
                <a:lnTo>
                  <a:pt x="2449833" y="155356"/>
                </a:lnTo>
                <a:lnTo>
                  <a:pt x="2449833" y="163141"/>
                </a:lnTo>
                <a:lnTo>
                  <a:pt x="2437882" y="163141"/>
                </a:lnTo>
                <a:lnTo>
                  <a:pt x="2437882" y="105200"/>
                </a:lnTo>
                <a:lnTo>
                  <a:pt x="2486771" y="105200"/>
                </a:lnTo>
                <a:lnTo>
                  <a:pt x="2486771" y="160425"/>
                </a:lnTo>
                <a:lnTo>
                  <a:pt x="2474820" y="160425"/>
                </a:lnTo>
                <a:close/>
                <a:moveTo>
                  <a:pt x="2440055" y="5976"/>
                </a:moveTo>
                <a:lnTo>
                  <a:pt x="2486771" y="5976"/>
                </a:lnTo>
                <a:lnTo>
                  <a:pt x="2486771" y="19374"/>
                </a:lnTo>
                <a:lnTo>
                  <a:pt x="2440055" y="19374"/>
                </a:lnTo>
                <a:lnTo>
                  <a:pt x="2440055" y="5976"/>
                </a:lnTo>
                <a:close/>
                <a:moveTo>
                  <a:pt x="2440055" y="68986"/>
                </a:moveTo>
                <a:lnTo>
                  <a:pt x="2440055" y="55588"/>
                </a:lnTo>
                <a:lnTo>
                  <a:pt x="2486771" y="55588"/>
                </a:lnTo>
                <a:lnTo>
                  <a:pt x="2486771" y="68986"/>
                </a:lnTo>
                <a:lnTo>
                  <a:pt x="2440055" y="68986"/>
                </a:lnTo>
                <a:close/>
                <a:moveTo>
                  <a:pt x="2440055" y="80212"/>
                </a:moveTo>
                <a:lnTo>
                  <a:pt x="2486771" y="80212"/>
                </a:lnTo>
                <a:lnTo>
                  <a:pt x="2486771" y="93611"/>
                </a:lnTo>
                <a:lnTo>
                  <a:pt x="2440055" y="93611"/>
                </a:lnTo>
                <a:lnTo>
                  <a:pt x="2440055" y="80212"/>
                </a:lnTo>
                <a:close/>
                <a:moveTo>
                  <a:pt x="2450014" y="143948"/>
                </a:moveTo>
                <a:lnTo>
                  <a:pt x="2474820" y="143948"/>
                </a:lnTo>
                <a:lnTo>
                  <a:pt x="2474820" y="116426"/>
                </a:lnTo>
                <a:lnTo>
                  <a:pt x="2450014" y="116426"/>
                </a:lnTo>
                <a:lnTo>
                  <a:pt x="2450014" y="143948"/>
                </a:lnTo>
                <a:close/>
                <a:moveTo>
                  <a:pt x="2505239" y="6699"/>
                </a:moveTo>
                <a:lnTo>
                  <a:pt x="2586538" y="6699"/>
                </a:lnTo>
                <a:lnTo>
                  <a:pt x="2586538" y="152458"/>
                </a:lnTo>
                <a:cubicBezTo>
                  <a:pt x="2586538" y="158976"/>
                  <a:pt x="2583641" y="162416"/>
                  <a:pt x="2578028" y="162416"/>
                </a:cubicBezTo>
                <a:lnTo>
                  <a:pt x="2561008" y="162416"/>
                </a:lnTo>
                <a:lnTo>
                  <a:pt x="2558110" y="149018"/>
                </a:lnTo>
                <a:lnTo>
                  <a:pt x="2571510" y="149018"/>
                </a:lnTo>
                <a:cubicBezTo>
                  <a:pt x="2573321" y="149018"/>
                  <a:pt x="2574407" y="148112"/>
                  <a:pt x="2574407" y="146121"/>
                </a:cubicBezTo>
                <a:lnTo>
                  <a:pt x="2574407" y="20279"/>
                </a:lnTo>
                <a:lnTo>
                  <a:pt x="2517190" y="20279"/>
                </a:lnTo>
                <a:lnTo>
                  <a:pt x="2517190" y="100854"/>
                </a:lnTo>
                <a:cubicBezTo>
                  <a:pt x="2517190" y="125298"/>
                  <a:pt x="2511034" y="145940"/>
                  <a:pt x="2498721" y="162416"/>
                </a:cubicBezTo>
                <a:lnTo>
                  <a:pt x="2488038" y="151190"/>
                </a:lnTo>
                <a:cubicBezTo>
                  <a:pt x="2499264" y="135619"/>
                  <a:pt x="2505058" y="116788"/>
                  <a:pt x="2505058" y="94698"/>
                </a:cubicBezTo>
                <a:lnTo>
                  <a:pt x="2505058" y="7062"/>
                </a:lnTo>
                <a:close/>
                <a:moveTo>
                  <a:pt x="2552679" y="67538"/>
                </a:moveTo>
                <a:lnTo>
                  <a:pt x="2567526" y="67538"/>
                </a:lnTo>
                <a:lnTo>
                  <a:pt x="2567526" y="78764"/>
                </a:lnTo>
                <a:lnTo>
                  <a:pt x="2525157" y="78764"/>
                </a:lnTo>
                <a:lnTo>
                  <a:pt x="2525157" y="67538"/>
                </a:lnTo>
                <a:lnTo>
                  <a:pt x="2540728" y="67538"/>
                </a:lnTo>
                <a:lnTo>
                  <a:pt x="2540728" y="50517"/>
                </a:lnTo>
                <a:lnTo>
                  <a:pt x="2525157" y="50517"/>
                </a:lnTo>
                <a:lnTo>
                  <a:pt x="2525157" y="39291"/>
                </a:lnTo>
                <a:lnTo>
                  <a:pt x="2540728" y="39291"/>
                </a:lnTo>
                <a:lnTo>
                  <a:pt x="2540728" y="25169"/>
                </a:lnTo>
                <a:lnTo>
                  <a:pt x="2552135" y="25169"/>
                </a:lnTo>
                <a:cubicBezTo>
                  <a:pt x="2555938" y="25711"/>
                  <a:pt x="2556119" y="26979"/>
                  <a:pt x="2552860" y="29333"/>
                </a:cubicBezTo>
                <a:lnTo>
                  <a:pt x="2552860" y="39291"/>
                </a:lnTo>
                <a:lnTo>
                  <a:pt x="2568431" y="39291"/>
                </a:lnTo>
                <a:lnTo>
                  <a:pt x="2568431" y="50517"/>
                </a:lnTo>
                <a:lnTo>
                  <a:pt x="2552860" y="50517"/>
                </a:lnTo>
                <a:lnTo>
                  <a:pt x="2552860" y="67538"/>
                </a:lnTo>
                <a:close/>
                <a:moveTo>
                  <a:pt x="2538555" y="145396"/>
                </a:moveTo>
                <a:lnTo>
                  <a:pt x="2526605" y="145396"/>
                </a:lnTo>
                <a:lnTo>
                  <a:pt x="2526605" y="91620"/>
                </a:lnTo>
                <a:lnTo>
                  <a:pt x="2564086" y="91620"/>
                </a:lnTo>
                <a:lnTo>
                  <a:pt x="2564086" y="135438"/>
                </a:lnTo>
                <a:lnTo>
                  <a:pt x="2538555" y="135438"/>
                </a:lnTo>
                <a:lnTo>
                  <a:pt x="2538555" y="145396"/>
                </a:lnTo>
                <a:close/>
                <a:moveTo>
                  <a:pt x="2538555" y="103027"/>
                </a:moveTo>
                <a:lnTo>
                  <a:pt x="2538555" y="124212"/>
                </a:lnTo>
                <a:lnTo>
                  <a:pt x="2551954" y="124212"/>
                </a:lnTo>
                <a:lnTo>
                  <a:pt x="2551954" y="103027"/>
                </a:lnTo>
                <a:lnTo>
                  <a:pt x="2538555" y="103027"/>
                </a:lnTo>
                <a:close/>
                <a:moveTo>
                  <a:pt x="2768510" y="87456"/>
                </a:moveTo>
                <a:cubicBezTo>
                  <a:pt x="2740626" y="77135"/>
                  <a:pt x="2717631" y="62287"/>
                  <a:pt x="2699162" y="42913"/>
                </a:cubicBezTo>
                <a:lnTo>
                  <a:pt x="2699162" y="70435"/>
                </a:lnTo>
                <a:lnTo>
                  <a:pt x="2685038" y="70435"/>
                </a:lnTo>
                <a:lnTo>
                  <a:pt x="2685038" y="45629"/>
                </a:lnTo>
                <a:cubicBezTo>
                  <a:pt x="2666207" y="65365"/>
                  <a:pt x="2643393" y="80212"/>
                  <a:pt x="2616414" y="90171"/>
                </a:cubicBezTo>
                <a:lnTo>
                  <a:pt x="2610077" y="75323"/>
                </a:lnTo>
                <a:cubicBezTo>
                  <a:pt x="2641221" y="63555"/>
                  <a:pt x="2664578" y="49069"/>
                  <a:pt x="2680150" y="32229"/>
                </a:cubicBezTo>
                <a:lnTo>
                  <a:pt x="2619311" y="32229"/>
                </a:lnTo>
                <a:lnTo>
                  <a:pt x="2619311" y="18831"/>
                </a:lnTo>
                <a:lnTo>
                  <a:pt x="2685038" y="18831"/>
                </a:lnTo>
                <a:lnTo>
                  <a:pt x="2685038" y="1810"/>
                </a:lnTo>
                <a:lnTo>
                  <a:pt x="2698437" y="1810"/>
                </a:lnTo>
                <a:cubicBezTo>
                  <a:pt x="2702240" y="2354"/>
                  <a:pt x="2702421" y="3622"/>
                  <a:pt x="2699162" y="5976"/>
                </a:cubicBezTo>
                <a:lnTo>
                  <a:pt x="2699162" y="18649"/>
                </a:lnTo>
                <a:lnTo>
                  <a:pt x="2763441" y="18649"/>
                </a:lnTo>
                <a:lnTo>
                  <a:pt x="2763441" y="32049"/>
                </a:lnTo>
                <a:lnTo>
                  <a:pt x="2705499" y="32049"/>
                </a:lnTo>
                <a:cubicBezTo>
                  <a:pt x="2723424" y="49431"/>
                  <a:pt x="2746239" y="62287"/>
                  <a:pt x="2774123" y="70254"/>
                </a:cubicBezTo>
                <a:lnTo>
                  <a:pt x="2768510" y="87274"/>
                </a:lnTo>
                <a:close/>
                <a:moveTo>
                  <a:pt x="2648282" y="76772"/>
                </a:moveTo>
                <a:lnTo>
                  <a:pt x="2735918" y="76772"/>
                </a:lnTo>
                <a:lnTo>
                  <a:pt x="2735918" y="146121"/>
                </a:lnTo>
                <a:lnTo>
                  <a:pt x="2769959" y="146121"/>
                </a:lnTo>
                <a:lnTo>
                  <a:pt x="2769959" y="157347"/>
                </a:lnTo>
                <a:lnTo>
                  <a:pt x="2616414" y="157347"/>
                </a:lnTo>
                <a:lnTo>
                  <a:pt x="2616414" y="146121"/>
                </a:lnTo>
                <a:lnTo>
                  <a:pt x="2648282" y="146121"/>
                </a:lnTo>
                <a:lnTo>
                  <a:pt x="2648282" y="76772"/>
                </a:lnTo>
                <a:close/>
                <a:moveTo>
                  <a:pt x="2662405" y="99405"/>
                </a:moveTo>
                <a:lnTo>
                  <a:pt x="2721795" y="99405"/>
                </a:lnTo>
                <a:lnTo>
                  <a:pt x="2721795" y="88179"/>
                </a:lnTo>
                <a:lnTo>
                  <a:pt x="2662405" y="88179"/>
                </a:lnTo>
                <a:lnTo>
                  <a:pt x="2662405" y="99405"/>
                </a:lnTo>
                <a:close/>
                <a:moveTo>
                  <a:pt x="2721795" y="110632"/>
                </a:moveTo>
                <a:lnTo>
                  <a:pt x="2662405" y="110632"/>
                </a:lnTo>
                <a:lnTo>
                  <a:pt x="2662405" y="121858"/>
                </a:lnTo>
                <a:lnTo>
                  <a:pt x="2721795" y="121858"/>
                </a:lnTo>
                <a:lnTo>
                  <a:pt x="2721795" y="110632"/>
                </a:lnTo>
                <a:close/>
                <a:moveTo>
                  <a:pt x="2721795" y="133265"/>
                </a:moveTo>
                <a:lnTo>
                  <a:pt x="2662405" y="133265"/>
                </a:lnTo>
                <a:lnTo>
                  <a:pt x="2662405" y="145940"/>
                </a:lnTo>
                <a:lnTo>
                  <a:pt x="2721795" y="145940"/>
                </a:lnTo>
                <a:lnTo>
                  <a:pt x="2721795" y="133265"/>
                </a:lnTo>
                <a:close/>
              </a:path>
            </a:pathLst>
          </a:custGeom>
          <a:solidFill>
            <a:srgbClr val="10909E"/>
          </a:solidFill>
          <a:ln w="18102" cap="flat">
            <a:noFill/>
            <a:prstDash val="solid"/>
            <a:miter/>
          </a:ln>
        </p:spPr>
        <p:txBody>
          <a:bodyPr rtlCol="0" anchor="ctr"/>
          <a:lstStyle/>
          <a:p>
            <a:endParaRPr lang="ja-JP" altLang="en-US" sz="1200"/>
          </a:p>
        </p:txBody>
      </p:sp>
      <p:sp>
        <p:nvSpPr>
          <p:cNvPr id="1185" name="フリーフォーム: 図形 1184">
            <a:extLst>
              <a:ext uri="{FF2B5EF4-FFF2-40B4-BE49-F238E27FC236}">
                <a16:creationId xmlns:a16="http://schemas.microsoft.com/office/drawing/2014/main" id="{502DC35F-7AE0-EC7A-5FFF-9CBF96670A61}"/>
              </a:ext>
            </a:extLst>
          </p:cNvPr>
          <p:cNvSpPr/>
          <p:nvPr/>
        </p:nvSpPr>
        <p:spPr>
          <a:xfrm>
            <a:off x="4356754" y="6242577"/>
            <a:ext cx="405106" cy="109122"/>
          </a:xfrm>
          <a:custGeom>
            <a:avLst/>
            <a:gdLst>
              <a:gd name="connsiteX0" fmla="*/ 53052 w 607659"/>
              <a:gd name="connsiteY0" fmla="*/ 36937 h 163683"/>
              <a:gd name="connsiteX1" fmla="*/ 53052 w 607659"/>
              <a:gd name="connsiteY1" fmla="*/ 163503 h 163683"/>
              <a:gd name="connsiteX2" fmla="*/ 0 w 607659"/>
              <a:gd name="connsiteY2" fmla="*/ 163503 h 163683"/>
              <a:gd name="connsiteX3" fmla="*/ 0 w 607659"/>
              <a:gd name="connsiteY3" fmla="*/ 150104 h 163683"/>
              <a:gd name="connsiteX4" fmla="*/ 38929 w 607659"/>
              <a:gd name="connsiteY4" fmla="*/ 150104 h 163683"/>
              <a:gd name="connsiteX5" fmla="*/ 38929 w 607659"/>
              <a:gd name="connsiteY5" fmla="*/ 36937 h 163683"/>
              <a:gd name="connsiteX6" fmla="*/ 53052 w 607659"/>
              <a:gd name="connsiteY6" fmla="*/ 36937 h 163683"/>
              <a:gd name="connsiteX7" fmla="*/ 174005 w 607659"/>
              <a:gd name="connsiteY7" fmla="*/ 46896 h 163683"/>
              <a:gd name="connsiteX8" fmla="*/ 145034 w 607659"/>
              <a:gd name="connsiteY8" fmla="*/ 134532 h 163683"/>
              <a:gd name="connsiteX9" fmla="*/ 126022 w 607659"/>
              <a:gd name="connsiteY9" fmla="*/ 143767 h 163683"/>
              <a:gd name="connsiteX10" fmla="*/ 108278 w 607659"/>
              <a:gd name="connsiteY10" fmla="*/ 137429 h 163683"/>
              <a:gd name="connsiteX11" fmla="*/ 91257 w 607659"/>
              <a:gd name="connsiteY11" fmla="*/ 95060 h 163683"/>
              <a:gd name="connsiteX12" fmla="*/ 113167 w 607659"/>
              <a:gd name="connsiteY12" fmla="*/ 42007 h 163683"/>
              <a:gd name="connsiteX13" fmla="*/ 171832 w 607659"/>
              <a:gd name="connsiteY13" fmla="*/ 17925 h 163683"/>
              <a:gd name="connsiteX14" fmla="*/ 220720 w 607659"/>
              <a:gd name="connsiteY14" fmla="*/ 35670 h 163683"/>
              <a:gd name="connsiteX15" fmla="*/ 240457 w 607659"/>
              <a:gd name="connsiteY15" fmla="*/ 82385 h 163683"/>
              <a:gd name="connsiteX16" fmla="*/ 221987 w 607659"/>
              <a:gd name="connsiteY16" fmla="*/ 129825 h 163683"/>
              <a:gd name="connsiteX17" fmla="*/ 185231 w 607659"/>
              <a:gd name="connsiteY17" fmla="*/ 153182 h 163683"/>
              <a:gd name="connsiteX18" fmla="*/ 170384 w 607659"/>
              <a:gd name="connsiteY18" fmla="*/ 138334 h 163683"/>
              <a:gd name="connsiteX19" fmla="*/ 209313 w 607659"/>
              <a:gd name="connsiteY19" fmla="*/ 116426 h 163683"/>
              <a:gd name="connsiteX20" fmla="*/ 222712 w 607659"/>
              <a:gd name="connsiteY20" fmla="*/ 83834 h 163683"/>
              <a:gd name="connsiteX21" fmla="*/ 207864 w 607659"/>
              <a:gd name="connsiteY21" fmla="*/ 46353 h 163683"/>
              <a:gd name="connsiteX22" fmla="*/ 161149 w 607659"/>
              <a:gd name="connsiteY22" fmla="*/ 32953 h 163683"/>
              <a:gd name="connsiteX23" fmla="*/ 173824 w 607659"/>
              <a:gd name="connsiteY23" fmla="*/ 39291 h 163683"/>
              <a:gd name="connsiteX24" fmla="*/ 173824 w 607659"/>
              <a:gd name="connsiteY24" fmla="*/ 47077 h 163683"/>
              <a:gd name="connsiteX25" fmla="*/ 173824 w 607659"/>
              <a:gd name="connsiteY25" fmla="*/ 47077 h 163683"/>
              <a:gd name="connsiteX26" fmla="*/ 157709 w 607659"/>
              <a:gd name="connsiteY26" fmla="*/ 33497 h 163683"/>
              <a:gd name="connsiteX27" fmla="*/ 125841 w 607659"/>
              <a:gd name="connsiteY27" fmla="*/ 51241 h 163683"/>
              <a:gd name="connsiteX28" fmla="*/ 107372 w 607659"/>
              <a:gd name="connsiteY28" fmla="*/ 96508 h 163683"/>
              <a:gd name="connsiteX29" fmla="*/ 118055 w 607659"/>
              <a:gd name="connsiteY29" fmla="*/ 123306 h 163683"/>
              <a:gd name="connsiteX30" fmla="*/ 124393 w 607659"/>
              <a:gd name="connsiteY30" fmla="*/ 125479 h 163683"/>
              <a:gd name="connsiteX31" fmla="*/ 133627 w 607659"/>
              <a:gd name="connsiteY31" fmla="*/ 120590 h 163683"/>
              <a:gd name="connsiteX32" fmla="*/ 157709 w 607659"/>
              <a:gd name="connsiteY32" fmla="*/ 33678 h 163683"/>
              <a:gd name="connsiteX33" fmla="*/ 157709 w 607659"/>
              <a:gd name="connsiteY33" fmla="*/ 33678 h 163683"/>
              <a:gd name="connsiteX34" fmla="*/ 328093 w 607659"/>
              <a:gd name="connsiteY34" fmla="*/ 81660 h 163683"/>
              <a:gd name="connsiteX35" fmla="*/ 311073 w 607659"/>
              <a:gd name="connsiteY35" fmla="*/ 83834 h 163683"/>
              <a:gd name="connsiteX36" fmla="*/ 311073 w 607659"/>
              <a:gd name="connsiteY36" fmla="*/ 162416 h 163683"/>
              <a:gd name="connsiteX37" fmla="*/ 296949 w 607659"/>
              <a:gd name="connsiteY37" fmla="*/ 162416 h 163683"/>
              <a:gd name="connsiteX38" fmla="*/ 296949 w 607659"/>
              <a:gd name="connsiteY38" fmla="*/ 86007 h 163683"/>
              <a:gd name="connsiteX39" fmla="*/ 270694 w 607659"/>
              <a:gd name="connsiteY39" fmla="*/ 88179 h 163683"/>
              <a:gd name="connsiteX40" fmla="*/ 267073 w 607659"/>
              <a:gd name="connsiteY40" fmla="*/ 90352 h 163683"/>
              <a:gd name="connsiteX41" fmla="*/ 264176 w 607659"/>
              <a:gd name="connsiteY41" fmla="*/ 74056 h 163683"/>
              <a:gd name="connsiteX42" fmla="*/ 280472 w 607659"/>
              <a:gd name="connsiteY42" fmla="*/ 74056 h 163683"/>
              <a:gd name="connsiteX43" fmla="*/ 291155 w 607659"/>
              <a:gd name="connsiteY43" fmla="*/ 62106 h 163683"/>
              <a:gd name="connsiteX44" fmla="*/ 266349 w 607659"/>
              <a:gd name="connsiteY44" fmla="*/ 44360 h 163683"/>
              <a:gd name="connsiteX45" fmla="*/ 273410 w 607659"/>
              <a:gd name="connsiteY45" fmla="*/ 33134 h 163683"/>
              <a:gd name="connsiteX46" fmla="*/ 279024 w 607659"/>
              <a:gd name="connsiteY46" fmla="*/ 36032 h 163683"/>
              <a:gd name="connsiteX47" fmla="*/ 300208 w 607659"/>
              <a:gd name="connsiteY47" fmla="*/ 0 h 163683"/>
              <a:gd name="connsiteX48" fmla="*/ 313607 w 607659"/>
              <a:gd name="connsiteY48" fmla="*/ 7786 h 163683"/>
              <a:gd name="connsiteX49" fmla="*/ 310711 w 607659"/>
              <a:gd name="connsiteY49" fmla="*/ 11407 h 163683"/>
              <a:gd name="connsiteX50" fmla="*/ 289526 w 607659"/>
              <a:gd name="connsiteY50" fmla="*/ 43274 h 163683"/>
              <a:gd name="connsiteX51" fmla="*/ 299484 w 607659"/>
              <a:gd name="connsiteY51" fmla="*/ 51060 h 163683"/>
              <a:gd name="connsiteX52" fmla="*/ 319221 w 607659"/>
              <a:gd name="connsiteY52" fmla="*/ 19193 h 163683"/>
              <a:gd name="connsiteX53" fmla="*/ 331171 w 607659"/>
              <a:gd name="connsiteY53" fmla="*/ 26254 h 163683"/>
              <a:gd name="connsiteX54" fmla="*/ 329722 w 607659"/>
              <a:gd name="connsiteY54" fmla="*/ 29875 h 163683"/>
              <a:gd name="connsiteX55" fmla="*/ 296406 w 607659"/>
              <a:gd name="connsiteY55" fmla="*/ 73693 h 163683"/>
              <a:gd name="connsiteX56" fmla="*/ 323204 w 607659"/>
              <a:gd name="connsiteY56" fmla="*/ 72245 h 163683"/>
              <a:gd name="connsiteX57" fmla="*/ 314694 w 607659"/>
              <a:gd name="connsiteY57" fmla="*/ 58847 h 163683"/>
              <a:gd name="connsiteX58" fmla="*/ 326644 w 607659"/>
              <a:gd name="connsiteY58" fmla="*/ 53958 h 163683"/>
              <a:gd name="connsiteX59" fmla="*/ 345656 w 607659"/>
              <a:gd name="connsiteY59" fmla="*/ 85825 h 163683"/>
              <a:gd name="connsiteX60" fmla="*/ 331533 w 607659"/>
              <a:gd name="connsiteY60" fmla="*/ 92162 h 163683"/>
              <a:gd name="connsiteX61" fmla="*/ 327368 w 607659"/>
              <a:gd name="connsiteY61" fmla="*/ 82204 h 163683"/>
              <a:gd name="connsiteX62" fmla="*/ 288439 w 607659"/>
              <a:gd name="connsiteY62" fmla="*/ 101397 h 163683"/>
              <a:gd name="connsiteX63" fmla="*/ 288439 w 607659"/>
              <a:gd name="connsiteY63" fmla="*/ 105561 h 163683"/>
              <a:gd name="connsiteX64" fmla="*/ 282102 w 607659"/>
              <a:gd name="connsiteY64" fmla="*/ 147931 h 163683"/>
              <a:gd name="connsiteX65" fmla="*/ 267979 w 607659"/>
              <a:gd name="connsiteY65" fmla="*/ 141593 h 163683"/>
              <a:gd name="connsiteX66" fmla="*/ 273592 w 607659"/>
              <a:gd name="connsiteY66" fmla="*/ 99948 h 163683"/>
              <a:gd name="connsiteX67" fmla="*/ 288439 w 607659"/>
              <a:gd name="connsiteY67" fmla="*/ 101397 h 163683"/>
              <a:gd name="connsiteX68" fmla="*/ 325920 w 607659"/>
              <a:gd name="connsiteY68" fmla="*/ 137429 h 163683"/>
              <a:gd name="connsiteX69" fmla="*/ 317410 w 607659"/>
              <a:gd name="connsiteY69" fmla="*/ 100673 h 163683"/>
              <a:gd name="connsiteX70" fmla="*/ 330084 w 607659"/>
              <a:gd name="connsiteY70" fmla="*/ 96508 h 163683"/>
              <a:gd name="connsiteX71" fmla="*/ 340767 w 607659"/>
              <a:gd name="connsiteY71" fmla="*/ 133265 h 163683"/>
              <a:gd name="connsiteX72" fmla="*/ 325920 w 607659"/>
              <a:gd name="connsiteY72" fmla="*/ 137429 h 163683"/>
              <a:gd name="connsiteX73" fmla="*/ 391647 w 607659"/>
              <a:gd name="connsiteY73" fmla="*/ 61743 h 163683"/>
              <a:gd name="connsiteX74" fmla="*/ 424239 w 607659"/>
              <a:gd name="connsiteY74" fmla="*/ 61743 h 163683"/>
              <a:gd name="connsiteX75" fmla="*/ 424239 w 607659"/>
              <a:gd name="connsiteY75" fmla="*/ 75142 h 163683"/>
              <a:gd name="connsiteX76" fmla="*/ 346381 w 607659"/>
              <a:gd name="connsiteY76" fmla="*/ 75142 h 163683"/>
              <a:gd name="connsiteX77" fmla="*/ 346381 w 607659"/>
              <a:gd name="connsiteY77" fmla="*/ 61743 h 163683"/>
              <a:gd name="connsiteX78" fmla="*/ 377524 w 607659"/>
              <a:gd name="connsiteY78" fmla="*/ 61743 h 163683"/>
              <a:gd name="connsiteX79" fmla="*/ 377524 w 607659"/>
              <a:gd name="connsiteY79" fmla="*/ 39834 h 163683"/>
              <a:gd name="connsiteX80" fmla="*/ 340767 w 607659"/>
              <a:gd name="connsiteY80" fmla="*/ 39834 h 163683"/>
              <a:gd name="connsiteX81" fmla="*/ 340767 w 607659"/>
              <a:gd name="connsiteY81" fmla="*/ 26435 h 163683"/>
              <a:gd name="connsiteX82" fmla="*/ 377524 w 607659"/>
              <a:gd name="connsiteY82" fmla="*/ 26435 h 163683"/>
              <a:gd name="connsiteX83" fmla="*/ 377524 w 607659"/>
              <a:gd name="connsiteY83" fmla="*/ 905 h 163683"/>
              <a:gd name="connsiteX84" fmla="*/ 390923 w 607659"/>
              <a:gd name="connsiteY84" fmla="*/ 905 h 163683"/>
              <a:gd name="connsiteX85" fmla="*/ 391647 w 607659"/>
              <a:gd name="connsiteY85" fmla="*/ 5069 h 163683"/>
              <a:gd name="connsiteX86" fmla="*/ 391647 w 607659"/>
              <a:gd name="connsiteY86" fmla="*/ 26254 h 163683"/>
              <a:gd name="connsiteX87" fmla="*/ 429128 w 607659"/>
              <a:gd name="connsiteY87" fmla="*/ 26254 h 163683"/>
              <a:gd name="connsiteX88" fmla="*/ 429128 w 607659"/>
              <a:gd name="connsiteY88" fmla="*/ 39654 h 163683"/>
              <a:gd name="connsiteX89" fmla="*/ 391647 w 607659"/>
              <a:gd name="connsiteY89" fmla="*/ 39654 h 163683"/>
              <a:gd name="connsiteX90" fmla="*/ 391647 w 607659"/>
              <a:gd name="connsiteY90" fmla="*/ 61562 h 163683"/>
              <a:gd name="connsiteX91" fmla="*/ 364849 w 607659"/>
              <a:gd name="connsiteY91" fmla="*/ 151553 h 163683"/>
              <a:gd name="connsiteX92" fmla="*/ 364849 w 607659"/>
              <a:gd name="connsiteY92" fmla="*/ 161511 h 163683"/>
              <a:gd name="connsiteX93" fmla="*/ 350726 w 607659"/>
              <a:gd name="connsiteY93" fmla="*/ 161511 h 163683"/>
              <a:gd name="connsiteX94" fmla="*/ 350726 w 607659"/>
              <a:gd name="connsiteY94" fmla="*/ 91438 h 163683"/>
              <a:gd name="connsiteX95" fmla="*/ 421523 w 607659"/>
              <a:gd name="connsiteY95" fmla="*/ 91438 h 163683"/>
              <a:gd name="connsiteX96" fmla="*/ 421523 w 607659"/>
              <a:gd name="connsiteY96" fmla="*/ 159339 h 163683"/>
              <a:gd name="connsiteX97" fmla="*/ 407400 w 607659"/>
              <a:gd name="connsiteY97" fmla="*/ 159339 h 163683"/>
              <a:gd name="connsiteX98" fmla="*/ 407400 w 607659"/>
              <a:gd name="connsiteY98" fmla="*/ 151553 h 163683"/>
              <a:gd name="connsiteX99" fmla="*/ 365031 w 607659"/>
              <a:gd name="connsiteY99" fmla="*/ 151553 h 163683"/>
              <a:gd name="connsiteX100" fmla="*/ 407219 w 607659"/>
              <a:gd name="connsiteY100" fmla="*/ 138154 h 163683"/>
              <a:gd name="connsiteX101" fmla="*/ 407219 w 607659"/>
              <a:gd name="connsiteY101" fmla="*/ 104837 h 163683"/>
              <a:gd name="connsiteX102" fmla="*/ 364849 w 607659"/>
              <a:gd name="connsiteY102" fmla="*/ 104837 h 163683"/>
              <a:gd name="connsiteX103" fmla="*/ 364849 w 607659"/>
              <a:gd name="connsiteY103" fmla="*/ 138154 h 163683"/>
              <a:gd name="connsiteX104" fmla="*/ 407219 w 607659"/>
              <a:gd name="connsiteY104" fmla="*/ 138154 h 163683"/>
              <a:gd name="connsiteX105" fmla="*/ 451761 w 607659"/>
              <a:gd name="connsiteY105" fmla="*/ 103570 h 163683"/>
              <a:gd name="connsiteX106" fmla="*/ 451761 w 607659"/>
              <a:gd name="connsiteY106" fmla="*/ 90171 h 163683"/>
              <a:gd name="connsiteX107" fmla="*/ 521834 w 607659"/>
              <a:gd name="connsiteY107" fmla="*/ 90171 h 163683"/>
              <a:gd name="connsiteX108" fmla="*/ 521834 w 607659"/>
              <a:gd name="connsiteY108" fmla="*/ 74599 h 163683"/>
              <a:gd name="connsiteX109" fmla="*/ 485802 w 607659"/>
              <a:gd name="connsiteY109" fmla="*/ 74599 h 163683"/>
              <a:gd name="connsiteX110" fmla="*/ 485802 w 607659"/>
              <a:gd name="connsiteY110" fmla="*/ 80936 h 163683"/>
              <a:gd name="connsiteX111" fmla="*/ 471679 w 607659"/>
              <a:gd name="connsiteY111" fmla="*/ 80936 h 163683"/>
              <a:gd name="connsiteX112" fmla="*/ 471679 w 607659"/>
              <a:gd name="connsiteY112" fmla="*/ 5251 h 163683"/>
              <a:gd name="connsiteX113" fmla="*/ 585570 w 607659"/>
              <a:gd name="connsiteY113" fmla="*/ 5251 h 163683"/>
              <a:gd name="connsiteX114" fmla="*/ 585570 w 607659"/>
              <a:gd name="connsiteY114" fmla="*/ 79487 h 163683"/>
              <a:gd name="connsiteX115" fmla="*/ 571447 w 607659"/>
              <a:gd name="connsiteY115" fmla="*/ 79487 h 163683"/>
              <a:gd name="connsiteX116" fmla="*/ 571447 w 607659"/>
              <a:gd name="connsiteY116" fmla="*/ 74599 h 163683"/>
              <a:gd name="connsiteX117" fmla="*/ 536138 w 607659"/>
              <a:gd name="connsiteY117" fmla="*/ 74599 h 163683"/>
              <a:gd name="connsiteX118" fmla="*/ 536138 w 607659"/>
              <a:gd name="connsiteY118" fmla="*/ 90171 h 163683"/>
              <a:gd name="connsiteX119" fmla="*/ 604763 w 607659"/>
              <a:gd name="connsiteY119" fmla="*/ 90171 h 163683"/>
              <a:gd name="connsiteX120" fmla="*/ 604763 w 607659"/>
              <a:gd name="connsiteY120" fmla="*/ 103570 h 163683"/>
              <a:gd name="connsiteX121" fmla="*/ 539760 w 607659"/>
              <a:gd name="connsiteY121" fmla="*/ 103570 h 163683"/>
              <a:gd name="connsiteX122" fmla="*/ 607660 w 607659"/>
              <a:gd name="connsiteY122" fmla="*/ 141051 h 163683"/>
              <a:gd name="connsiteX123" fmla="*/ 601322 w 607659"/>
              <a:gd name="connsiteY123" fmla="*/ 157347 h 163683"/>
              <a:gd name="connsiteX124" fmla="*/ 536320 w 607659"/>
              <a:gd name="connsiteY124" fmla="*/ 116968 h 163683"/>
              <a:gd name="connsiteX125" fmla="*/ 536320 w 607659"/>
              <a:gd name="connsiteY125" fmla="*/ 163684 h 163683"/>
              <a:gd name="connsiteX126" fmla="*/ 522196 w 607659"/>
              <a:gd name="connsiteY126" fmla="*/ 163684 h 163683"/>
              <a:gd name="connsiteX127" fmla="*/ 522196 w 607659"/>
              <a:gd name="connsiteY127" fmla="*/ 117693 h 163683"/>
              <a:gd name="connsiteX128" fmla="*/ 458461 w 607659"/>
              <a:gd name="connsiteY128" fmla="*/ 158071 h 163683"/>
              <a:gd name="connsiteX129" fmla="*/ 450675 w 607659"/>
              <a:gd name="connsiteY129" fmla="*/ 142499 h 163683"/>
              <a:gd name="connsiteX130" fmla="*/ 518575 w 607659"/>
              <a:gd name="connsiteY130" fmla="*/ 103570 h 163683"/>
              <a:gd name="connsiteX131" fmla="*/ 452124 w 607659"/>
              <a:gd name="connsiteY131" fmla="*/ 103570 h 163683"/>
              <a:gd name="connsiteX132" fmla="*/ 485802 w 607659"/>
              <a:gd name="connsiteY132" fmla="*/ 18649 h 163683"/>
              <a:gd name="connsiteX133" fmla="*/ 485802 w 607659"/>
              <a:gd name="connsiteY133" fmla="*/ 33497 h 163683"/>
              <a:gd name="connsiteX134" fmla="*/ 521834 w 607659"/>
              <a:gd name="connsiteY134" fmla="*/ 33497 h 163683"/>
              <a:gd name="connsiteX135" fmla="*/ 521834 w 607659"/>
              <a:gd name="connsiteY135" fmla="*/ 18649 h 163683"/>
              <a:gd name="connsiteX136" fmla="*/ 485802 w 607659"/>
              <a:gd name="connsiteY136" fmla="*/ 18649 h 163683"/>
              <a:gd name="connsiteX137" fmla="*/ 485802 w 607659"/>
              <a:gd name="connsiteY137" fmla="*/ 46896 h 163683"/>
              <a:gd name="connsiteX138" fmla="*/ 485802 w 607659"/>
              <a:gd name="connsiteY138" fmla="*/ 61019 h 163683"/>
              <a:gd name="connsiteX139" fmla="*/ 521834 w 607659"/>
              <a:gd name="connsiteY139" fmla="*/ 61019 h 163683"/>
              <a:gd name="connsiteX140" fmla="*/ 521834 w 607659"/>
              <a:gd name="connsiteY140" fmla="*/ 46896 h 163683"/>
              <a:gd name="connsiteX141" fmla="*/ 485802 w 607659"/>
              <a:gd name="connsiteY141" fmla="*/ 46896 h 163683"/>
              <a:gd name="connsiteX142" fmla="*/ 571447 w 607659"/>
              <a:gd name="connsiteY142" fmla="*/ 18649 h 163683"/>
              <a:gd name="connsiteX143" fmla="*/ 536138 w 607659"/>
              <a:gd name="connsiteY143" fmla="*/ 18649 h 163683"/>
              <a:gd name="connsiteX144" fmla="*/ 536138 w 607659"/>
              <a:gd name="connsiteY144" fmla="*/ 33497 h 163683"/>
              <a:gd name="connsiteX145" fmla="*/ 571447 w 607659"/>
              <a:gd name="connsiteY145" fmla="*/ 33497 h 163683"/>
              <a:gd name="connsiteX146" fmla="*/ 571447 w 607659"/>
              <a:gd name="connsiteY146" fmla="*/ 18649 h 163683"/>
              <a:gd name="connsiteX147" fmla="*/ 571447 w 607659"/>
              <a:gd name="connsiteY147" fmla="*/ 46896 h 163683"/>
              <a:gd name="connsiteX148" fmla="*/ 536138 w 607659"/>
              <a:gd name="connsiteY148" fmla="*/ 46896 h 163683"/>
              <a:gd name="connsiteX149" fmla="*/ 536138 w 607659"/>
              <a:gd name="connsiteY149" fmla="*/ 61019 h 163683"/>
              <a:gd name="connsiteX150" fmla="*/ 571447 w 607659"/>
              <a:gd name="connsiteY150" fmla="*/ 61019 h 163683"/>
              <a:gd name="connsiteX151" fmla="*/ 571447 w 607659"/>
              <a:gd name="connsiteY151" fmla="*/ 46896 h 16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607659" h="163683">
                <a:moveTo>
                  <a:pt x="53052" y="36937"/>
                </a:moveTo>
                <a:lnTo>
                  <a:pt x="53052" y="163503"/>
                </a:lnTo>
                <a:lnTo>
                  <a:pt x="0" y="163503"/>
                </a:lnTo>
                <a:lnTo>
                  <a:pt x="0" y="150104"/>
                </a:lnTo>
                <a:lnTo>
                  <a:pt x="38929" y="150104"/>
                </a:lnTo>
                <a:lnTo>
                  <a:pt x="38929" y="36937"/>
                </a:lnTo>
                <a:lnTo>
                  <a:pt x="53052" y="36937"/>
                </a:lnTo>
                <a:close/>
                <a:moveTo>
                  <a:pt x="174005" y="46896"/>
                </a:moveTo>
                <a:cubicBezTo>
                  <a:pt x="166038" y="93974"/>
                  <a:pt x="156261" y="123306"/>
                  <a:pt x="145034" y="134532"/>
                </a:cubicBezTo>
                <a:cubicBezTo>
                  <a:pt x="138878" y="140688"/>
                  <a:pt x="132540" y="143767"/>
                  <a:pt x="126022" y="143767"/>
                </a:cubicBezTo>
                <a:cubicBezTo>
                  <a:pt x="118417" y="143767"/>
                  <a:pt x="112624" y="141593"/>
                  <a:pt x="108278" y="137429"/>
                </a:cubicBezTo>
                <a:cubicBezTo>
                  <a:pt x="97052" y="126203"/>
                  <a:pt x="91257" y="111899"/>
                  <a:pt x="91257" y="95060"/>
                </a:cubicBezTo>
                <a:cubicBezTo>
                  <a:pt x="91257" y="74237"/>
                  <a:pt x="98500" y="56674"/>
                  <a:pt x="113167" y="42007"/>
                </a:cubicBezTo>
                <a:cubicBezTo>
                  <a:pt x="129101" y="25892"/>
                  <a:pt x="148837" y="17925"/>
                  <a:pt x="171832" y="17925"/>
                </a:cubicBezTo>
                <a:cubicBezTo>
                  <a:pt x="192655" y="17925"/>
                  <a:pt x="208770" y="23900"/>
                  <a:pt x="220720" y="35670"/>
                </a:cubicBezTo>
                <a:cubicBezTo>
                  <a:pt x="233938" y="48887"/>
                  <a:pt x="240457" y="64460"/>
                  <a:pt x="240457" y="82385"/>
                </a:cubicBezTo>
                <a:cubicBezTo>
                  <a:pt x="240457" y="101759"/>
                  <a:pt x="234300" y="117512"/>
                  <a:pt x="221987" y="129825"/>
                </a:cubicBezTo>
                <a:cubicBezTo>
                  <a:pt x="214020" y="137792"/>
                  <a:pt x="201708" y="145577"/>
                  <a:pt x="185231" y="153182"/>
                </a:cubicBezTo>
                <a:lnTo>
                  <a:pt x="170384" y="138334"/>
                </a:lnTo>
                <a:cubicBezTo>
                  <a:pt x="186860" y="133084"/>
                  <a:pt x="199897" y="125840"/>
                  <a:pt x="209313" y="116426"/>
                </a:cubicBezTo>
                <a:cubicBezTo>
                  <a:pt x="218185" y="107554"/>
                  <a:pt x="222712" y="96689"/>
                  <a:pt x="222712" y="83834"/>
                </a:cubicBezTo>
                <a:cubicBezTo>
                  <a:pt x="222712" y="68805"/>
                  <a:pt x="217823" y="56311"/>
                  <a:pt x="207864" y="46353"/>
                </a:cubicBezTo>
                <a:cubicBezTo>
                  <a:pt x="197906" y="36393"/>
                  <a:pt x="182334" y="32048"/>
                  <a:pt x="161149" y="32953"/>
                </a:cubicBezTo>
                <a:lnTo>
                  <a:pt x="173824" y="39291"/>
                </a:lnTo>
                <a:cubicBezTo>
                  <a:pt x="179437" y="41645"/>
                  <a:pt x="179437" y="44180"/>
                  <a:pt x="173824" y="47077"/>
                </a:cubicBezTo>
                <a:lnTo>
                  <a:pt x="173824" y="47077"/>
                </a:lnTo>
                <a:close/>
                <a:moveTo>
                  <a:pt x="157709" y="33497"/>
                </a:moveTo>
                <a:cubicBezTo>
                  <a:pt x="145397" y="36393"/>
                  <a:pt x="134894" y="42188"/>
                  <a:pt x="125841" y="51241"/>
                </a:cubicBezTo>
                <a:cubicBezTo>
                  <a:pt x="113529" y="63553"/>
                  <a:pt x="107372" y="78582"/>
                  <a:pt x="107372" y="96508"/>
                </a:cubicBezTo>
                <a:cubicBezTo>
                  <a:pt x="107372" y="107372"/>
                  <a:pt x="110994" y="116245"/>
                  <a:pt x="118055" y="123306"/>
                </a:cubicBezTo>
                <a:cubicBezTo>
                  <a:pt x="119504" y="124754"/>
                  <a:pt x="121677" y="125479"/>
                  <a:pt x="124393" y="125479"/>
                </a:cubicBezTo>
                <a:cubicBezTo>
                  <a:pt x="127109" y="125479"/>
                  <a:pt x="130368" y="123849"/>
                  <a:pt x="133627" y="120590"/>
                </a:cubicBezTo>
                <a:cubicBezTo>
                  <a:pt x="144491" y="109726"/>
                  <a:pt x="152458" y="80755"/>
                  <a:pt x="157709" y="33678"/>
                </a:cubicBezTo>
                <a:lnTo>
                  <a:pt x="157709" y="33678"/>
                </a:lnTo>
                <a:close/>
                <a:moveTo>
                  <a:pt x="328093" y="81660"/>
                </a:moveTo>
                <a:lnTo>
                  <a:pt x="311073" y="83834"/>
                </a:lnTo>
                <a:lnTo>
                  <a:pt x="311073" y="162416"/>
                </a:lnTo>
                <a:lnTo>
                  <a:pt x="296949" y="162416"/>
                </a:lnTo>
                <a:lnTo>
                  <a:pt x="296949" y="86007"/>
                </a:lnTo>
                <a:lnTo>
                  <a:pt x="270694" y="88179"/>
                </a:lnTo>
                <a:cubicBezTo>
                  <a:pt x="270151" y="91438"/>
                  <a:pt x="269065" y="92162"/>
                  <a:pt x="267073" y="90352"/>
                </a:cubicBezTo>
                <a:lnTo>
                  <a:pt x="264176" y="74056"/>
                </a:lnTo>
                <a:lnTo>
                  <a:pt x="280472" y="74056"/>
                </a:lnTo>
                <a:cubicBezTo>
                  <a:pt x="284274" y="70254"/>
                  <a:pt x="287715" y="66270"/>
                  <a:pt x="291155" y="62106"/>
                </a:cubicBezTo>
                <a:cubicBezTo>
                  <a:pt x="283188" y="55587"/>
                  <a:pt x="274859" y="49612"/>
                  <a:pt x="266349" y="44360"/>
                </a:cubicBezTo>
                <a:lnTo>
                  <a:pt x="273410" y="33134"/>
                </a:lnTo>
                <a:lnTo>
                  <a:pt x="279024" y="36032"/>
                </a:lnTo>
                <a:cubicBezTo>
                  <a:pt x="287896" y="22813"/>
                  <a:pt x="294957" y="10864"/>
                  <a:pt x="300208" y="0"/>
                </a:cubicBezTo>
                <a:lnTo>
                  <a:pt x="313607" y="7786"/>
                </a:lnTo>
                <a:cubicBezTo>
                  <a:pt x="315418" y="9596"/>
                  <a:pt x="314513" y="10864"/>
                  <a:pt x="310711" y="11407"/>
                </a:cubicBezTo>
                <a:cubicBezTo>
                  <a:pt x="306003" y="20822"/>
                  <a:pt x="298941" y="31505"/>
                  <a:pt x="289526" y="43274"/>
                </a:cubicBezTo>
                <a:lnTo>
                  <a:pt x="299484" y="51060"/>
                </a:lnTo>
                <a:cubicBezTo>
                  <a:pt x="307089" y="40196"/>
                  <a:pt x="313607" y="29694"/>
                  <a:pt x="319221" y="19193"/>
                </a:cubicBezTo>
                <a:lnTo>
                  <a:pt x="331171" y="26254"/>
                </a:lnTo>
                <a:cubicBezTo>
                  <a:pt x="334068" y="28065"/>
                  <a:pt x="333525" y="29333"/>
                  <a:pt x="329722" y="29875"/>
                </a:cubicBezTo>
                <a:cubicBezTo>
                  <a:pt x="323023" y="41645"/>
                  <a:pt x="311978" y="56311"/>
                  <a:pt x="296406" y="73693"/>
                </a:cubicBezTo>
                <a:lnTo>
                  <a:pt x="323204" y="72245"/>
                </a:lnTo>
                <a:cubicBezTo>
                  <a:pt x="320850" y="67538"/>
                  <a:pt x="317953" y="63011"/>
                  <a:pt x="314694" y="58847"/>
                </a:cubicBezTo>
                <a:lnTo>
                  <a:pt x="326644" y="53958"/>
                </a:lnTo>
                <a:cubicBezTo>
                  <a:pt x="333706" y="60476"/>
                  <a:pt x="340043" y="71159"/>
                  <a:pt x="345656" y="85825"/>
                </a:cubicBezTo>
                <a:lnTo>
                  <a:pt x="331533" y="92162"/>
                </a:lnTo>
                <a:lnTo>
                  <a:pt x="327368" y="82204"/>
                </a:lnTo>
                <a:close/>
                <a:moveTo>
                  <a:pt x="288439" y="101397"/>
                </a:moveTo>
                <a:cubicBezTo>
                  <a:pt x="291698" y="102302"/>
                  <a:pt x="291698" y="103751"/>
                  <a:pt x="288439" y="105561"/>
                </a:cubicBezTo>
                <a:cubicBezTo>
                  <a:pt x="288439" y="121676"/>
                  <a:pt x="286266" y="135800"/>
                  <a:pt x="282102" y="147931"/>
                </a:cubicBezTo>
                <a:lnTo>
                  <a:pt x="267979" y="141593"/>
                </a:lnTo>
                <a:cubicBezTo>
                  <a:pt x="272143" y="127833"/>
                  <a:pt x="274135" y="114072"/>
                  <a:pt x="273592" y="99948"/>
                </a:cubicBezTo>
                <a:lnTo>
                  <a:pt x="288439" y="101397"/>
                </a:lnTo>
                <a:close/>
                <a:moveTo>
                  <a:pt x="325920" y="137429"/>
                </a:moveTo>
                <a:cubicBezTo>
                  <a:pt x="324109" y="122763"/>
                  <a:pt x="321212" y="110632"/>
                  <a:pt x="317410" y="100673"/>
                </a:cubicBezTo>
                <a:lnTo>
                  <a:pt x="330084" y="96508"/>
                </a:lnTo>
                <a:cubicBezTo>
                  <a:pt x="335335" y="105380"/>
                  <a:pt x="338776" y="117693"/>
                  <a:pt x="340767" y="133265"/>
                </a:cubicBezTo>
                <a:lnTo>
                  <a:pt x="325920" y="137429"/>
                </a:lnTo>
                <a:close/>
                <a:moveTo>
                  <a:pt x="391647" y="61743"/>
                </a:moveTo>
                <a:lnTo>
                  <a:pt x="424239" y="61743"/>
                </a:lnTo>
                <a:lnTo>
                  <a:pt x="424239" y="75142"/>
                </a:lnTo>
                <a:lnTo>
                  <a:pt x="346381" y="75142"/>
                </a:lnTo>
                <a:lnTo>
                  <a:pt x="346381" y="61743"/>
                </a:lnTo>
                <a:lnTo>
                  <a:pt x="377524" y="61743"/>
                </a:lnTo>
                <a:lnTo>
                  <a:pt x="377524" y="39834"/>
                </a:lnTo>
                <a:lnTo>
                  <a:pt x="340767" y="39834"/>
                </a:lnTo>
                <a:lnTo>
                  <a:pt x="340767" y="26435"/>
                </a:lnTo>
                <a:lnTo>
                  <a:pt x="377524" y="26435"/>
                </a:lnTo>
                <a:lnTo>
                  <a:pt x="377524" y="905"/>
                </a:lnTo>
                <a:lnTo>
                  <a:pt x="390923" y="905"/>
                </a:lnTo>
                <a:cubicBezTo>
                  <a:pt x="394725" y="1448"/>
                  <a:pt x="394906" y="2715"/>
                  <a:pt x="391647" y="5069"/>
                </a:cubicBezTo>
                <a:lnTo>
                  <a:pt x="391647" y="26254"/>
                </a:lnTo>
                <a:lnTo>
                  <a:pt x="429128" y="26254"/>
                </a:lnTo>
                <a:lnTo>
                  <a:pt x="429128" y="39654"/>
                </a:lnTo>
                <a:lnTo>
                  <a:pt x="391647" y="39654"/>
                </a:lnTo>
                <a:lnTo>
                  <a:pt x="391647" y="61562"/>
                </a:lnTo>
                <a:close/>
                <a:moveTo>
                  <a:pt x="364849" y="151553"/>
                </a:moveTo>
                <a:lnTo>
                  <a:pt x="364849" y="161511"/>
                </a:lnTo>
                <a:lnTo>
                  <a:pt x="350726" y="161511"/>
                </a:lnTo>
                <a:lnTo>
                  <a:pt x="350726" y="91438"/>
                </a:lnTo>
                <a:lnTo>
                  <a:pt x="421523" y="91438"/>
                </a:lnTo>
                <a:lnTo>
                  <a:pt x="421523" y="159339"/>
                </a:lnTo>
                <a:lnTo>
                  <a:pt x="407400" y="159339"/>
                </a:lnTo>
                <a:lnTo>
                  <a:pt x="407400" y="151553"/>
                </a:lnTo>
                <a:lnTo>
                  <a:pt x="365031" y="151553"/>
                </a:lnTo>
                <a:close/>
                <a:moveTo>
                  <a:pt x="407219" y="138154"/>
                </a:moveTo>
                <a:lnTo>
                  <a:pt x="407219" y="104837"/>
                </a:lnTo>
                <a:lnTo>
                  <a:pt x="364849" y="104837"/>
                </a:lnTo>
                <a:lnTo>
                  <a:pt x="364849" y="138154"/>
                </a:lnTo>
                <a:lnTo>
                  <a:pt x="407219" y="138154"/>
                </a:lnTo>
                <a:close/>
                <a:moveTo>
                  <a:pt x="451761" y="103570"/>
                </a:moveTo>
                <a:lnTo>
                  <a:pt x="451761" y="90171"/>
                </a:lnTo>
                <a:lnTo>
                  <a:pt x="521834" y="90171"/>
                </a:lnTo>
                <a:lnTo>
                  <a:pt x="521834" y="74599"/>
                </a:lnTo>
                <a:lnTo>
                  <a:pt x="485802" y="74599"/>
                </a:lnTo>
                <a:lnTo>
                  <a:pt x="485802" y="80936"/>
                </a:lnTo>
                <a:lnTo>
                  <a:pt x="471679" y="80936"/>
                </a:lnTo>
                <a:lnTo>
                  <a:pt x="471679" y="5251"/>
                </a:lnTo>
                <a:lnTo>
                  <a:pt x="585570" y="5251"/>
                </a:lnTo>
                <a:lnTo>
                  <a:pt x="585570" y="79487"/>
                </a:lnTo>
                <a:lnTo>
                  <a:pt x="571447" y="79487"/>
                </a:lnTo>
                <a:lnTo>
                  <a:pt x="571447" y="74599"/>
                </a:lnTo>
                <a:lnTo>
                  <a:pt x="536138" y="74599"/>
                </a:lnTo>
                <a:lnTo>
                  <a:pt x="536138" y="90171"/>
                </a:lnTo>
                <a:lnTo>
                  <a:pt x="604763" y="90171"/>
                </a:lnTo>
                <a:lnTo>
                  <a:pt x="604763" y="103570"/>
                </a:lnTo>
                <a:lnTo>
                  <a:pt x="539760" y="103570"/>
                </a:lnTo>
                <a:cubicBezTo>
                  <a:pt x="557685" y="120952"/>
                  <a:pt x="580319" y="133446"/>
                  <a:pt x="607660" y="141051"/>
                </a:cubicBezTo>
                <a:lnTo>
                  <a:pt x="601322" y="157347"/>
                </a:lnTo>
                <a:cubicBezTo>
                  <a:pt x="571627" y="146120"/>
                  <a:pt x="549900" y="132540"/>
                  <a:pt x="536320" y="116968"/>
                </a:cubicBezTo>
                <a:lnTo>
                  <a:pt x="536320" y="163684"/>
                </a:lnTo>
                <a:lnTo>
                  <a:pt x="522196" y="163684"/>
                </a:lnTo>
                <a:lnTo>
                  <a:pt x="522196" y="117693"/>
                </a:lnTo>
                <a:cubicBezTo>
                  <a:pt x="508978" y="135619"/>
                  <a:pt x="487794" y="149018"/>
                  <a:pt x="458461" y="158071"/>
                </a:cubicBezTo>
                <a:lnTo>
                  <a:pt x="450675" y="142499"/>
                </a:lnTo>
                <a:cubicBezTo>
                  <a:pt x="481275" y="134894"/>
                  <a:pt x="503908" y="122039"/>
                  <a:pt x="518575" y="103570"/>
                </a:cubicBezTo>
                <a:lnTo>
                  <a:pt x="452124" y="103570"/>
                </a:lnTo>
                <a:close/>
                <a:moveTo>
                  <a:pt x="485802" y="18649"/>
                </a:moveTo>
                <a:lnTo>
                  <a:pt x="485802" y="33497"/>
                </a:lnTo>
                <a:lnTo>
                  <a:pt x="521834" y="33497"/>
                </a:lnTo>
                <a:lnTo>
                  <a:pt x="521834" y="18649"/>
                </a:lnTo>
                <a:lnTo>
                  <a:pt x="485802" y="18649"/>
                </a:lnTo>
                <a:close/>
                <a:moveTo>
                  <a:pt x="485802" y="46896"/>
                </a:moveTo>
                <a:lnTo>
                  <a:pt x="485802" y="61019"/>
                </a:lnTo>
                <a:lnTo>
                  <a:pt x="521834" y="61019"/>
                </a:lnTo>
                <a:lnTo>
                  <a:pt x="521834" y="46896"/>
                </a:lnTo>
                <a:lnTo>
                  <a:pt x="485802" y="46896"/>
                </a:lnTo>
                <a:close/>
                <a:moveTo>
                  <a:pt x="571447" y="18649"/>
                </a:moveTo>
                <a:lnTo>
                  <a:pt x="536138" y="18649"/>
                </a:lnTo>
                <a:lnTo>
                  <a:pt x="536138" y="33497"/>
                </a:lnTo>
                <a:lnTo>
                  <a:pt x="571447" y="33497"/>
                </a:lnTo>
                <a:lnTo>
                  <a:pt x="571447" y="18649"/>
                </a:lnTo>
                <a:close/>
                <a:moveTo>
                  <a:pt x="571447" y="46896"/>
                </a:moveTo>
                <a:lnTo>
                  <a:pt x="536138" y="46896"/>
                </a:lnTo>
                <a:lnTo>
                  <a:pt x="536138" y="61019"/>
                </a:lnTo>
                <a:lnTo>
                  <a:pt x="571447" y="61019"/>
                </a:lnTo>
                <a:lnTo>
                  <a:pt x="571447" y="46896"/>
                </a:lnTo>
                <a:close/>
              </a:path>
            </a:pathLst>
          </a:custGeom>
          <a:solidFill>
            <a:srgbClr val="040000"/>
          </a:solidFill>
          <a:ln w="18102" cap="flat">
            <a:noFill/>
            <a:prstDash val="solid"/>
            <a:miter/>
          </a:ln>
        </p:spPr>
        <p:txBody>
          <a:bodyPr rtlCol="0" anchor="ctr"/>
          <a:lstStyle/>
          <a:p>
            <a:endParaRPr lang="ja-JP" altLang="en-US" sz="1200"/>
          </a:p>
        </p:txBody>
      </p:sp>
      <p:sp>
        <p:nvSpPr>
          <p:cNvPr id="1186" name="フリーフォーム: 図形 1185">
            <a:extLst>
              <a:ext uri="{FF2B5EF4-FFF2-40B4-BE49-F238E27FC236}">
                <a16:creationId xmlns:a16="http://schemas.microsoft.com/office/drawing/2014/main" id="{517BFB13-6B2F-EEB4-5E2C-773C1174E985}"/>
              </a:ext>
            </a:extLst>
          </p:cNvPr>
          <p:cNvSpPr/>
          <p:nvPr/>
        </p:nvSpPr>
        <p:spPr>
          <a:xfrm>
            <a:off x="2530998" y="6348199"/>
            <a:ext cx="1816461" cy="10864"/>
          </a:xfrm>
          <a:custGeom>
            <a:avLst/>
            <a:gdLst>
              <a:gd name="connsiteX0" fmla="*/ 0 w 2724692"/>
              <a:gd name="connsiteY0" fmla="*/ 0 h 16296"/>
              <a:gd name="connsiteX1" fmla="*/ 2724692 w 2724692"/>
              <a:gd name="connsiteY1" fmla="*/ 0 h 16296"/>
              <a:gd name="connsiteX2" fmla="*/ 2724692 w 2724692"/>
              <a:gd name="connsiteY2" fmla="*/ 16297 h 16296"/>
              <a:gd name="connsiteX3" fmla="*/ 0 w 2724692"/>
              <a:gd name="connsiteY3" fmla="*/ 16297 h 16296"/>
            </a:gdLst>
            <a:ahLst/>
            <a:cxnLst>
              <a:cxn ang="0">
                <a:pos x="connsiteX0" y="connsiteY0"/>
              </a:cxn>
              <a:cxn ang="0">
                <a:pos x="connsiteX1" y="connsiteY1"/>
              </a:cxn>
              <a:cxn ang="0">
                <a:pos x="connsiteX2" y="connsiteY2"/>
              </a:cxn>
              <a:cxn ang="0">
                <a:pos x="connsiteX3" y="connsiteY3"/>
              </a:cxn>
            </a:cxnLst>
            <a:rect l="l" t="t" r="r" b="b"/>
            <a:pathLst>
              <a:path w="2724692" h="16296">
                <a:moveTo>
                  <a:pt x="0" y="0"/>
                </a:moveTo>
                <a:lnTo>
                  <a:pt x="2724692" y="0"/>
                </a:lnTo>
                <a:lnTo>
                  <a:pt x="2724692" y="16297"/>
                </a:lnTo>
                <a:lnTo>
                  <a:pt x="0" y="16297"/>
                </a:lnTo>
                <a:close/>
              </a:path>
            </a:pathLst>
          </a:custGeom>
          <a:solidFill>
            <a:srgbClr val="10909E"/>
          </a:solidFill>
          <a:ln w="18102" cap="flat">
            <a:noFill/>
            <a:prstDash val="solid"/>
            <a:miter/>
          </a:ln>
        </p:spPr>
        <p:txBody>
          <a:bodyPr rtlCol="0" anchor="ctr"/>
          <a:lstStyle/>
          <a:p>
            <a:endParaRPr lang="ja-JP" altLang="en-US" sz="1200"/>
          </a:p>
        </p:txBody>
      </p:sp>
      <p:sp>
        <p:nvSpPr>
          <p:cNvPr id="1187" name="フリーフォーム: 図形 1186">
            <a:extLst>
              <a:ext uri="{FF2B5EF4-FFF2-40B4-BE49-F238E27FC236}">
                <a16:creationId xmlns:a16="http://schemas.microsoft.com/office/drawing/2014/main" id="{873B4558-F2E3-AC13-917A-22D935A0BE34}"/>
              </a:ext>
            </a:extLst>
          </p:cNvPr>
          <p:cNvSpPr/>
          <p:nvPr/>
        </p:nvSpPr>
        <p:spPr>
          <a:xfrm>
            <a:off x="985049" y="2043519"/>
            <a:ext cx="6583344" cy="4023181"/>
          </a:xfrm>
          <a:custGeom>
            <a:avLst/>
            <a:gdLst>
              <a:gd name="connsiteX0" fmla="*/ 0 w 9875016"/>
              <a:gd name="connsiteY0" fmla="*/ 0 h 6034772"/>
              <a:gd name="connsiteX1" fmla="*/ 9875017 w 9875016"/>
              <a:gd name="connsiteY1" fmla="*/ 0 h 6034772"/>
              <a:gd name="connsiteX2" fmla="*/ 9875017 w 9875016"/>
              <a:gd name="connsiteY2" fmla="*/ 6034773 h 6034772"/>
              <a:gd name="connsiteX3" fmla="*/ 0 w 9875016"/>
              <a:gd name="connsiteY3" fmla="*/ 6034773 h 6034772"/>
            </a:gdLst>
            <a:ahLst/>
            <a:cxnLst>
              <a:cxn ang="0">
                <a:pos x="connsiteX0" y="connsiteY0"/>
              </a:cxn>
              <a:cxn ang="0">
                <a:pos x="connsiteX1" y="connsiteY1"/>
              </a:cxn>
              <a:cxn ang="0">
                <a:pos x="connsiteX2" y="connsiteY2"/>
              </a:cxn>
              <a:cxn ang="0">
                <a:pos x="connsiteX3" y="connsiteY3"/>
              </a:cxn>
            </a:cxnLst>
            <a:rect l="l" t="t" r="r" b="b"/>
            <a:pathLst>
              <a:path w="9875016" h="6034772">
                <a:moveTo>
                  <a:pt x="0" y="0"/>
                </a:moveTo>
                <a:lnTo>
                  <a:pt x="9875017" y="0"/>
                </a:lnTo>
                <a:lnTo>
                  <a:pt x="9875017" y="6034773"/>
                </a:lnTo>
                <a:lnTo>
                  <a:pt x="0" y="6034773"/>
                </a:lnTo>
                <a:close/>
              </a:path>
            </a:pathLst>
          </a:custGeom>
          <a:solidFill>
            <a:srgbClr val="040000">
              <a:alpha val="0"/>
            </a:srgbClr>
          </a:solidFill>
          <a:ln w="18102" cap="flat">
            <a:noFill/>
            <a:prstDash val="solid"/>
            <a:miter/>
          </a:ln>
        </p:spPr>
        <p:txBody>
          <a:bodyPr rtlCol="0" anchor="ctr"/>
          <a:lstStyle/>
          <a:p>
            <a:endParaRPr lang="ja-JP" altLang="en-US" sz="1200"/>
          </a:p>
        </p:txBody>
      </p:sp>
      <p:grpSp>
        <p:nvGrpSpPr>
          <p:cNvPr id="1188" name="グラフィックス 8">
            <a:extLst>
              <a:ext uri="{FF2B5EF4-FFF2-40B4-BE49-F238E27FC236}">
                <a16:creationId xmlns:a16="http://schemas.microsoft.com/office/drawing/2014/main" id="{D6CA4BB4-B0F4-C8D4-231D-73155130AD57}"/>
              </a:ext>
            </a:extLst>
          </p:cNvPr>
          <p:cNvGrpSpPr/>
          <p:nvPr/>
        </p:nvGrpSpPr>
        <p:grpSpPr>
          <a:xfrm>
            <a:off x="985049" y="2043519"/>
            <a:ext cx="6583344" cy="4023061"/>
            <a:chOff x="1400495" y="2504987"/>
            <a:chExt cx="9875016" cy="6034591"/>
          </a:xfrm>
        </p:grpSpPr>
        <p:sp>
          <p:nvSpPr>
            <p:cNvPr id="1189" name="フリーフォーム: 図形 1188">
              <a:extLst>
                <a:ext uri="{FF2B5EF4-FFF2-40B4-BE49-F238E27FC236}">
                  <a16:creationId xmlns:a16="http://schemas.microsoft.com/office/drawing/2014/main" id="{62258620-E7D2-9BB4-6901-DDBA027EE779}"/>
                </a:ext>
              </a:extLst>
            </p:cNvPr>
            <p:cNvSpPr/>
            <p:nvPr/>
          </p:nvSpPr>
          <p:spPr>
            <a:xfrm>
              <a:off x="1400495" y="2504987"/>
              <a:ext cx="9875016" cy="6034591"/>
            </a:xfrm>
            <a:custGeom>
              <a:avLst/>
              <a:gdLst>
                <a:gd name="connsiteX0" fmla="*/ 4937509 w 9875016"/>
                <a:gd name="connsiteY0" fmla="*/ 543 h 6034591"/>
                <a:gd name="connsiteX1" fmla="*/ 9852565 w 9875016"/>
                <a:gd name="connsiteY1" fmla="*/ 0 h 6034591"/>
                <a:gd name="connsiteX2" fmla="*/ 9875017 w 9875016"/>
                <a:gd name="connsiteY2" fmla="*/ 22452 h 6034591"/>
                <a:gd name="connsiteX3" fmla="*/ 9875017 w 9875016"/>
                <a:gd name="connsiteY3" fmla="*/ 6012140 h 6034591"/>
                <a:gd name="connsiteX4" fmla="*/ 9852565 w 9875016"/>
                <a:gd name="connsiteY4" fmla="*/ 6034592 h 6034591"/>
                <a:gd name="connsiteX5" fmla="*/ 22452 w 9875016"/>
                <a:gd name="connsiteY5" fmla="*/ 6034592 h 6034591"/>
                <a:gd name="connsiteX6" fmla="*/ 0 w 9875016"/>
                <a:gd name="connsiteY6" fmla="*/ 6012140 h 6034591"/>
                <a:gd name="connsiteX7" fmla="*/ 0 w 9875016"/>
                <a:gd name="connsiteY7" fmla="*/ 22452 h 6034591"/>
                <a:gd name="connsiteX8" fmla="*/ 22452 w 9875016"/>
                <a:gd name="connsiteY8" fmla="*/ 0 h 6034591"/>
                <a:gd name="connsiteX9" fmla="*/ 4937509 w 9875016"/>
                <a:gd name="connsiteY9" fmla="*/ 543 h 6034591"/>
                <a:gd name="connsiteX10" fmla="*/ 5632986 w 9875016"/>
                <a:gd name="connsiteY10" fmla="*/ 769353 h 6034591"/>
                <a:gd name="connsiteX11" fmla="*/ 5636064 w 9875016"/>
                <a:gd name="connsiteY11" fmla="*/ 766275 h 6034591"/>
                <a:gd name="connsiteX12" fmla="*/ 5632805 w 9875016"/>
                <a:gd name="connsiteY12" fmla="*/ 765188 h 6034591"/>
                <a:gd name="connsiteX13" fmla="*/ 5628278 w 9875016"/>
                <a:gd name="connsiteY13" fmla="*/ 763377 h 6034591"/>
                <a:gd name="connsiteX14" fmla="*/ 5632262 w 9875016"/>
                <a:gd name="connsiteY14" fmla="*/ 739295 h 6034591"/>
                <a:gd name="connsiteX15" fmla="*/ 5625019 w 9875016"/>
                <a:gd name="connsiteY15" fmla="*/ 734226 h 6034591"/>
                <a:gd name="connsiteX16" fmla="*/ 5607818 w 9875016"/>
                <a:gd name="connsiteY16" fmla="*/ 728069 h 6034591"/>
                <a:gd name="connsiteX17" fmla="*/ 5625744 w 9875016"/>
                <a:gd name="connsiteY17" fmla="*/ 721370 h 6034591"/>
                <a:gd name="connsiteX18" fmla="*/ 5636426 w 9875016"/>
                <a:gd name="connsiteY18" fmla="*/ 720102 h 6034591"/>
                <a:gd name="connsiteX19" fmla="*/ 5618500 w 9875016"/>
                <a:gd name="connsiteY19" fmla="*/ 699642 h 6034591"/>
                <a:gd name="connsiteX20" fmla="*/ 5603110 w 9875016"/>
                <a:gd name="connsiteY20" fmla="*/ 713222 h 6034591"/>
                <a:gd name="connsiteX21" fmla="*/ 5592246 w 9875016"/>
                <a:gd name="connsiteY21" fmla="*/ 696383 h 6034591"/>
                <a:gd name="connsiteX22" fmla="*/ 5583555 w 9875016"/>
                <a:gd name="connsiteY22" fmla="*/ 714127 h 6034591"/>
                <a:gd name="connsiteX23" fmla="*/ 5573053 w 9875016"/>
                <a:gd name="connsiteY23" fmla="*/ 696202 h 6034591"/>
                <a:gd name="connsiteX24" fmla="*/ 5562008 w 9875016"/>
                <a:gd name="connsiteY24" fmla="*/ 714670 h 6034591"/>
                <a:gd name="connsiteX25" fmla="*/ 5531045 w 9875016"/>
                <a:gd name="connsiteY25" fmla="*/ 717568 h 6034591"/>
                <a:gd name="connsiteX26" fmla="*/ 5537564 w 9875016"/>
                <a:gd name="connsiteY26" fmla="*/ 721551 h 6034591"/>
                <a:gd name="connsiteX27" fmla="*/ 5559835 w 9875016"/>
                <a:gd name="connsiteY27" fmla="*/ 728613 h 6034591"/>
                <a:gd name="connsiteX28" fmla="*/ 5539918 w 9875016"/>
                <a:gd name="connsiteY28" fmla="*/ 734588 h 6034591"/>
                <a:gd name="connsiteX29" fmla="*/ 5537383 w 9875016"/>
                <a:gd name="connsiteY29" fmla="*/ 739477 h 6034591"/>
                <a:gd name="connsiteX30" fmla="*/ 5544082 w 9875016"/>
                <a:gd name="connsiteY30" fmla="*/ 741649 h 6034591"/>
                <a:gd name="connsiteX31" fmla="*/ 5544444 w 9875016"/>
                <a:gd name="connsiteY31" fmla="*/ 749797 h 6034591"/>
                <a:gd name="connsiteX32" fmla="*/ 5565629 w 9875016"/>
                <a:gd name="connsiteY32" fmla="*/ 762834 h 6034591"/>
                <a:gd name="connsiteX33" fmla="*/ 5530321 w 9875016"/>
                <a:gd name="connsiteY33" fmla="*/ 765731 h 6034591"/>
                <a:gd name="connsiteX34" fmla="*/ 5563637 w 9875016"/>
                <a:gd name="connsiteY34" fmla="*/ 774966 h 6034591"/>
                <a:gd name="connsiteX35" fmla="*/ 5529959 w 9875016"/>
                <a:gd name="connsiteY35" fmla="*/ 795245 h 6034591"/>
                <a:gd name="connsiteX36" fmla="*/ 5576493 w 9875016"/>
                <a:gd name="connsiteY36" fmla="*/ 779855 h 6034591"/>
                <a:gd name="connsiteX37" fmla="*/ 5583555 w 9875016"/>
                <a:gd name="connsiteY37" fmla="*/ 802850 h 6034591"/>
                <a:gd name="connsiteX38" fmla="*/ 5588081 w 9875016"/>
                <a:gd name="connsiteY38" fmla="*/ 779130 h 6034591"/>
                <a:gd name="connsiteX39" fmla="*/ 5593513 w 9875016"/>
                <a:gd name="connsiteY39" fmla="*/ 779311 h 6034591"/>
                <a:gd name="connsiteX40" fmla="*/ 5643126 w 9875016"/>
                <a:gd name="connsiteY40" fmla="*/ 797056 h 6034591"/>
                <a:gd name="connsiteX41" fmla="*/ 5603110 w 9875016"/>
                <a:gd name="connsiteY41" fmla="*/ 772431 h 6034591"/>
                <a:gd name="connsiteX42" fmla="*/ 5632805 w 9875016"/>
                <a:gd name="connsiteY42" fmla="*/ 769534 h 6034591"/>
                <a:gd name="connsiteX43" fmla="*/ 5632805 w 9875016"/>
                <a:gd name="connsiteY43" fmla="*/ 769534 h 6034591"/>
                <a:gd name="connsiteX44" fmla="*/ 4839008 w 9875016"/>
                <a:gd name="connsiteY44" fmla="*/ 748349 h 6034591"/>
                <a:gd name="connsiteX45" fmla="*/ 4870514 w 9875016"/>
                <a:gd name="connsiteY45" fmla="*/ 749616 h 6034591"/>
                <a:gd name="connsiteX46" fmla="*/ 4889888 w 9875016"/>
                <a:gd name="connsiteY46" fmla="*/ 768990 h 6034591"/>
                <a:gd name="connsiteX47" fmla="*/ 4893872 w 9875016"/>
                <a:gd name="connsiteY47" fmla="*/ 803031 h 6034591"/>
                <a:gd name="connsiteX48" fmla="*/ 4898036 w 9875016"/>
                <a:gd name="connsiteY48" fmla="*/ 803755 h 6034591"/>
                <a:gd name="connsiteX49" fmla="*/ 4908176 w 9875016"/>
                <a:gd name="connsiteY49" fmla="*/ 788908 h 6034591"/>
                <a:gd name="connsiteX50" fmla="*/ 4925558 w 9875016"/>
                <a:gd name="connsiteY50" fmla="*/ 749797 h 6034591"/>
                <a:gd name="connsiteX51" fmla="*/ 4924653 w 9875016"/>
                <a:gd name="connsiteY51" fmla="*/ 721732 h 6034591"/>
                <a:gd name="connsiteX52" fmla="*/ 4931533 w 9875016"/>
                <a:gd name="connsiteY52" fmla="*/ 701634 h 6034591"/>
                <a:gd name="connsiteX53" fmla="*/ 4892967 w 9875016"/>
                <a:gd name="connsiteY53" fmla="*/ 700728 h 6034591"/>
                <a:gd name="connsiteX54" fmla="*/ 4891156 w 9875016"/>
                <a:gd name="connsiteY54" fmla="*/ 703988 h 6034591"/>
                <a:gd name="connsiteX55" fmla="*/ 4864176 w 9875016"/>
                <a:gd name="connsiteY55" fmla="*/ 705798 h 6034591"/>
                <a:gd name="connsiteX56" fmla="*/ 4856391 w 9875016"/>
                <a:gd name="connsiteY56" fmla="*/ 696745 h 6034591"/>
                <a:gd name="connsiteX57" fmla="*/ 4830317 w 9875016"/>
                <a:gd name="connsiteY57" fmla="*/ 710144 h 6034591"/>
                <a:gd name="connsiteX58" fmla="*/ 4827420 w 9875016"/>
                <a:gd name="connsiteY58" fmla="*/ 742374 h 6034591"/>
                <a:gd name="connsiteX59" fmla="*/ 4839008 w 9875016"/>
                <a:gd name="connsiteY59" fmla="*/ 748711 h 6034591"/>
                <a:gd name="connsiteX60" fmla="*/ 5451919 w 9875016"/>
                <a:gd name="connsiteY60" fmla="*/ 710506 h 6034591"/>
                <a:gd name="connsiteX61" fmla="*/ 5456265 w 9875016"/>
                <a:gd name="connsiteY61" fmla="*/ 721189 h 6034591"/>
                <a:gd name="connsiteX62" fmla="*/ 5446668 w 9875016"/>
                <a:gd name="connsiteY62" fmla="*/ 730423 h 6034591"/>
                <a:gd name="connsiteX63" fmla="*/ 5430372 w 9875016"/>
                <a:gd name="connsiteY63" fmla="*/ 694934 h 6034591"/>
                <a:gd name="connsiteX64" fmla="*/ 5425483 w 9875016"/>
                <a:gd name="connsiteY64" fmla="*/ 736036 h 6034591"/>
                <a:gd name="connsiteX65" fmla="*/ 5417879 w 9875016"/>
                <a:gd name="connsiteY65" fmla="*/ 753600 h 6034591"/>
                <a:gd name="connsiteX66" fmla="*/ 5413171 w 9875016"/>
                <a:gd name="connsiteY66" fmla="*/ 761748 h 6034591"/>
                <a:gd name="connsiteX67" fmla="*/ 5416249 w 9875016"/>
                <a:gd name="connsiteY67" fmla="*/ 800858 h 6034591"/>
                <a:gd name="connsiteX68" fmla="*/ 5435442 w 9875016"/>
                <a:gd name="connsiteY68" fmla="*/ 777320 h 6034591"/>
                <a:gd name="connsiteX69" fmla="*/ 5451738 w 9875016"/>
                <a:gd name="connsiteY69" fmla="*/ 752875 h 6034591"/>
                <a:gd name="connsiteX70" fmla="*/ 5470207 w 9875016"/>
                <a:gd name="connsiteY70" fmla="*/ 777139 h 6034591"/>
                <a:gd name="connsiteX71" fmla="*/ 5442323 w 9875016"/>
                <a:gd name="connsiteY71" fmla="*/ 800496 h 6034591"/>
                <a:gd name="connsiteX72" fmla="*/ 5523078 w 9875016"/>
                <a:gd name="connsiteY72" fmla="*/ 799229 h 6034591"/>
                <a:gd name="connsiteX73" fmla="*/ 5505877 w 9875016"/>
                <a:gd name="connsiteY73" fmla="*/ 755592 h 6034591"/>
                <a:gd name="connsiteX74" fmla="*/ 5510404 w 9875016"/>
                <a:gd name="connsiteY74" fmla="*/ 707609 h 6034591"/>
                <a:gd name="connsiteX75" fmla="*/ 5507869 w 9875016"/>
                <a:gd name="connsiteY75" fmla="*/ 695840 h 6034591"/>
                <a:gd name="connsiteX76" fmla="*/ 5503161 w 9875016"/>
                <a:gd name="connsiteY76" fmla="*/ 696202 h 6034591"/>
                <a:gd name="connsiteX77" fmla="*/ 5454997 w 9875016"/>
                <a:gd name="connsiteY77" fmla="*/ 702539 h 6034591"/>
                <a:gd name="connsiteX78" fmla="*/ 5451738 w 9875016"/>
                <a:gd name="connsiteY78" fmla="*/ 710506 h 6034591"/>
                <a:gd name="connsiteX79" fmla="*/ 5451738 w 9875016"/>
                <a:gd name="connsiteY79" fmla="*/ 710506 h 6034591"/>
                <a:gd name="connsiteX80" fmla="*/ 5900240 w 9875016"/>
                <a:gd name="connsiteY80" fmla="*/ 782027 h 6034591"/>
                <a:gd name="connsiteX81" fmla="*/ 5904767 w 9875016"/>
                <a:gd name="connsiteY81" fmla="*/ 786916 h 6034591"/>
                <a:gd name="connsiteX82" fmla="*/ 5918890 w 9875016"/>
                <a:gd name="connsiteY82" fmla="*/ 797780 h 6034591"/>
                <a:gd name="connsiteX83" fmla="*/ 5933738 w 9875016"/>
                <a:gd name="connsiteY83" fmla="*/ 776595 h 6034591"/>
                <a:gd name="connsiteX84" fmla="*/ 5930479 w 9875016"/>
                <a:gd name="connsiteY84" fmla="*/ 718473 h 6034591"/>
                <a:gd name="connsiteX85" fmla="*/ 5906397 w 9875016"/>
                <a:gd name="connsiteY85" fmla="*/ 693305 h 6034591"/>
                <a:gd name="connsiteX86" fmla="*/ 5876521 w 9875016"/>
                <a:gd name="connsiteY86" fmla="*/ 724991 h 6034591"/>
                <a:gd name="connsiteX87" fmla="*/ 5900060 w 9875016"/>
                <a:gd name="connsiteY87" fmla="*/ 750160 h 6034591"/>
                <a:gd name="connsiteX88" fmla="*/ 5880323 w 9875016"/>
                <a:gd name="connsiteY88" fmla="*/ 800858 h 6034591"/>
                <a:gd name="connsiteX89" fmla="*/ 5900060 w 9875016"/>
                <a:gd name="connsiteY89" fmla="*/ 781846 h 6034591"/>
                <a:gd name="connsiteX90" fmla="*/ 4492085 w 9875016"/>
                <a:gd name="connsiteY90" fmla="*/ 744547 h 6034591"/>
                <a:gd name="connsiteX91" fmla="*/ 4493714 w 9875016"/>
                <a:gd name="connsiteY91" fmla="*/ 772793 h 6034591"/>
                <a:gd name="connsiteX92" fmla="*/ 4485747 w 9875016"/>
                <a:gd name="connsiteY92" fmla="*/ 790356 h 6034591"/>
                <a:gd name="connsiteX93" fmla="*/ 4474521 w 9875016"/>
                <a:gd name="connsiteY93" fmla="*/ 796332 h 6034591"/>
                <a:gd name="connsiteX94" fmla="*/ 4581170 w 9875016"/>
                <a:gd name="connsiteY94" fmla="*/ 796332 h 6034591"/>
                <a:gd name="connsiteX95" fmla="*/ 4557631 w 9875016"/>
                <a:gd name="connsiteY95" fmla="*/ 789994 h 6034591"/>
                <a:gd name="connsiteX96" fmla="*/ 4551656 w 9875016"/>
                <a:gd name="connsiteY96" fmla="*/ 779130 h 6034591"/>
                <a:gd name="connsiteX97" fmla="*/ 4560166 w 9875016"/>
                <a:gd name="connsiteY97" fmla="*/ 744547 h 6034591"/>
                <a:gd name="connsiteX98" fmla="*/ 4580807 w 9875016"/>
                <a:gd name="connsiteY98" fmla="*/ 742917 h 6034591"/>
                <a:gd name="connsiteX99" fmla="*/ 4572297 w 9875016"/>
                <a:gd name="connsiteY99" fmla="*/ 714127 h 6034591"/>
                <a:gd name="connsiteX100" fmla="*/ 4549664 w 9875016"/>
                <a:gd name="connsiteY100" fmla="*/ 721551 h 6034591"/>
                <a:gd name="connsiteX101" fmla="*/ 4553466 w 9875016"/>
                <a:gd name="connsiteY101" fmla="*/ 698375 h 6034591"/>
                <a:gd name="connsiteX102" fmla="*/ 4527573 w 9875016"/>
                <a:gd name="connsiteY102" fmla="*/ 700004 h 6034591"/>
                <a:gd name="connsiteX103" fmla="*/ 4487377 w 9875016"/>
                <a:gd name="connsiteY103" fmla="*/ 704531 h 6034591"/>
                <a:gd name="connsiteX104" fmla="*/ 4492990 w 9875016"/>
                <a:gd name="connsiteY104" fmla="*/ 725897 h 6034591"/>
                <a:gd name="connsiteX105" fmla="*/ 4472348 w 9875016"/>
                <a:gd name="connsiteY105" fmla="*/ 745814 h 6034591"/>
                <a:gd name="connsiteX106" fmla="*/ 4492085 w 9875016"/>
                <a:gd name="connsiteY106" fmla="*/ 744547 h 6034591"/>
                <a:gd name="connsiteX107" fmla="*/ 6676111 w 9875016"/>
                <a:gd name="connsiteY107" fmla="*/ 744547 h 6034591"/>
                <a:gd name="connsiteX108" fmla="*/ 6696753 w 9875016"/>
                <a:gd name="connsiteY108" fmla="*/ 742917 h 6034591"/>
                <a:gd name="connsiteX109" fmla="*/ 6688424 w 9875016"/>
                <a:gd name="connsiteY109" fmla="*/ 713765 h 6034591"/>
                <a:gd name="connsiteX110" fmla="*/ 6665610 w 9875016"/>
                <a:gd name="connsiteY110" fmla="*/ 721551 h 6034591"/>
                <a:gd name="connsiteX111" fmla="*/ 6670498 w 9875016"/>
                <a:gd name="connsiteY111" fmla="*/ 700185 h 6034591"/>
                <a:gd name="connsiteX112" fmla="*/ 6642614 w 9875016"/>
                <a:gd name="connsiteY112" fmla="*/ 699642 h 6034591"/>
                <a:gd name="connsiteX113" fmla="*/ 6603141 w 9875016"/>
                <a:gd name="connsiteY113" fmla="*/ 704531 h 6034591"/>
                <a:gd name="connsiteX114" fmla="*/ 6608754 w 9875016"/>
                <a:gd name="connsiteY114" fmla="*/ 725715 h 6034591"/>
                <a:gd name="connsiteX115" fmla="*/ 6588113 w 9875016"/>
                <a:gd name="connsiteY115" fmla="*/ 745633 h 6034591"/>
                <a:gd name="connsiteX116" fmla="*/ 6607849 w 9875016"/>
                <a:gd name="connsiteY116" fmla="*/ 744365 h 6034591"/>
                <a:gd name="connsiteX117" fmla="*/ 6609479 w 9875016"/>
                <a:gd name="connsiteY117" fmla="*/ 772612 h 6034591"/>
                <a:gd name="connsiteX118" fmla="*/ 6601512 w 9875016"/>
                <a:gd name="connsiteY118" fmla="*/ 790175 h 6034591"/>
                <a:gd name="connsiteX119" fmla="*/ 6590286 w 9875016"/>
                <a:gd name="connsiteY119" fmla="*/ 796150 h 6034591"/>
                <a:gd name="connsiteX120" fmla="*/ 6699288 w 9875016"/>
                <a:gd name="connsiteY120" fmla="*/ 796150 h 6034591"/>
                <a:gd name="connsiteX121" fmla="*/ 6673395 w 9875016"/>
                <a:gd name="connsiteY121" fmla="*/ 789813 h 6034591"/>
                <a:gd name="connsiteX122" fmla="*/ 6667420 w 9875016"/>
                <a:gd name="connsiteY122" fmla="*/ 778949 h 6034591"/>
                <a:gd name="connsiteX123" fmla="*/ 6675931 w 9875016"/>
                <a:gd name="connsiteY123" fmla="*/ 744365 h 6034591"/>
                <a:gd name="connsiteX124" fmla="*/ 5147908 w 9875016"/>
                <a:gd name="connsiteY124" fmla="*/ 744547 h 6034591"/>
                <a:gd name="connsiteX125" fmla="*/ 5168550 w 9875016"/>
                <a:gd name="connsiteY125" fmla="*/ 742917 h 6034591"/>
                <a:gd name="connsiteX126" fmla="*/ 5160221 w 9875016"/>
                <a:gd name="connsiteY126" fmla="*/ 713765 h 6034591"/>
                <a:gd name="connsiteX127" fmla="*/ 5137407 w 9875016"/>
                <a:gd name="connsiteY127" fmla="*/ 721551 h 6034591"/>
                <a:gd name="connsiteX128" fmla="*/ 5142295 w 9875016"/>
                <a:gd name="connsiteY128" fmla="*/ 700185 h 6034591"/>
                <a:gd name="connsiteX129" fmla="*/ 5114411 w 9875016"/>
                <a:gd name="connsiteY129" fmla="*/ 699642 h 6034591"/>
                <a:gd name="connsiteX130" fmla="*/ 5074938 w 9875016"/>
                <a:gd name="connsiteY130" fmla="*/ 704531 h 6034591"/>
                <a:gd name="connsiteX131" fmla="*/ 5080913 w 9875016"/>
                <a:gd name="connsiteY131" fmla="*/ 727164 h 6034591"/>
                <a:gd name="connsiteX132" fmla="*/ 5059910 w 9875016"/>
                <a:gd name="connsiteY132" fmla="*/ 745633 h 6034591"/>
                <a:gd name="connsiteX133" fmla="*/ 5079827 w 9875016"/>
                <a:gd name="connsiteY133" fmla="*/ 744365 h 6034591"/>
                <a:gd name="connsiteX134" fmla="*/ 5081456 w 9875016"/>
                <a:gd name="connsiteY134" fmla="*/ 772612 h 6034591"/>
                <a:gd name="connsiteX135" fmla="*/ 5073490 w 9875016"/>
                <a:gd name="connsiteY135" fmla="*/ 790175 h 6034591"/>
                <a:gd name="connsiteX136" fmla="*/ 5062263 w 9875016"/>
                <a:gd name="connsiteY136" fmla="*/ 796150 h 6034591"/>
                <a:gd name="connsiteX137" fmla="*/ 5168912 w 9875016"/>
                <a:gd name="connsiteY137" fmla="*/ 796150 h 6034591"/>
                <a:gd name="connsiteX138" fmla="*/ 5145373 w 9875016"/>
                <a:gd name="connsiteY138" fmla="*/ 789813 h 6034591"/>
                <a:gd name="connsiteX139" fmla="*/ 5139398 w 9875016"/>
                <a:gd name="connsiteY139" fmla="*/ 778949 h 6034591"/>
                <a:gd name="connsiteX140" fmla="*/ 5147908 w 9875016"/>
                <a:gd name="connsiteY140" fmla="*/ 744365 h 6034591"/>
                <a:gd name="connsiteX141" fmla="*/ 3619705 w 9875016"/>
                <a:gd name="connsiteY141" fmla="*/ 744547 h 6034591"/>
                <a:gd name="connsiteX142" fmla="*/ 3640347 w 9875016"/>
                <a:gd name="connsiteY142" fmla="*/ 742917 h 6034591"/>
                <a:gd name="connsiteX143" fmla="*/ 3631837 w 9875016"/>
                <a:gd name="connsiteY143" fmla="*/ 714127 h 6034591"/>
                <a:gd name="connsiteX144" fmla="*/ 3609203 w 9875016"/>
                <a:gd name="connsiteY144" fmla="*/ 721551 h 6034591"/>
                <a:gd name="connsiteX145" fmla="*/ 3614092 w 9875016"/>
                <a:gd name="connsiteY145" fmla="*/ 700185 h 6034591"/>
                <a:gd name="connsiteX146" fmla="*/ 3586208 w 9875016"/>
                <a:gd name="connsiteY146" fmla="*/ 699642 h 6034591"/>
                <a:gd name="connsiteX147" fmla="*/ 3546735 w 9875016"/>
                <a:gd name="connsiteY147" fmla="*/ 704531 h 6034591"/>
                <a:gd name="connsiteX148" fmla="*/ 3552348 w 9875016"/>
                <a:gd name="connsiteY148" fmla="*/ 725897 h 6034591"/>
                <a:gd name="connsiteX149" fmla="*/ 3531525 w 9875016"/>
                <a:gd name="connsiteY149" fmla="*/ 746357 h 6034591"/>
                <a:gd name="connsiteX150" fmla="*/ 3551443 w 9875016"/>
                <a:gd name="connsiteY150" fmla="*/ 744547 h 6034591"/>
                <a:gd name="connsiteX151" fmla="*/ 3553072 w 9875016"/>
                <a:gd name="connsiteY151" fmla="*/ 772793 h 6034591"/>
                <a:gd name="connsiteX152" fmla="*/ 3545105 w 9875016"/>
                <a:gd name="connsiteY152" fmla="*/ 790356 h 6034591"/>
                <a:gd name="connsiteX153" fmla="*/ 3533879 w 9875016"/>
                <a:gd name="connsiteY153" fmla="*/ 796332 h 6034591"/>
                <a:gd name="connsiteX154" fmla="*/ 3640528 w 9875016"/>
                <a:gd name="connsiteY154" fmla="*/ 796332 h 6034591"/>
                <a:gd name="connsiteX155" fmla="*/ 3616989 w 9875016"/>
                <a:gd name="connsiteY155" fmla="*/ 789994 h 6034591"/>
                <a:gd name="connsiteX156" fmla="*/ 3611014 w 9875016"/>
                <a:gd name="connsiteY156" fmla="*/ 779130 h 6034591"/>
                <a:gd name="connsiteX157" fmla="*/ 3619524 w 9875016"/>
                <a:gd name="connsiteY157" fmla="*/ 744547 h 6034591"/>
                <a:gd name="connsiteX158" fmla="*/ 5029853 w 9875016"/>
                <a:gd name="connsiteY158" fmla="*/ 737666 h 6034591"/>
                <a:gd name="connsiteX159" fmla="*/ 5040898 w 9875016"/>
                <a:gd name="connsiteY159" fmla="*/ 747082 h 6034591"/>
                <a:gd name="connsiteX160" fmla="*/ 5049227 w 9875016"/>
                <a:gd name="connsiteY160" fmla="*/ 747444 h 6034591"/>
                <a:gd name="connsiteX161" fmla="*/ 5048322 w 9875016"/>
                <a:gd name="connsiteY161" fmla="*/ 739115 h 6034591"/>
                <a:gd name="connsiteX162" fmla="*/ 5006676 w 9875016"/>
                <a:gd name="connsiteY162" fmla="*/ 691494 h 6034591"/>
                <a:gd name="connsiteX163" fmla="*/ 5027680 w 9875016"/>
                <a:gd name="connsiteY163" fmla="*/ 735493 h 6034591"/>
                <a:gd name="connsiteX164" fmla="*/ 4966298 w 9875016"/>
                <a:gd name="connsiteY164" fmla="*/ 735493 h 6034591"/>
                <a:gd name="connsiteX165" fmla="*/ 4985129 w 9875016"/>
                <a:gd name="connsiteY165" fmla="*/ 705798 h 6034591"/>
                <a:gd name="connsiteX166" fmla="*/ 4984586 w 9875016"/>
                <a:gd name="connsiteY166" fmla="*/ 697107 h 6034591"/>
                <a:gd name="connsiteX167" fmla="*/ 4975714 w 9875016"/>
                <a:gd name="connsiteY167" fmla="*/ 701272 h 6034591"/>
                <a:gd name="connsiteX168" fmla="*/ 4948554 w 9875016"/>
                <a:gd name="connsiteY168" fmla="*/ 735312 h 6034591"/>
                <a:gd name="connsiteX169" fmla="*/ 4944027 w 9875016"/>
                <a:gd name="connsiteY169" fmla="*/ 746719 h 6034591"/>
                <a:gd name="connsiteX170" fmla="*/ 4954167 w 9875016"/>
                <a:gd name="connsiteY170" fmla="*/ 744547 h 6034591"/>
                <a:gd name="connsiteX171" fmla="*/ 4979516 w 9875016"/>
                <a:gd name="connsiteY171" fmla="*/ 748892 h 6034591"/>
                <a:gd name="connsiteX172" fmla="*/ 4974084 w 9875016"/>
                <a:gd name="connsiteY172" fmla="*/ 770620 h 6034591"/>
                <a:gd name="connsiteX173" fmla="*/ 4942941 w 9875016"/>
                <a:gd name="connsiteY173" fmla="*/ 801582 h 6034591"/>
                <a:gd name="connsiteX174" fmla="*/ 4990380 w 9875016"/>
                <a:gd name="connsiteY174" fmla="*/ 756859 h 6034591"/>
                <a:gd name="connsiteX175" fmla="*/ 5007582 w 9875016"/>
                <a:gd name="connsiteY175" fmla="*/ 745633 h 6034591"/>
                <a:gd name="connsiteX176" fmla="*/ 5017359 w 9875016"/>
                <a:gd name="connsiteY176" fmla="*/ 760842 h 6034591"/>
                <a:gd name="connsiteX177" fmla="*/ 4986396 w 9875016"/>
                <a:gd name="connsiteY177" fmla="*/ 792167 h 6034591"/>
                <a:gd name="connsiteX178" fmla="*/ 5026413 w 9875016"/>
                <a:gd name="connsiteY178" fmla="*/ 776233 h 6034591"/>
                <a:gd name="connsiteX179" fmla="*/ 5029853 w 9875016"/>
                <a:gd name="connsiteY179" fmla="*/ 737666 h 6034591"/>
                <a:gd name="connsiteX180" fmla="*/ 6534517 w 9875016"/>
                <a:gd name="connsiteY180" fmla="*/ 738028 h 6034591"/>
                <a:gd name="connsiteX181" fmla="*/ 6553348 w 9875016"/>
                <a:gd name="connsiteY181" fmla="*/ 756678 h 6034591"/>
                <a:gd name="connsiteX182" fmla="*/ 6576525 w 9875016"/>
                <a:gd name="connsiteY182" fmla="*/ 765550 h 6034591"/>
                <a:gd name="connsiteX183" fmla="*/ 6559867 w 9875016"/>
                <a:gd name="connsiteY183" fmla="*/ 749254 h 6034591"/>
                <a:gd name="connsiteX184" fmla="*/ 6541941 w 9875016"/>
                <a:gd name="connsiteY184" fmla="*/ 732958 h 6034591"/>
                <a:gd name="connsiteX185" fmla="*/ 6534336 w 9875016"/>
                <a:gd name="connsiteY185" fmla="*/ 735493 h 6034591"/>
                <a:gd name="connsiteX186" fmla="*/ 6543933 w 9875016"/>
                <a:gd name="connsiteY186" fmla="*/ 711411 h 6034591"/>
                <a:gd name="connsiteX187" fmla="*/ 6583224 w 9875016"/>
                <a:gd name="connsiteY187" fmla="*/ 704531 h 6034591"/>
                <a:gd name="connsiteX188" fmla="*/ 6468428 w 9875016"/>
                <a:gd name="connsiteY188" fmla="*/ 704531 h 6034591"/>
                <a:gd name="connsiteX189" fmla="*/ 6498847 w 9875016"/>
                <a:gd name="connsiteY189" fmla="*/ 711230 h 6034591"/>
                <a:gd name="connsiteX190" fmla="*/ 6516773 w 9875016"/>
                <a:gd name="connsiteY190" fmla="*/ 714852 h 6034591"/>
                <a:gd name="connsiteX191" fmla="*/ 6507357 w 9875016"/>
                <a:gd name="connsiteY191" fmla="*/ 732958 h 6034591"/>
                <a:gd name="connsiteX192" fmla="*/ 6477481 w 9875016"/>
                <a:gd name="connsiteY192" fmla="*/ 757764 h 6034591"/>
                <a:gd name="connsiteX193" fmla="*/ 6472411 w 9875016"/>
                <a:gd name="connsiteY193" fmla="*/ 768447 h 6034591"/>
                <a:gd name="connsiteX194" fmla="*/ 6483457 w 9875016"/>
                <a:gd name="connsiteY194" fmla="*/ 767180 h 6034591"/>
                <a:gd name="connsiteX195" fmla="*/ 6516048 w 9875016"/>
                <a:gd name="connsiteY195" fmla="*/ 744184 h 6034591"/>
                <a:gd name="connsiteX196" fmla="*/ 6520394 w 9875016"/>
                <a:gd name="connsiteY196" fmla="*/ 803212 h 6034591"/>
                <a:gd name="connsiteX197" fmla="*/ 6526550 w 9875016"/>
                <a:gd name="connsiteY197" fmla="*/ 800858 h 6034591"/>
                <a:gd name="connsiteX198" fmla="*/ 6527818 w 9875016"/>
                <a:gd name="connsiteY198" fmla="*/ 762110 h 6034591"/>
                <a:gd name="connsiteX199" fmla="*/ 6534698 w 9875016"/>
                <a:gd name="connsiteY199" fmla="*/ 737666 h 6034591"/>
                <a:gd name="connsiteX200" fmla="*/ 5711750 w 9875016"/>
                <a:gd name="connsiteY200" fmla="*/ 738028 h 6034591"/>
                <a:gd name="connsiteX201" fmla="*/ 5730762 w 9875016"/>
                <a:gd name="connsiteY201" fmla="*/ 756678 h 6034591"/>
                <a:gd name="connsiteX202" fmla="*/ 5753939 w 9875016"/>
                <a:gd name="connsiteY202" fmla="*/ 765550 h 6034591"/>
                <a:gd name="connsiteX203" fmla="*/ 5737280 w 9875016"/>
                <a:gd name="connsiteY203" fmla="*/ 749435 h 6034591"/>
                <a:gd name="connsiteX204" fmla="*/ 5719355 w 9875016"/>
                <a:gd name="connsiteY204" fmla="*/ 732958 h 6034591"/>
                <a:gd name="connsiteX205" fmla="*/ 5711569 w 9875016"/>
                <a:gd name="connsiteY205" fmla="*/ 735493 h 6034591"/>
                <a:gd name="connsiteX206" fmla="*/ 5721166 w 9875016"/>
                <a:gd name="connsiteY206" fmla="*/ 711411 h 6034591"/>
                <a:gd name="connsiteX207" fmla="*/ 5760457 w 9875016"/>
                <a:gd name="connsiteY207" fmla="*/ 704531 h 6034591"/>
                <a:gd name="connsiteX208" fmla="*/ 5642039 w 9875016"/>
                <a:gd name="connsiteY208" fmla="*/ 704531 h 6034591"/>
                <a:gd name="connsiteX209" fmla="*/ 5676080 w 9875016"/>
                <a:gd name="connsiteY209" fmla="*/ 711411 h 6034591"/>
                <a:gd name="connsiteX210" fmla="*/ 5694006 w 9875016"/>
                <a:gd name="connsiteY210" fmla="*/ 715033 h 6034591"/>
                <a:gd name="connsiteX211" fmla="*/ 5684590 w 9875016"/>
                <a:gd name="connsiteY211" fmla="*/ 733139 h 6034591"/>
                <a:gd name="connsiteX212" fmla="*/ 5654714 w 9875016"/>
                <a:gd name="connsiteY212" fmla="*/ 757945 h 6034591"/>
                <a:gd name="connsiteX213" fmla="*/ 5649644 w 9875016"/>
                <a:gd name="connsiteY213" fmla="*/ 768628 h 6034591"/>
                <a:gd name="connsiteX214" fmla="*/ 5660689 w 9875016"/>
                <a:gd name="connsiteY214" fmla="*/ 767361 h 6034591"/>
                <a:gd name="connsiteX215" fmla="*/ 5693281 w 9875016"/>
                <a:gd name="connsiteY215" fmla="*/ 744547 h 6034591"/>
                <a:gd name="connsiteX216" fmla="*/ 5701248 w 9875016"/>
                <a:gd name="connsiteY216" fmla="*/ 802488 h 6034591"/>
                <a:gd name="connsiteX217" fmla="*/ 5705232 w 9875016"/>
                <a:gd name="connsiteY217" fmla="*/ 762472 h 6034591"/>
                <a:gd name="connsiteX218" fmla="*/ 5712112 w 9875016"/>
                <a:gd name="connsiteY218" fmla="*/ 738028 h 6034591"/>
                <a:gd name="connsiteX219" fmla="*/ 3737398 w 9875016"/>
                <a:gd name="connsiteY219" fmla="*/ 749254 h 6034591"/>
                <a:gd name="connsiteX220" fmla="*/ 3754781 w 9875016"/>
                <a:gd name="connsiteY220" fmla="*/ 746719 h 6034591"/>
                <a:gd name="connsiteX221" fmla="*/ 3747719 w 9875016"/>
                <a:gd name="connsiteY221" fmla="*/ 710868 h 6034591"/>
                <a:gd name="connsiteX222" fmla="*/ 3719472 w 9875016"/>
                <a:gd name="connsiteY222" fmla="*/ 694029 h 6034591"/>
                <a:gd name="connsiteX223" fmla="*/ 3681811 w 9875016"/>
                <a:gd name="connsiteY223" fmla="*/ 716119 h 6034591"/>
                <a:gd name="connsiteX224" fmla="*/ 3673844 w 9875016"/>
                <a:gd name="connsiteY224" fmla="*/ 696745 h 6034591"/>
                <a:gd name="connsiteX225" fmla="*/ 3653202 w 9875016"/>
                <a:gd name="connsiteY225" fmla="*/ 721370 h 6034591"/>
                <a:gd name="connsiteX226" fmla="*/ 3655918 w 9875016"/>
                <a:gd name="connsiteY226" fmla="*/ 725354 h 6034591"/>
                <a:gd name="connsiteX227" fmla="*/ 3660264 w 9875016"/>
                <a:gd name="connsiteY227" fmla="*/ 741287 h 6034591"/>
                <a:gd name="connsiteX228" fmla="*/ 3650124 w 9875016"/>
                <a:gd name="connsiteY228" fmla="*/ 769896 h 6034591"/>
                <a:gd name="connsiteX229" fmla="*/ 3668050 w 9875016"/>
                <a:gd name="connsiteY229" fmla="*/ 779130 h 6034591"/>
                <a:gd name="connsiteX230" fmla="*/ 3676017 w 9875016"/>
                <a:gd name="connsiteY230" fmla="*/ 808282 h 6034591"/>
                <a:gd name="connsiteX231" fmla="*/ 3676379 w 9875016"/>
                <a:gd name="connsiteY231" fmla="*/ 768085 h 6034591"/>
                <a:gd name="connsiteX232" fmla="*/ 3682535 w 9875016"/>
                <a:gd name="connsiteY232" fmla="*/ 751246 h 6034591"/>
                <a:gd name="connsiteX233" fmla="*/ 3707703 w 9875016"/>
                <a:gd name="connsiteY233" fmla="*/ 761567 h 6034591"/>
                <a:gd name="connsiteX234" fmla="*/ 3702453 w 9875016"/>
                <a:gd name="connsiteY234" fmla="*/ 783657 h 6034591"/>
                <a:gd name="connsiteX235" fmla="*/ 3683259 w 9875016"/>
                <a:gd name="connsiteY235" fmla="*/ 796150 h 6034591"/>
                <a:gd name="connsiteX236" fmla="*/ 3684346 w 9875016"/>
                <a:gd name="connsiteY236" fmla="*/ 803755 h 6034591"/>
                <a:gd name="connsiteX237" fmla="*/ 3755143 w 9875016"/>
                <a:gd name="connsiteY237" fmla="*/ 799410 h 6034591"/>
                <a:gd name="connsiteX238" fmla="*/ 3757859 w 9875016"/>
                <a:gd name="connsiteY238" fmla="*/ 793616 h 6034591"/>
                <a:gd name="connsiteX239" fmla="*/ 3737579 w 9875016"/>
                <a:gd name="connsiteY239" fmla="*/ 749435 h 6034591"/>
                <a:gd name="connsiteX240" fmla="*/ 4614305 w 9875016"/>
                <a:gd name="connsiteY240" fmla="*/ 696745 h 6034591"/>
                <a:gd name="connsiteX241" fmla="*/ 4593663 w 9875016"/>
                <a:gd name="connsiteY241" fmla="*/ 721370 h 6034591"/>
                <a:gd name="connsiteX242" fmla="*/ 4596379 w 9875016"/>
                <a:gd name="connsiteY242" fmla="*/ 725354 h 6034591"/>
                <a:gd name="connsiteX243" fmla="*/ 4600725 w 9875016"/>
                <a:gd name="connsiteY243" fmla="*/ 741287 h 6034591"/>
                <a:gd name="connsiteX244" fmla="*/ 4590585 w 9875016"/>
                <a:gd name="connsiteY244" fmla="*/ 769896 h 6034591"/>
                <a:gd name="connsiteX245" fmla="*/ 4608510 w 9875016"/>
                <a:gd name="connsiteY245" fmla="*/ 779130 h 6034591"/>
                <a:gd name="connsiteX246" fmla="*/ 4616477 w 9875016"/>
                <a:gd name="connsiteY246" fmla="*/ 808282 h 6034591"/>
                <a:gd name="connsiteX247" fmla="*/ 4616840 w 9875016"/>
                <a:gd name="connsiteY247" fmla="*/ 768085 h 6034591"/>
                <a:gd name="connsiteX248" fmla="*/ 4622996 w 9875016"/>
                <a:gd name="connsiteY248" fmla="*/ 751246 h 6034591"/>
                <a:gd name="connsiteX249" fmla="*/ 4648164 w 9875016"/>
                <a:gd name="connsiteY249" fmla="*/ 761567 h 6034591"/>
                <a:gd name="connsiteX250" fmla="*/ 4642913 w 9875016"/>
                <a:gd name="connsiteY250" fmla="*/ 783657 h 6034591"/>
                <a:gd name="connsiteX251" fmla="*/ 4621728 w 9875016"/>
                <a:gd name="connsiteY251" fmla="*/ 797418 h 6034591"/>
                <a:gd name="connsiteX252" fmla="*/ 4630600 w 9875016"/>
                <a:gd name="connsiteY252" fmla="*/ 800496 h 6034591"/>
                <a:gd name="connsiteX253" fmla="*/ 4691077 w 9875016"/>
                <a:gd name="connsiteY253" fmla="*/ 800496 h 6034591"/>
                <a:gd name="connsiteX254" fmla="*/ 4697414 w 9875016"/>
                <a:gd name="connsiteY254" fmla="*/ 793254 h 6034591"/>
                <a:gd name="connsiteX255" fmla="*/ 4677859 w 9875016"/>
                <a:gd name="connsiteY255" fmla="*/ 749254 h 6034591"/>
                <a:gd name="connsiteX256" fmla="*/ 4695241 w 9875016"/>
                <a:gd name="connsiteY256" fmla="*/ 746538 h 6034591"/>
                <a:gd name="connsiteX257" fmla="*/ 4687999 w 9875016"/>
                <a:gd name="connsiteY257" fmla="*/ 710868 h 6034591"/>
                <a:gd name="connsiteX258" fmla="*/ 4659933 w 9875016"/>
                <a:gd name="connsiteY258" fmla="*/ 694029 h 6034591"/>
                <a:gd name="connsiteX259" fmla="*/ 4622272 w 9875016"/>
                <a:gd name="connsiteY259" fmla="*/ 716119 h 6034591"/>
                <a:gd name="connsiteX260" fmla="*/ 4614305 w 9875016"/>
                <a:gd name="connsiteY260" fmla="*/ 696745 h 6034591"/>
                <a:gd name="connsiteX261" fmla="*/ 6730251 w 9875016"/>
                <a:gd name="connsiteY261" fmla="*/ 696745 h 6034591"/>
                <a:gd name="connsiteX262" fmla="*/ 6709609 w 9875016"/>
                <a:gd name="connsiteY262" fmla="*/ 721370 h 6034591"/>
                <a:gd name="connsiteX263" fmla="*/ 6712325 w 9875016"/>
                <a:gd name="connsiteY263" fmla="*/ 725354 h 6034591"/>
                <a:gd name="connsiteX264" fmla="*/ 6716671 w 9875016"/>
                <a:gd name="connsiteY264" fmla="*/ 741287 h 6034591"/>
                <a:gd name="connsiteX265" fmla="*/ 6707255 w 9875016"/>
                <a:gd name="connsiteY265" fmla="*/ 772974 h 6034591"/>
                <a:gd name="connsiteX266" fmla="*/ 6724456 w 9875016"/>
                <a:gd name="connsiteY266" fmla="*/ 778949 h 6034591"/>
                <a:gd name="connsiteX267" fmla="*/ 6728077 w 9875016"/>
                <a:gd name="connsiteY267" fmla="*/ 803212 h 6034591"/>
                <a:gd name="connsiteX268" fmla="*/ 6731337 w 9875016"/>
                <a:gd name="connsiteY268" fmla="*/ 801402 h 6034591"/>
                <a:gd name="connsiteX269" fmla="*/ 6732785 w 9875016"/>
                <a:gd name="connsiteY269" fmla="*/ 767904 h 6034591"/>
                <a:gd name="connsiteX270" fmla="*/ 6738941 w 9875016"/>
                <a:gd name="connsiteY270" fmla="*/ 751065 h 6034591"/>
                <a:gd name="connsiteX271" fmla="*/ 6764110 w 9875016"/>
                <a:gd name="connsiteY271" fmla="*/ 761386 h 6034591"/>
                <a:gd name="connsiteX272" fmla="*/ 6758859 w 9875016"/>
                <a:gd name="connsiteY272" fmla="*/ 783476 h 6034591"/>
                <a:gd name="connsiteX273" fmla="*/ 6737674 w 9875016"/>
                <a:gd name="connsiteY273" fmla="*/ 797237 h 6034591"/>
                <a:gd name="connsiteX274" fmla="*/ 6746546 w 9875016"/>
                <a:gd name="connsiteY274" fmla="*/ 800315 h 6034591"/>
                <a:gd name="connsiteX275" fmla="*/ 6807023 w 9875016"/>
                <a:gd name="connsiteY275" fmla="*/ 800315 h 6034591"/>
                <a:gd name="connsiteX276" fmla="*/ 6813541 w 9875016"/>
                <a:gd name="connsiteY276" fmla="*/ 792348 h 6034591"/>
                <a:gd name="connsiteX277" fmla="*/ 6793986 w 9875016"/>
                <a:gd name="connsiteY277" fmla="*/ 749073 h 6034591"/>
                <a:gd name="connsiteX278" fmla="*/ 6811368 w 9875016"/>
                <a:gd name="connsiteY278" fmla="*/ 746538 h 6034591"/>
                <a:gd name="connsiteX279" fmla="*/ 6802315 w 9875016"/>
                <a:gd name="connsiteY279" fmla="*/ 712679 h 6034591"/>
                <a:gd name="connsiteX280" fmla="*/ 6775879 w 9875016"/>
                <a:gd name="connsiteY280" fmla="*/ 696202 h 6034591"/>
                <a:gd name="connsiteX281" fmla="*/ 6739304 w 9875016"/>
                <a:gd name="connsiteY281" fmla="*/ 717205 h 6034591"/>
                <a:gd name="connsiteX282" fmla="*/ 6730612 w 9875016"/>
                <a:gd name="connsiteY282" fmla="*/ 696564 h 6034591"/>
                <a:gd name="connsiteX283" fmla="*/ 5265602 w 9875016"/>
                <a:gd name="connsiteY283" fmla="*/ 749254 h 6034591"/>
                <a:gd name="connsiteX284" fmla="*/ 5282984 w 9875016"/>
                <a:gd name="connsiteY284" fmla="*/ 746719 h 6034591"/>
                <a:gd name="connsiteX285" fmla="*/ 5275923 w 9875016"/>
                <a:gd name="connsiteY285" fmla="*/ 710868 h 6034591"/>
                <a:gd name="connsiteX286" fmla="*/ 5247676 w 9875016"/>
                <a:gd name="connsiteY286" fmla="*/ 694029 h 6034591"/>
                <a:gd name="connsiteX287" fmla="*/ 5210014 w 9875016"/>
                <a:gd name="connsiteY287" fmla="*/ 716119 h 6034591"/>
                <a:gd name="connsiteX288" fmla="*/ 5202047 w 9875016"/>
                <a:gd name="connsiteY288" fmla="*/ 696745 h 6034591"/>
                <a:gd name="connsiteX289" fmla="*/ 5181406 w 9875016"/>
                <a:gd name="connsiteY289" fmla="*/ 721370 h 6034591"/>
                <a:gd name="connsiteX290" fmla="*/ 5184122 w 9875016"/>
                <a:gd name="connsiteY290" fmla="*/ 725354 h 6034591"/>
                <a:gd name="connsiteX291" fmla="*/ 5188467 w 9875016"/>
                <a:gd name="connsiteY291" fmla="*/ 741287 h 6034591"/>
                <a:gd name="connsiteX292" fmla="*/ 5178327 w 9875016"/>
                <a:gd name="connsiteY292" fmla="*/ 769896 h 6034591"/>
                <a:gd name="connsiteX293" fmla="*/ 5196253 w 9875016"/>
                <a:gd name="connsiteY293" fmla="*/ 779130 h 6034591"/>
                <a:gd name="connsiteX294" fmla="*/ 5204220 w 9875016"/>
                <a:gd name="connsiteY294" fmla="*/ 808282 h 6034591"/>
                <a:gd name="connsiteX295" fmla="*/ 5204582 w 9875016"/>
                <a:gd name="connsiteY295" fmla="*/ 768085 h 6034591"/>
                <a:gd name="connsiteX296" fmla="*/ 5210738 w 9875016"/>
                <a:gd name="connsiteY296" fmla="*/ 751246 h 6034591"/>
                <a:gd name="connsiteX297" fmla="*/ 5235906 w 9875016"/>
                <a:gd name="connsiteY297" fmla="*/ 761567 h 6034591"/>
                <a:gd name="connsiteX298" fmla="*/ 5230656 w 9875016"/>
                <a:gd name="connsiteY298" fmla="*/ 783657 h 6034591"/>
                <a:gd name="connsiteX299" fmla="*/ 5209471 w 9875016"/>
                <a:gd name="connsiteY299" fmla="*/ 797418 h 6034591"/>
                <a:gd name="connsiteX300" fmla="*/ 5218343 w 9875016"/>
                <a:gd name="connsiteY300" fmla="*/ 800496 h 6034591"/>
                <a:gd name="connsiteX301" fmla="*/ 5278820 w 9875016"/>
                <a:gd name="connsiteY301" fmla="*/ 800496 h 6034591"/>
                <a:gd name="connsiteX302" fmla="*/ 5285157 w 9875016"/>
                <a:gd name="connsiteY302" fmla="*/ 793254 h 6034591"/>
                <a:gd name="connsiteX303" fmla="*/ 5265602 w 9875016"/>
                <a:gd name="connsiteY303" fmla="*/ 749254 h 6034591"/>
                <a:gd name="connsiteX304" fmla="*/ 4377470 w 9875016"/>
                <a:gd name="connsiteY304" fmla="*/ 745090 h 6034591"/>
                <a:gd name="connsiteX305" fmla="*/ 4360992 w 9875016"/>
                <a:gd name="connsiteY305" fmla="*/ 801220 h 6034591"/>
                <a:gd name="connsiteX306" fmla="*/ 4412777 w 9875016"/>
                <a:gd name="connsiteY306" fmla="*/ 735674 h 6034591"/>
                <a:gd name="connsiteX307" fmla="*/ 4431970 w 9875016"/>
                <a:gd name="connsiteY307" fmla="*/ 805385 h 6034591"/>
                <a:gd name="connsiteX308" fmla="*/ 4438851 w 9875016"/>
                <a:gd name="connsiteY308" fmla="*/ 765731 h 6034591"/>
                <a:gd name="connsiteX309" fmla="*/ 4447542 w 9875016"/>
                <a:gd name="connsiteY309" fmla="*/ 768085 h 6034591"/>
                <a:gd name="connsiteX310" fmla="*/ 4461846 w 9875016"/>
                <a:gd name="connsiteY310" fmla="*/ 771525 h 6034591"/>
                <a:gd name="connsiteX311" fmla="*/ 4452069 w 9875016"/>
                <a:gd name="connsiteY311" fmla="*/ 758851 h 6034591"/>
                <a:gd name="connsiteX312" fmla="*/ 4436497 w 9875016"/>
                <a:gd name="connsiteY312" fmla="*/ 731510 h 6034591"/>
                <a:gd name="connsiteX313" fmla="*/ 4431427 w 9875016"/>
                <a:gd name="connsiteY313" fmla="*/ 698555 h 6034591"/>
                <a:gd name="connsiteX314" fmla="*/ 4424728 w 9875016"/>
                <a:gd name="connsiteY314" fmla="*/ 736580 h 6034591"/>
                <a:gd name="connsiteX315" fmla="*/ 4387066 w 9875016"/>
                <a:gd name="connsiteY315" fmla="*/ 691313 h 6034591"/>
                <a:gd name="connsiteX316" fmla="*/ 4363527 w 9875016"/>
                <a:gd name="connsiteY316" fmla="*/ 738390 h 6034591"/>
                <a:gd name="connsiteX317" fmla="*/ 4359363 w 9875016"/>
                <a:gd name="connsiteY317" fmla="*/ 752875 h 6034591"/>
                <a:gd name="connsiteX318" fmla="*/ 4373667 w 9875016"/>
                <a:gd name="connsiteY318" fmla="*/ 744728 h 6034591"/>
                <a:gd name="connsiteX319" fmla="*/ 4375478 w 9875016"/>
                <a:gd name="connsiteY319" fmla="*/ 745452 h 6034591"/>
                <a:gd name="connsiteX320" fmla="*/ 4377288 w 9875016"/>
                <a:gd name="connsiteY320" fmla="*/ 745452 h 6034591"/>
                <a:gd name="connsiteX321" fmla="*/ 3247975 w 9875016"/>
                <a:gd name="connsiteY321" fmla="*/ 744184 h 6034591"/>
                <a:gd name="connsiteX322" fmla="*/ 3242362 w 9875016"/>
                <a:gd name="connsiteY322" fmla="*/ 759937 h 6034591"/>
                <a:gd name="connsiteX323" fmla="*/ 3258658 w 9875016"/>
                <a:gd name="connsiteY323" fmla="*/ 754505 h 6034591"/>
                <a:gd name="connsiteX324" fmla="*/ 3279118 w 9875016"/>
                <a:gd name="connsiteY324" fmla="*/ 737847 h 6034591"/>
                <a:gd name="connsiteX325" fmla="*/ 3282559 w 9875016"/>
                <a:gd name="connsiteY325" fmla="*/ 728250 h 6034591"/>
                <a:gd name="connsiteX326" fmla="*/ 3271695 w 9875016"/>
                <a:gd name="connsiteY326" fmla="*/ 731148 h 6034591"/>
                <a:gd name="connsiteX327" fmla="*/ 3247794 w 9875016"/>
                <a:gd name="connsiteY327" fmla="*/ 744365 h 6034591"/>
                <a:gd name="connsiteX328" fmla="*/ 3244354 w 9875016"/>
                <a:gd name="connsiteY328" fmla="*/ 701453 h 6034591"/>
                <a:gd name="connsiteX329" fmla="*/ 3182972 w 9875016"/>
                <a:gd name="connsiteY329" fmla="*/ 701453 h 6034591"/>
                <a:gd name="connsiteX330" fmla="*/ 3178264 w 9875016"/>
                <a:gd name="connsiteY330" fmla="*/ 742012 h 6034591"/>
                <a:gd name="connsiteX331" fmla="*/ 3193112 w 9875016"/>
                <a:gd name="connsiteY331" fmla="*/ 766999 h 6034591"/>
                <a:gd name="connsiteX332" fmla="*/ 3178264 w 9875016"/>
                <a:gd name="connsiteY332" fmla="*/ 801402 h 6034591"/>
                <a:gd name="connsiteX333" fmla="*/ 3204157 w 9875016"/>
                <a:gd name="connsiteY333" fmla="*/ 754867 h 6034591"/>
                <a:gd name="connsiteX334" fmla="*/ 3214840 w 9875016"/>
                <a:gd name="connsiteY334" fmla="*/ 745271 h 6034591"/>
                <a:gd name="connsiteX335" fmla="*/ 3221720 w 9875016"/>
                <a:gd name="connsiteY335" fmla="*/ 755592 h 6034591"/>
                <a:gd name="connsiteX336" fmla="*/ 3221720 w 9875016"/>
                <a:gd name="connsiteY336" fmla="*/ 789813 h 6034591"/>
                <a:gd name="connsiteX337" fmla="*/ 3225704 w 9875016"/>
                <a:gd name="connsiteY337" fmla="*/ 800134 h 6034591"/>
                <a:gd name="connsiteX338" fmla="*/ 3285094 w 9875016"/>
                <a:gd name="connsiteY338" fmla="*/ 756316 h 6034591"/>
                <a:gd name="connsiteX339" fmla="*/ 3244716 w 9875016"/>
                <a:gd name="connsiteY339" fmla="*/ 787640 h 6034591"/>
                <a:gd name="connsiteX340" fmla="*/ 3232222 w 9875016"/>
                <a:gd name="connsiteY340" fmla="*/ 790175 h 6034591"/>
                <a:gd name="connsiteX341" fmla="*/ 3230230 w 9875016"/>
                <a:gd name="connsiteY341" fmla="*/ 751608 h 6034591"/>
                <a:gd name="connsiteX342" fmla="*/ 3247613 w 9875016"/>
                <a:gd name="connsiteY342" fmla="*/ 744547 h 6034591"/>
                <a:gd name="connsiteX343" fmla="*/ 4330754 w 9875016"/>
                <a:gd name="connsiteY343" fmla="*/ 724991 h 6034591"/>
                <a:gd name="connsiteX344" fmla="*/ 4337453 w 9875016"/>
                <a:gd name="connsiteY344" fmla="*/ 706704 h 6034591"/>
                <a:gd name="connsiteX345" fmla="*/ 4287841 w 9875016"/>
                <a:gd name="connsiteY345" fmla="*/ 695477 h 6034591"/>
                <a:gd name="connsiteX346" fmla="*/ 4254163 w 9875016"/>
                <a:gd name="connsiteY346" fmla="*/ 704531 h 6034591"/>
                <a:gd name="connsiteX347" fmla="*/ 4241850 w 9875016"/>
                <a:gd name="connsiteY347" fmla="*/ 714489 h 6034591"/>
                <a:gd name="connsiteX348" fmla="*/ 4253076 w 9875016"/>
                <a:gd name="connsiteY348" fmla="*/ 729156 h 6034591"/>
                <a:gd name="connsiteX349" fmla="*/ 4269010 w 9875016"/>
                <a:gd name="connsiteY349" fmla="*/ 738390 h 6034591"/>
                <a:gd name="connsiteX350" fmla="*/ 4253076 w 9875016"/>
                <a:gd name="connsiteY350" fmla="*/ 745995 h 6034591"/>
                <a:gd name="connsiteX351" fmla="*/ 4248188 w 9875016"/>
                <a:gd name="connsiteY351" fmla="*/ 753057 h 6034591"/>
                <a:gd name="connsiteX352" fmla="*/ 4276615 w 9875016"/>
                <a:gd name="connsiteY352" fmla="*/ 754324 h 6034591"/>
                <a:gd name="connsiteX353" fmla="*/ 4285306 w 9875016"/>
                <a:gd name="connsiteY353" fmla="*/ 759575 h 6034591"/>
                <a:gd name="connsiteX354" fmla="*/ 4276615 w 9875016"/>
                <a:gd name="connsiteY354" fmla="*/ 765731 h 6034591"/>
                <a:gd name="connsiteX355" fmla="*/ 4251085 w 9875016"/>
                <a:gd name="connsiteY355" fmla="*/ 771888 h 6034591"/>
                <a:gd name="connsiteX356" fmla="*/ 4273356 w 9875016"/>
                <a:gd name="connsiteY356" fmla="*/ 774604 h 6034591"/>
                <a:gd name="connsiteX357" fmla="*/ 4285850 w 9875016"/>
                <a:gd name="connsiteY357" fmla="*/ 781665 h 6034591"/>
                <a:gd name="connsiteX358" fmla="*/ 4273718 w 9875016"/>
                <a:gd name="connsiteY358" fmla="*/ 788727 h 6034591"/>
                <a:gd name="connsiteX359" fmla="*/ 4236962 w 9875016"/>
                <a:gd name="connsiteY359" fmla="*/ 792167 h 6034591"/>
                <a:gd name="connsiteX360" fmla="*/ 4344877 w 9875016"/>
                <a:gd name="connsiteY360" fmla="*/ 791262 h 6034591"/>
                <a:gd name="connsiteX361" fmla="*/ 4306129 w 9875016"/>
                <a:gd name="connsiteY361" fmla="*/ 788727 h 6034591"/>
                <a:gd name="connsiteX362" fmla="*/ 4296351 w 9875016"/>
                <a:gd name="connsiteY362" fmla="*/ 781484 h 6034591"/>
                <a:gd name="connsiteX363" fmla="*/ 4306672 w 9875016"/>
                <a:gd name="connsiteY363" fmla="*/ 774422 h 6034591"/>
                <a:gd name="connsiteX364" fmla="*/ 4332384 w 9875016"/>
                <a:gd name="connsiteY364" fmla="*/ 771525 h 6034591"/>
                <a:gd name="connsiteX365" fmla="*/ 4310113 w 9875016"/>
                <a:gd name="connsiteY365" fmla="*/ 765550 h 6034591"/>
                <a:gd name="connsiteX366" fmla="*/ 4296895 w 9875016"/>
                <a:gd name="connsiteY366" fmla="*/ 759213 h 6034591"/>
                <a:gd name="connsiteX367" fmla="*/ 4311380 w 9875016"/>
                <a:gd name="connsiteY367" fmla="*/ 750884 h 6034591"/>
                <a:gd name="connsiteX368" fmla="*/ 4333832 w 9875016"/>
                <a:gd name="connsiteY368" fmla="*/ 753962 h 6034591"/>
                <a:gd name="connsiteX369" fmla="*/ 4331660 w 9875016"/>
                <a:gd name="connsiteY369" fmla="*/ 724448 h 6034591"/>
                <a:gd name="connsiteX370" fmla="*/ 4331297 w 9875016"/>
                <a:gd name="connsiteY370" fmla="*/ 724810 h 6034591"/>
                <a:gd name="connsiteX371" fmla="*/ 5798300 w 9875016"/>
                <a:gd name="connsiteY371" fmla="*/ 767723 h 6034591"/>
                <a:gd name="connsiteX372" fmla="*/ 5802646 w 9875016"/>
                <a:gd name="connsiteY372" fmla="*/ 772431 h 6034591"/>
                <a:gd name="connsiteX373" fmla="*/ 5788522 w 9875016"/>
                <a:gd name="connsiteY373" fmla="*/ 776233 h 6034591"/>
                <a:gd name="connsiteX374" fmla="*/ 5783996 w 9875016"/>
                <a:gd name="connsiteY374" fmla="*/ 782752 h 6034591"/>
                <a:gd name="connsiteX375" fmla="*/ 5792506 w 9875016"/>
                <a:gd name="connsiteY375" fmla="*/ 785287 h 6034591"/>
                <a:gd name="connsiteX376" fmla="*/ 5797757 w 9875016"/>
                <a:gd name="connsiteY376" fmla="*/ 791805 h 6034591"/>
                <a:gd name="connsiteX377" fmla="*/ 5785625 w 9875016"/>
                <a:gd name="connsiteY377" fmla="*/ 797780 h 6034591"/>
                <a:gd name="connsiteX378" fmla="*/ 5791057 w 9875016"/>
                <a:gd name="connsiteY378" fmla="*/ 803574 h 6034591"/>
                <a:gd name="connsiteX379" fmla="*/ 5855155 w 9875016"/>
                <a:gd name="connsiteY379" fmla="*/ 776776 h 6034591"/>
                <a:gd name="connsiteX380" fmla="*/ 5845920 w 9875016"/>
                <a:gd name="connsiteY380" fmla="*/ 771525 h 6034591"/>
                <a:gd name="connsiteX381" fmla="*/ 5839221 w 9875016"/>
                <a:gd name="connsiteY381" fmla="*/ 765550 h 6034591"/>
                <a:gd name="connsiteX382" fmla="*/ 5847912 w 9875016"/>
                <a:gd name="connsiteY382" fmla="*/ 755048 h 6034591"/>
                <a:gd name="connsiteX383" fmla="*/ 5871451 w 9875016"/>
                <a:gd name="connsiteY383" fmla="*/ 758308 h 6034591"/>
                <a:gd name="connsiteX384" fmla="*/ 5849180 w 9875016"/>
                <a:gd name="connsiteY384" fmla="*/ 745090 h 6034591"/>
                <a:gd name="connsiteX385" fmla="*/ 5846463 w 9875016"/>
                <a:gd name="connsiteY385" fmla="*/ 740925 h 6034591"/>
                <a:gd name="connsiteX386" fmla="*/ 5873623 w 9875016"/>
                <a:gd name="connsiteY386" fmla="*/ 728794 h 6034591"/>
                <a:gd name="connsiteX387" fmla="*/ 5814958 w 9875016"/>
                <a:gd name="connsiteY387" fmla="*/ 728794 h 6034591"/>
                <a:gd name="connsiteX388" fmla="*/ 5851353 w 9875016"/>
                <a:gd name="connsiteY388" fmla="*/ 714670 h 6034591"/>
                <a:gd name="connsiteX389" fmla="*/ 5842299 w 9875016"/>
                <a:gd name="connsiteY389" fmla="*/ 709963 h 6034591"/>
                <a:gd name="connsiteX390" fmla="*/ 5833427 w 9875016"/>
                <a:gd name="connsiteY390" fmla="*/ 703263 h 6034591"/>
                <a:gd name="connsiteX391" fmla="*/ 5808983 w 9875016"/>
                <a:gd name="connsiteY391" fmla="*/ 691856 h 6034591"/>
                <a:gd name="connsiteX392" fmla="*/ 5770597 w 9875016"/>
                <a:gd name="connsiteY392" fmla="*/ 717568 h 6034591"/>
                <a:gd name="connsiteX393" fmla="*/ 5809345 w 9875016"/>
                <a:gd name="connsiteY393" fmla="*/ 723724 h 6034591"/>
                <a:gd name="connsiteX394" fmla="*/ 5766432 w 9875016"/>
                <a:gd name="connsiteY394" fmla="*/ 733139 h 6034591"/>
                <a:gd name="connsiteX395" fmla="*/ 5789066 w 9875016"/>
                <a:gd name="connsiteY395" fmla="*/ 740925 h 6034591"/>
                <a:gd name="connsiteX396" fmla="*/ 5765165 w 9875016"/>
                <a:gd name="connsiteY396" fmla="*/ 759394 h 6034591"/>
                <a:gd name="connsiteX397" fmla="*/ 5798481 w 9875016"/>
                <a:gd name="connsiteY397" fmla="*/ 767904 h 6034591"/>
                <a:gd name="connsiteX398" fmla="*/ 4186263 w 9875016"/>
                <a:gd name="connsiteY398" fmla="*/ 712860 h 6034591"/>
                <a:gd name="connsiteX399" fmla="*/ 4182098 w 9875016"/>
                <a:gd name="connsiteY399" fmla="*/ 709239 h 6034591"/>
                <a:gd name="connsiteX400" fmla="*/ 4174674 w 9875016"/>
                <a:gd name="connsiteY400" fmla="*/ 702177 h 6034591"/>
                <a:gd name="connsiteX401" fmla="*/ 4153489 w 9875016"/>
                <a:gd name="connsiteY401" fmla="*/ 697831 h 6034591"/>
                <a:gd name="connsiteX402" fmla="*/ 4146066 w 9875016"/>
                <a:gd name="connsiteY402" fmla="*/ 696926 h 6034591"/>
                <a:gd name="connsiteX403" fmla="*/ 4126873 w 9875016"/>
                <a:gd name="connsiteY403" fmla="*/ 713765 h 6034591"/>
                <a:gd name="connsiteX404" fmla="*/ 4134840 w 9875016"/>
                <a:gd name="connsiteY404" fmla="*/ 730423 h 6034591"/>
                <a:gd name="connsiteX405" fmla="*/ 4122346 w 9875016"/>
                <a:gd name="connsiteY405" fmla="*/ 755048 h 6034591"/>
                <a:gd name="connsiteX406" fmla="*/ 4149506 w 9875016"/>
                <a:gd name="connsiteY406" fmla="*/ 757040 h 6034591"/>
                <a:gd name="connsiteX407" fmla="*/ 4121622 w 9875016"/>
                <a:gd name="connsiteY407" fmla="*/ 772069 h 6034591"/>
                <a:gd name="connsiteX408" fmla="*/ 4141539 w 9875016"/>
                <a:gd name="connsiteY408" fmla="*/ 777139 h 6034591"/>
                <a:gd name="connsiteX409" fmla="*/ 4135745 w 9875016"/>
                <a:gd name="connsiteY409" fmla="*/ 799229 h 6034591"/>
                <a:gd name="connsiteX410" fmla="*/ 4154395 w 9875016"/>
                <a:gd name="connsiteY410" fmla="*/ 793435 h 6034591"/>
                <a:gd name="connsiteX411" fmla="*/ 4177753 w 9875016"/>
                <a:gd name="connsiteY411" fmla="*/ 769172 h 6034591"/>
                <a:gd name="connsiteX412" fmla="*/ 4160913 w 9875016"/>
                <a:gd name="connsiteY412" fmla="*/ 762472 h 6034591"/>
                <a:gd name="connsiteX413" fmla="*/ 4186263 w 9875016"/>
                <a:gd name="connsiteY413" fmla="*/ 750703 h 6034591"/>
                <a:gd name="connsiteX414" fmla="*/ 4181555 w 9875016"/>
                <a:gd name="connsiteY414" fmla="*/ 783657 h 6034591"/>
                <a:gd name="connsiteX415" fmla="*/ 4168156 w 9875016"/>
                <a:gd name="connsiteY415" fmla="*/ 800134 h 6034591"/>
                <a:gd name="connsiteX416" fmla="*/ 4197670 w 9875016"/>
                <a:gd name="connsiteY416" fmla="*/ 782208 h 6034591"/>
                <a:gd name="connsiteX417" fmla="*/ 4233883 w 9875016"/>
                <a:gd name="connsiteY417" fmla="*/ 797056 h 6034591"/>
                <a:gd name="connsiteX418" fmla="*/ 4225554 w 9875016"/>
                <a:gd name="connsiteY418" fmla="*/ 715395 h 6034591"/>
                <a:gd name="connsiteX419" fmla="*/ 4196222 w 9875016"/>
                <a:gd name="connsiteY419" fmla="*/ 694572 h 6034591"/>
                <a:gd name="connsiteX420" fmla="*/ 4186263 w 9875016"/>
                <a:gd name="connsiteY420" fmla="*/ 713041 h 6034591"/>
                <a:gd name="connsiteX421" fmla="*/ 3455840 w 9875016"/>
                <a:gd name="connsiteY421" fmla="*/ 5600213 h 6034591"/>
                <a:gd name="connsiteX422" fmla="*/ 3460729 w 9875016"/>
                <a:gd name="connsiteY422" fmla="*/ 5606007 h 6034591"/>
                <a:gd name="connsiteX423" fmla="*/ 3458375 w 9875016"/>
                <a:gd name="connsiteY423" fmla="*/ 5639686 h 6034591"/>
                <a:gd name="connsiteX424" fmla="*/ 3450408 w 9875016"/>
                <a:gd name="connsiteY424" fmla="*/ 5652179 h 6034591"/>
                <a:gd name="connsiteX425" fmla="*/ 3428317 w 9875016"/>
                <a:gd name="connsiteY425" fmla="*/ 5657611 h 6034591"/>
                <a:gd name="connsiteX426" fmla="*/ 3454391 w 9875016"/>
                <a:gd name="connsiteY426" fmla="*/ 5664311 h 6034591"/>
                <a:gd name="connsiteX427" fmla="*/ 3466523 w 9875016"/>
                <a:gd name="connsiteY427" fmla="*/ 5664311 h 6034591"/>
                <a:gd name="connsiteX428" fmla="*/ 3502555 w 9875016"/>
                <a:gd name="connsiteY428" fmla="*/ 5666121 h 6034591"/>
                <a:gd name="connsiteX429" fmla="*/ 3507263 w 9875016"/>
                <a:gd name="connsiteY429" fmla="*/ 5699619 h 6034591"/>
                <a:gd name="connsiteX430" fmla="*/ 3516316 w 9875016"/>
                <a:gd name="connsiteY430" fmla="*/ 5710302 h 6034591"/>
                <a:gd name="connsiteX431" fmla="*/ 3522291 w 9875016"/>
                <a:gd name="connsiteY431" fmla="*/ 5699438 h 6034591"/>
                <a:gd name="connsiteX432" fmla="*/ 3563212 w 9875016"/>
                <a:gd name="connsiteY432" fmla="*/ 5664492 h 6034591"/>
                <a:gd name="connsiteX433" fmla="*/ 3575344 w 9875016"/>
                <a:gd name="connsiteY433" fmla="*/ 5665397 h 6034591"/>
                <a:gd name="connsiteX434" fmla="*/ 3584216 w 9875016"/>
                <a:gd name="connsiteY434" fmla="*/ 5659241 h 6034591"/>
                <a:gd name="connsiteX435" fmla="*/ 3574619 w 9875016"/>
                <a:gd name="connsiteY435" fmla="*/ 5651998 h 6034591"/>
                <a:gd name="connsiteX436" fmla="*/ 3535509 w 9875016"/>
                <a:gd name="connsiteY436" fmla="*/ 5652360 h 6034591"/>
                <a:gd name="connsiteX437" fmla="*/ 3521929 w 9875016"/>
                <a:gd name="connsiteY437" fmla="*/ 5635702 h 6034591"/>
                <a:gd name="connsiteX438" fmla="*/ 3534785 w 9875016"/>
                <a:gd name="connsiteY438" fmla="*/ 5618319 h 6034591"/>
                <a:gd name="connsiteX439" fmla="*/ 3567558 w 9875016"/>
                <a:gd name="connsiteY439" fmla="*/ 5611983 h 6034591"/>
                <a:gd name="connsiteX440" fmla="*/ 3535328 w 9875016"/>
                <a:gd name="connsiteY440" fmla="*/ 5608180 h 6034591"/>
                <a:gd name="connsiteX441" fmla="*/ 3521748 w 9875016"/>
                <a:gd name="connsiteY441" fmla="*/ 5593695 h 6034591"/>
                <a:gd name="connsiteX442" fmla="*/ 3535690 w 9875016"/>
                <a:gd name="connsiteY442" fmla="*/ 5580115 h 6034591"/>
                <a:gd name="connsiteX443" fmla="*/ 3565023 w 9875016"/>
                <a:gd name="connsiteY443" fmla="*/ 5580115 h 6034591"/>
                <a:gd name="connsiteX444" fmla="*/ 3576430 w 9875016"/>
                <a:gd name="connsiteY444" fmla="*/ 5575226 h 6034591"/>
                <a:gd name="connsiteX445" fmla="*/ 3564480 w 9875016"/>
                <a:gd name="connsiteY445" fmla="*/ 5568526 h 6034591"/>
                <a:gd name="connsiteX446" fmla="*/ 3490967 w 9875016"/>
                <a:gd name="connsiteY446" fmla="*/ 5568526 h 6034591"/>
                <a:gd name="connsiteX447" fmla="*/ 3480283 w 9875016"/>
                <a:gd name="connsiteY447" fmla="*/ 5558024 h 6034591"/>
                <a:gd name="connsiteX448" fmla="*/ 3475757 w 9875016"/>
                <a:gd name="connsiteY448" fmla="*/ 5547160 h 6034591"/>
                <a:gd name="connsiteX449" fmla="*/ 3465617 w 9875016"/>
                <a:gd name="connsiteY449" fmla="*/ 5553679 h 6034591"/>
                <a:gd name="connsiteX450" fmla="*/ 3434836 w 9875016"/>
                <a:gd name="connsiteY450" fmla="*/ 5599851 h 6034591"/>
                <a:gd name="connsiteX451" fmla="*/ 3432663 w 9875016"/>
                <a:gd name="connsiteY451" fmla="*/ 5611439 h 6034591"/>
                <a:gd name="connsiteX452" fmla="*/ 3444976 w 9875016"/>
                <a:gd name="connsiteY452" fmla="*/ 5610715 h 6034591"/>
                <a:gd name="connsiteX453" fmla="*/ 3455477 w 9875016"/>
                <a:gd name="connsiteY453" fmla="*/ 5600575 h 6034591"/>
                <a:gd name="connsiteX454" fmla="*/ 7195049 w 9875016"/>
                <a:gd name="connsiteY454" fmla="*/ 5601662 h 6034591"/>
                <a:gd name="connsiteX455" fmla="*/ 7196135 w 9875016"/>
                <a:gd name="connsiteY455" fmla="*/ 5609266 h 6034591"/>
                <a:gd name="connsiteX456" fmla="*/ 7170786 w 9875016"/>
                <a:gd name="connsiteY456" fmla="*/ 5651636 h 6034591"/>
                <a:gd name="connsiteX457" fmla="*/ 7166259 w 9875016"/>
                <a:gd name="connsiteY457" fmla="*/ 5658698 h 6034591"/>
                <a:gd name="connsiteX458" fmla="*/ 7174769 w 9875016"/>
                <a:gd name="connsiteY458" fmla="*/ 5665035 h 6034591"/>
                <a:gd name="connsiteX459" fmla="*/ 7211344 w 9875016"/>
                <a:gd name="connsiteY459" fmla="*/ 5664492 h 6034591"/>
                <a:gd name="connsiteX460" fmla="*/ 7247739 w 9875016"/>
                <a:gd name="connsiteY460" fmla="*/ 5697627 h 6034591"/>
                <a:gd name="connsiteX461" fmla="*/ 7254438 w 9875016"/>
                <a:gd name="connsiteY461" fmla="*/ 5710483 h 6034591"/>
                <a:gd name="connsiteX462" fmla="*/ 7261681 w 9875016"/>
                <a:gd name="connsiteY462" fmla="*/ 5698351 h 6034591"/>
                <a:gd name="connsiteX463" fmla="*/ 7296808 w 9875016"/>
                <a:gd name="connsiteY463" fmla="*/ 5664311 h 6034591"/>
                <a:gd name="connsiteX464" fmla="*/ 7311474 w 9875016"/>
                <a:gd name="connsiteY464" fmla="*/ 5665035 h 6034591"/>
                <a:gd name="connsiteX465" fmla="*/ 7323063 w 9875016"/>
                <a:gd name="connsiteY465" fmla="*/ 5657249 h 6034591"/>
                <a:gd name="connsiteX466" fmla="*/ 7312199 w 9875016"/>
                <a:gd name="connsiteY466" fmla="*/ 5651636 h 6034591"/>
                <a:gd name="connsiteX467" fmla="*/ 7277977 w 9875016"/>
                <a:gd name="connsiteY467" fmla="*/ 5651998 h 6034591"/>
                <a:gd name="connsiteX468" fmla="*/ 7260595 w 9875016"/>
                <a:gd name="connsiteY468" fmla="*/ 5636245 h 6034591"/>
                <a:gd name="connsiteX469" fmla="*/ 7276890 w 9875016"/>
                <a:gd name="connsiteY469" fmla="*/ 5618319 h 6034591"/>
                <a:gd name="connsiteX470" fmla="*/ 7306224 w 9875016"/>
                <a:gd name="connsiteY470" fmla="*/ 5614155 h 6034591"/>
                <a:gd name="connsiteX471" fmla="*/ 7276167 w 9875016"/>
                <a:gd name="connsiteY471" fmla="*/ 5607999 h 6034591"/>
                <a:gd name="connsiteX472" fmla="*/ 7260957 w 9875016"/>
                <a:gd name="connsiteY472" fmla="*/ 5594781 h 6034591"/>
                <a:gd name="connsiteX473" fmla="*/ 7275442 w 9875016"/>
                <a:gd name="connsiteY473" fmla="*/ 5580296 h 6034591"/>
                <a:gd name="connsiteX474" fmla="*/ 7297351 w 9875016"/>
                <a:gd name="connsiteY474" fmla="*/ 5580115 h 6034591"/>
                <a:gd name="connsiteX475" fmla="*/ 7316725 w 9875016"/>
                <a:gd name="connsiteY475" fmla="*/ 5573958 h 6034591"/>
                <a:gd name="connsiteX476" fmla="*/ 7298619 w 9875016"/>
                <a:gd name="connsiteY476" fmla="*/ 5568889 h 6034591"/>
                <a:gd name="connsiteX477" fmla="*/ 7230176 w 9875016"/>
                <a:gd name="connsiteY477" fmla="*/ 5568526 h 6034591"/>
                <a:gd name="connsiteX478" fmla="*/ 7219674 w 9875016"/>
                <a:gd name="connsiteY478" fmla="*/ 5558386 h 6034591"/>
                <a:gd name="connsiteX479" fmla="*/ 7214423 w 9875016"/>
                <a:gd name="connsiteY479" fmla="*/ 5547342 h 6034591"/>
                <a:gd name="connsiteX480" fmla="*/ 7204645 w 9875016"/>
                <a:gd name="connsiteY480" fmla="*/ 5555309 h 6034591"/>
                <a:gd name="connsiteX481" fmla="*/ 7173864 w 9875016"/>
                <a:gd name="connsiteY481" fmla="*/ 5601480 h 6034591"/>
                <a:gd name="connsiteX482" fmla="*/ 7171872 w 9875016"/>
                <a:gd name="connsiteY482" fmla="*/ 5611801 h 6034591"/>
                <a:gd name="connsiteX483" fmla="*/ 7184184 w 9875016"/>
                <a:gd name="connsiteY483" fmla="*/ 5612163 h 6034591"/>
                <a:gd name="connsiteX484" fmla="*/ 7194687 w 9875016"/>
                <a:gd name="connsiteY484" fmla="*/ 5602205 h 6034591"/>
                <a:gd name="connsiteX485" fmla="*/ 2096028 w 9875016"/>
                <a:gd name="connsiteY485" fmla="*/ 4594931 h 6034591"/>
                <a:gd name="connsiteX486" fmla="*/ 2097477 w 9875016"/>
                <a:gd name="connsiteY486" fmla="*/ 4937690 h 6034591"/>
                <a:gd name="connsiteX487" fmla="*/ 2096572 w 9875016"/>
                <a:gd name="connsiteY487" fmla="*/ 5465318 h 6034591"/>
                <a:gd name="connsiteX488" fmla="*/ 2064704 w 9875016"/>
                <a:gd name="connsiteY488" fmla="*/ 5466043 h 6034591"/>
                <a:gd name="connsiteX489" fmla="*/ 813352 w 9875016"/>
                <a:gd name="connsiteY489" fmla="*/ 5466224 h 6034591"/>
                <a:gd name="connsiteX490" fmla="*/ 784562 w 9875016"/>
                <a:gd name="connsiteY490" fmla="*/ 5472561 h 6034591"/>
                <a:gd name="connsiteX491" fmla="*/ 9575352 w 9875016"/>
                <a:gd name="connsiteY491" fmla="*/ 5472561 h 6034591"/>
                <a:gd name="connsiteX492" fmla="*/ 9575352 w 9875016"/>
                <a:gd name="connsiteY492" fmla="*/ 5466043 h 6034591"/>
                <a:gd name="connsiteX493" fmla="*/ 9546924 w 9875016"/>
                <a:gd name="connsiteY493" fmla="*/ 5466043 h 6034591"/>
                <a:gd name="connsiteX494" fmla="*/ 8329793 w 9875016"/>
                <a:gd name="connsiteY494" fmla="*/ 5466043 h 6034591"/>
                <a:gd name="connsiteX495" fmla="*/ 8268593 w 9875016"/>
                <a:gd name="connsiteY495" fmla="*/ 5465318 h 6034591"/>
                <a:gd name="connsiteX496" fmla="*/ 8268231 w 9875016"/>
                <a:gd name="connsiteY496" fmla="*/ 4946924 h 6034591"/>
                <a:gd name="connsiteX497" fmla="*/ 8268955 w 9875016"/>
                <a:gd name="connsiteY497" fmla="*/ 4594749 h 6034591"/>
                <a:gd name="connsiteX498" fmla="*/ 9572817 w 9875016"/>
                <a:gd name="connsiteY498" fmla="*/ 4594749 h 6034591"/>
                <a:gd name="connsiteX499" fmla="*/ 9573179 w 9875016"/>
                <a:gd name="connsiteY499" fmla="*/ 4587688 h 6034591"/>
                <a:gd name="connsiteX500" fmla="*/ 9546199 w 9875016"/>
                <a:gd name="connsiteY500" fmla="*/ 4584791 h 6034591"/>
                <a:gd name="connsiteX501" fmla="*/ 8268955 w 9875016"/>
                <a:gd name="connsiteY501" fmla="*/ 4584429 h 6034591"/>
                <a:gd name="connsiteX502" fmla="*/ 8267688 w 9875016"/>
                <a:gd name="connsiteY502" fmla="*/ 4369502 h 6034591"/>
                <a:gd name="connsiteX503" fmla="*/ 8267688 w 9875016"/>
                <a:gd name="connsiteY503" fmla="*/ 4310475 h 6034591"/>
                <a:gd name="connsiteX504" fmla="*/ 8268412 w 9875016"/>
                <a:gd name="connsiteY504" fmla="*/ 4276253 h 6034591"/>
                <a:gd name="connsiteX505" fmla="*/ 8268955 w 9875016"/>
                <a:gd name="connsiteY505" fmla="*/ 3713498 h 6034591"/>
                <a:gd name="connsiteX506" fmla="*/ 8303177 w 9875016"/>
                <a:gd name="connsiteY506" fmla="*/ 3712955 h 6034591"/>
                <a:gd name="connsiteX507" fmla="*/ 9546199 w 9875016"/>
                <a:gd name="connsiteY507" fmla="*/ 3712955 h 6034591"/>
                <a:gd name="connsiteX508" fmla="*/ 9576076 w 9875016"/>
                <a:gd name="connsiteY508" fmla="*/ 3708065 h 6034591"/>
                <a:gd name="connsiteX509" fmla="*/ 9546199 w 9875016"/>
                <a:gd name="connsiteY509" fmla="*/ 3703358 h 6034591"/>
                <a:gd name="connsiteX510" fmla="*/ 8582200 w 9875016"/>
                <a:gd name="connsiteY510" fmla="*/ 3703358 h 6034591"/>
                <a:gd name="connsiteX511" fmla="*/ 8268955 w 9875016"/>
                <a:gd name="connsiteY511" fmla="*/ 3702815 h 6034591"/>
                <a:gd name="connsiteX512" fmla="*/ 8268412 w 9875016"/>
                <a:gd name="connsiteY512" fmla="*/ 3587837 h 6034591"/>
                <a:gd name="connsiteX513" fmla="*/ 8267688 w 9875016"/>
                <a:gd name="connsiteY513" fmla="*/ 3007699 h 6034591"/>
                <a:gd name="connsiteX514" fmla="*/ 8268955 w 9875016"/>
                <a:gd name="connsiteY514" fmla="*/ 2842024 h 6034591"/>
                <a:gd name="connsiteX515" fmla="*/ 9572998 w 9875016"/>
                <a:gd name="connsiteY515" fmla="*/ 2842024 h 6034591"/>
                <a:gd name="connsiteX516" fmla="*/ 9573359 w 9875016"/>
                <a:gd name="connsiteY516" fmla="*/ 2834781 h 6034591"/>
                <a:gd name="connsiteX517" fmla="*/ 9548734 w 9875016"/>
                <a:gd name="connsiteY517" fmla="*/ 2831884 h 6034591"/>
                <a:gd name="connsiteX518" fmla="*/ 9284377 w 9875016"/>
                <a:gd name="connsiteY518" fmla="*/ 2831884 h 6034591"/>
                <a:gd name="connsiteX519" fmla="*/ 8268774 w 9875016"/>
                <a:gd name="connsiteY519" fmla="*/ 2831341 h 6034591"/>
                <a:gd name="connsiteX520" fmla="*/ 8268231 w 9875016"/>
                <a:gd name="connsiteY520" fmla="*/ 2537832 h 6034591"/>
                <a:gd name="connsiteX521" fmla="*/ 8268774 w 9875016"/>
                <a:gd name="connsiteY521" fmla="*/ 1960591 h 6034591"/>
                <a:gd name="connsiteX522" fmla="*/ 9572817 w 9875016"/>
                <a:gd name="connsiteY522" fmla="*/ 1960591 h 6034591"/>
                <a:gd name="connsiteX523" fmla="*/ 9573179 w 9875016"/>
                <a:gd name="connsiteY523" fmla="*/ 1953529 h 6034591"/>
                <a:gd name="connsiteX524" fmla="*/ 9548553 w 9875016"/>
                <a:gd name="connsiteY524" fmla="*/ 1950451 h 6034591"/>
                <a:gd name="connsiteX525" fmla="*/ 9318599 w 9875016"/>
                <a:gd name="connsiteY525" fmla="*/ 1950451 h 6034591"/>
                <a:gd name="connsiteX526" fmla="*/ 8268774 w 9875016"/>
                <a:gd name="connsiteY526" fmla="*/ 1949908 h 6034591"/>
                <a:gd name="connsiteX527" fmla="*/ 8268231 w 9875016"/>
                <a:gd name="connsiteY527" fmla="*/ 1827507 h 6034591"/>
                <a:gd name="connsiteX528" fmla="*/ 8224594 w 9875016"/>
                <a:gd name="connsiteY528" fmla="*/ 1783688 h 6034591"/>
                <a:gd name="connsiteX529" fmla="*/ 5904405 w 9875016"/>
                <a:gd name="connsiteY529" fmla="*/ 1783688 h 6034591"/>
                <a:gd name="connsiteX530" fmla="*/ 5867648 w 9875016"/>
                <a:gd name="connsiteY530" fmla="*/ 1783688 h 6034591"/>
                <a:gd name="connsiteX531" fmla="*/ 5838497 w 9875016"/>
                <a:gd name="connsiteY531" fmla="*/ 1813022 h 6034591"/>
                <a:gd name="connsiteX532" fmla="*/ 5838134 w 9875016"/>
                <a:gd name="connsiteY532" fmla="*/ 1950089 h 6034591"/>
                <a:gd name="connsiteX533" fmla="*/ 5485598 w 9875016"/>
                <a:gd name="connsiteY533" fmla="*/ 1950451 h 6034591"/>
                <a:gd name="connsiteX534" fmla="*/ 818784 w 9875016"/>
                <a:gd name="connsiteY534" fmla="*/ 1950451 h 6034591"/>
                <a:gd name="connsiteX535" fmla="*/ 789089 w 9875016"/>
                <a:gd name="connsiteY535" fmla="*/ 1955158 h 6034591"/>
                <a:gd name="connsiteX536" fmla="*/ 818784 w 9875016"/>
                <a:gd name="connsiteY536" fmla="*/ 1960048 h 6034591"/>
                <a:gd name="connsiteX537" fmla="*/ 5774580 w 9875016"/>
                <a:gd name="connsiteY537" fmla="*/ 1960048 h 6034591"/>
                <a:gd name="connsiteX538" fmla="*/ 5838316 w 9875016"/>
                <a:gd name="connsiteY538" fmla="*/ 1960410 h 6034591"/>
                <a:gd name="connsiteX539" fmla="*/ 5838859 w 9875016"/>
                <a:gd name="connsiteY539" fmla="*/ 2131699 h 6034591"/>
                <a:gd name="connsiteX540" fmla="*/ 5838316 w 9875016"/>
                <a:gd name="connsiteY540" fmla="*/ 2831341 h 6034591"/>
                <a:gd name="connsiteX541" fmla="*/ 5747782 w 9875016"/>
                <a:gd name="connsiteY541" fmla="*/ 2831703 h 6034591"/>
                <a:gd name="connsiteX542" fmla="*/ 4527030 w 9875016"/>
                <a:gd name="connsiteY542" fmla="*/ 2831341 h 6034591"/>
                <a:gd name="connsiteX543" fmla="*/ 4526487 w 9875016"/>
                <a:gd name="connsiteY543" fmla="*/ 2584185 h 6034591"/>
                <a:gd name="connsiteX544" fmla="*/ 4490274 w 9875016"/>
                <a:gd name="connsiteY544" fmla="*/ 2547609 h 6034591"/>
                <a:gd name="connsiteX545" fmla="*/ 2130793 w 9875016"/>
                <a:gd name="connsiteY545" fmla="*/ 2547609 h 6034591"/>
                <a:gd name="connsiteX546" fmla="*/ 2096934 w 9875016"/>
                <a:gd name="connsiteY546" fmla="*/ 2581649 h 6034591"/>
                <a:gd name="connsiteX547" fmla="*/ 2096391 w 9875016"/>
                <a:gd name="connsiteY547" fmla="*/ 2831341 h 6034591"/>
                <a:gd name="connsiteX548" fmla="*/ 2064523 w 9875016"/>
                <a:gd name="connsiteY548" fmla="*/ 2831884 h 6034591"/>
                <a:gd name="connsiteX549" fmla="*/ 819146 w 9875016"/>
                <a:gd name="connsiteY549" fmla="*/ 2831884 h 6034591"/>
                <a:gd name="connsiteX550" fmla="*/ 789813 w 9875016"/>
                <a:gd name="connsiteY550" fmla="*/ 2836410 h 6034591"/>
                <a:gd name="connsiteX551" fmla="*/ 816792 w 9875016"/>
                <a:gd name="connsiteY551" fmla="*/ 2841299 h 6034591"/>
                <a:gd name="connsiteX552" fmla="*/ 1333013 w 9875016"/>
                <a:gd name="connsiteY552" fmla="*/ 2841299 h 6034591"/>
                <a:gd name="connsiteX553" fmla="*/ 2096391 w 9875016"/>
                <a:gd name="connsiteY553" fmla="*/ 2841842 h 6034591"/>
                <a:gd name="connsiteX554" fmla="*/ 2096934 w 9875016"/>
                <a:gd name="connsiteY554" fmla="*/ 3044818 h 6034591"/>
                <a:gd name="connsiteX555" fmla="*/ 2096391 w 9875016"/>
                <a:gd name="connsiteY555" fmla="*/ 3702815 h 6034591"/>
                <a:gd name="connsiteX556" fmla="*/ 2064523 w 9875016"/>
                <a:gd name="connsiteY556" fmla="*/ 3703358 h 6034591"/>
                <a:gd name="connsiteX557" fmla="*/ 819146 w 9875016"/>
                <a:gd name="connsiteY557" fmla="*/ 3703358 h 6034591"/>
                <a:gd name="connsiteX558" fmla="*/ 789813 w 9875016"/>
                <a:gd name="connsiteY558" fmla="*/ 3708247 h 6034591"/>
                <a:gd name="connsiteX559" fmla="*/ 816792 w 9875016"/>
                <a:gd name="connsiteY559" fmla="*/ 3712955 h 6034591"/>
                <a:gd name="connsiteX560" fmla="*/ 1259681 w 9875016"/>
                <a:gd name="connsiteY560" fmla="*/ 3712955 h 6034591"/>
                <a:gd name="connsiteX561" fmla="*/ 2096391 w 9875016"/>
                <a:gd name="connsiteY561" fmla="*/ 3713498 h 6034591"/>
                <a:gd name="connsiteX562" fmla="*/ 2097658 w 9875016"/>
                <a:gd name="connsiteY562" fmla="*/ 3790994 h 6034591"/>
                <a:gd name="connsiteX563" fmla="*/ 2096934 w 9875016"/>
                <a:gd name="connsiteY563" fmla="*/ 3837529 h 6034591"/>
                <a:gd name="connsiteX564" fmla="*/ 2096391 w 9875016"/>
                <a:gd name="connsiteY564" fmla="*/ 4584429 h 6034591"/>
                <a:gd name="connsiteX565" fmla="*/ 2067058 w 9875016"/>
                <a:gd name="connsiteY565" fmla="*/ 4584791 h 6034591"/>
                <a:gd name="connsiteX566" fmla="*/ 819146 w 9875016"/>
                <a:gd name="connsiteY566" fmla="*/ 4584972 h 6034591"/>
                <a:gd name="connsiteX567" fmla="*/ 789451 w 9875016"/>
                <a:gd name="connsiteY567" fmla="*/ 4589861 h 6034591"/>
                <a:gd name="connsiteX568" fmla="*/ 818965 w 9875016"/>
                <a:gd name="connsiteY568" fmla="*/ 4594569 h 6034591"/>
                <a:gd name="connsiteX569" fmla="*/ 1743854 w 9875016"/>
                <a:gd name="connsiteY569" fmla="*/ 4594569 h 6034591"/>
                <a:gd name="connsiteX570" fmla="*/ 2096210 w 9875016"/>
                <a:gd name="connsiteY570" fmla="*/ 4595112 h 6034591"/>
                <a:gd name="connsiteX571" fmla="*/ 792167 w 9875016"/>
                <a:gd name="connsiteY571" fmla="*/ 1070467 h 6034591"/>
                <a:gd name="connsiteX572" fmla="*/ 792167 w 9875016"/>
                <a:gd name="connsiteY572" fmla="*/ 1074450 h 6034591"/>
                <a:gd name="connsiteX573" fmla="*/ 9572454 w 9875016"/>
                <a:gd name="connsiteY573" fmla="*/ 1074450 h 6034591"/>
                <a:gd name="connsiteX574" fmla="*/ 9572454 w 9875016"/>
                <a:gd name="connsiteY574" fmla="*/ 1070467 h 6034591"/>
                <a:gd name="connsiteX575" fmla="*/ 792167 w 9875016"/>
                <a:gd name="connsiteY575" fmla="*/ 1070467 h 6034591"/>
                <a:gd name="connsiteX576" fmla="*/ 4499327 w 9875016"/>
                <a:gd name="connsiteY576" fmla="*/ 331533 h 6034591"/>
                <a:gd name="connsiteX577" fmla="*/ 4525039 w 9875016"/>
                <a:gd name="connsiteY577" fmla="*/ 322842 h 6034591"/>
                <a:gd name="connsiteX578" fmla="*/ 4539886 w 9875016"/>
                <a:gd name="connsiteY578" fmla="*/ 312159 h 6034591"/>
                <a:gd name="connsiteX579" fmla="*/ 4526668 w 9875016"/>
                <a:gd name="connsiteY579" fmla="*/ 299304 h 6034591"/>
                <a:gd name="connsiteX580" fmla="*/ 4450801 w 9875016"/>
                <a:gd name="connsiteY580" fmla="*/ 299304 h 6034591"/>
                <a:gd name="connsiteX581" fmla="*/ 4438126 w 9875016"/>
                <a:gd name="connsiteY581" fmla="*/ 309624 h 6034591"/>
                <a:gd name="connsiteX582" fmla="*/ 4450620 w 9875016"/>
                <a:gd name="connsiteY582" fmla="*/ 323023 h 6034591"/>
                <a:gd name="connsiteX583" fmla="*/ 4478505 w 9875016"/>
                <a:gd name="connsiteY583" fmla="*/ 327912 h 6034591"/>
                <a:gd name="connsiteX584" fmla="*/ 4423460 w 9875016"/>
                <a:gd name="connsiteY584" fmla="*/ 348916 h 6034591"/>
                <a:gd name="connsiteX585" fmla="*/ 4407345 w 9875016"/>
                <a:gd name="connsiteY585" fmla="*/ 301476 h 6034591"/>
                <a:gd name="connsiteX586" fmla="*/ 4393041 w 9875016"/>
                <a:gd name="connsiteY586" fmla="*/ 294233 h 6034591"/>
                <a:gd name="connsiteX587" fmla="*/ 4382720 w 9875016"/>
                <a:gd name="connsiteY587" fmla="*/ 304735 h 6034591"/>
                <a:gd name="connsiteX588" fmla="*/ 4354474 w 9875016"/>
                <a:gd name="connsiteY588" fmla="*/ 363944 h 6034591"/>
                <a:gd name="connsiteX589" fmla="*/ 4359000 w 9875016"/>
                <a:gd name="connsiteY589" fmla="*/ 389293 h 6034591"/>
                <a:gd name="connsiteX590" fmla="*/ 4371675 w 9875016"/>
                <a:gd name="connsiteY590" fmla="*/ 418083 h 6034591"/>
                <a:gd name="connsiteX591" fmla="*/ 4371313 w 9875016"/>
                <a:gd name="connsiteY591" fmla="*/ 462082 h 6034591"/>
                <a:gd name="connsiteX592" fmla="*/ 4383626 w 9875016"/>
                <a:gd name="connsiteY592" fmla="*/ 477654 h 6034591"/>
                <a:gd name="connsiteX593" fmla="*/ 4394852 w 9875016"/>
                <a:gd name="connsiteY593" fmla="*/ 461177 h 6034591"/>
                <a:gd name="connsiteX594" fmla="*/ 4394309 w 9875016"/>
                <a:gd name="connsiteY594" fmla="*/ 358331 h 6034591"/>
                <a:gd name="connsiteX595" fmla="*/ 4403362 w 9875016"/>
                <a:gd name="connsiteY595" fmla="*/ 330990 h 6034591"/>
                <a:gd name="connsiteX596" fmla="*/ 4403362 w 9875016"/>
                <a:gd name="connsiteY596" fmla="*/ 393639 h 6034591"/>
                <a:gd name="connsiteX597" fmla="*/ 4450983 w 9875016"/>
                <a:gd name="connsiteY597" fmla="*/ 437457 h 6034591"/>
                <a:gd name="connsiteX598" fmla="*/ 4453517 w 9875016"/>
                <a:gd name="connsiteY598" fmla="*/ 439087 h 6034591"/>
                <a:gd name="connsiteX599" fmla="*/ 4439032 w 9875016"/>
                <a:gd name="connsiteY599" fmla="*/ 452848 h 6034591"/>
                <a:gd name="connsiteX600" fmla="*/ 4430159 w 9875016"/>
                <a:gd name="connsiteY600" fmla="*/ 465523 h 6034591"/>
                <a:gd name="connsiteX601" fmla="*/ 4448991 w 9875016"/>
                <a:gd name="connsiteY601" fmla="*/ 474395 h 6034591"/>
                <a:gd name="connsiteX602" fmla="*/ 4480315 w 9875016"/>
                <a:gd name="connsiteY602" fmla="*/ 440717 h 6034591"/>
                <a:gd name="connsiteX603" fmla="*/ 4486833 w 9875016"/>
                <a:gd name="connsiteY603" fmla="*/ 436733 h 6034591"/>
                <a:gd name="connsiteX604" fmla="*/ 4494257 w 9875016"/>
                <a:gd name="connsiteY604" fmla="*/ 442165 h 6034591"/>
                <a:gd name="connsiteX605" fmla="*/ 4520874 w 9875016"/>
                <a:gd name="connsiteY605" fmla="*/ 472584 h 6034591"/>
                <a:gd name="connsiteX606" fmla="*/ 4540067 w 9875016"/>
                <a:gd name="connsiteY606" fmla="*/ 467152 h 6034591"/>
                <a:gd name="connsiteX607" fmla="*/ 4533368 w 9875016"/>
                <a:gd name="connsiteY607" fmla="*/ 450856 h 6034591"/>
                <a:gd name="connsiteX608" fmla="*/ 4523409 w 9875016"/>
                <a:gd name="connsiteY608" fmla="*/ 440173 h 6034591"/>
                <a:gd name="connsiteX609" fmla="*/ 4530652 w 9875016"/>
                <a:gd name="connsiteY609" fmla="*/ 367747 h 6034591"/>
                <a:gd name="connsiteX610" fmla="*/ 4499327 w 9875016"/>
                <a:gd name="connsiteY610" fmla="*/ 330990 h 6034591"/>
                <a:gd name="connsiteX611" fmla="*/ 5799386 w 9875016"/>
                <a:gd name="connsiteY611" fmla="*/ 382594 h 6034591"/>
                <a:gd name="connsiteX612" fmla="*/ 5799386 w 9875016"/>
                <a:gd name="connsiteY612" fmla="*/ 450132 h 6034591"/>
                <a:gd name="connsiteX613" fmla="*/ 5828538 w 9875016"/>
                <a:gd name="connsiteY613" fmla="*/ 470412 h 6034591"/>
                <a:gd name="connsiteX614" fmla="*/ 5845558 w 9875016"/>
                <a:gd name="connsiteY614" fmla="*/ 469325 h 6034591"/>
                <a:gd name="connsiteX615" fmla="*/ 5899335 w 9875016"/>
                <a:gd name="connsiteY615" fmla="*/ 469687 h 6034591"/>
                <a:gd name="connsiteX616" fmla="*/ 5911286 w 9875016"/>
                <a:gd name="connsiteY616" fmla="*/ 457918 h 6034591"/>
                <a:gd name="connsiteX617" fmla="*/ 5899697 w 9875016"/>
                <a:gd name="connsiteY617" fmla="*/ 446330 h 6034591"/>
                <a:gd name="connsiteX618" fmla="*/ 5885031 w 9875016"/>
                <a:gd name="connsiteY618" fmla="*/ 446330 h 6034591"/>
                <a:gd name="connsiteX619" fmla="*/ 5871994 w 9875016"/>
                <a:gd name="connsiteY619" fmla="*/ 436371 h 6034591"/>
                <a:gd name="connsiteX620" fmla="*/ 5884850 w 9875016"/>
                <a:gd name="connsiteY620" fmla="*/ 426231 h 6034591"/>
                <a:gd name="connsiteX621" fmla="*/ 5905129 w 9875016"/>
                <a:gd name="connsiteY621" fmla="*/ 416816 h 6034591"/>
                <a:gd name="connsiteX622" fmla="*/ 5885574 w 9875016"/>
                <a:gd name="connsiteY622" fmla="*/ 406314 h 6034591"/>
                <a:gd name="connsiteX623" fmla="*/ 5871994 w 9875016"/>
                <a:gd name="connsiteY623" fmla="*/ 396717 h 6034591"/>
                <a:gd name="connsiteX624" fmla="*/ 5885212 w 9875016"/>
                <a:gd name="connsiteY624" fmla="*/ 387302 h 6034591"/>
                <a:gd name="connsiteX625" fmla="*/ 5905129 w 9875016"/>
                <a:gd name="connsiteY625" fmla="*/ 377343 h 6034591"/>
                <a:gd name="connsiteX626" fmla="*/ 5885031 w 9875016"/>
                <a:gd name="connsiteY626" fmla="*/ 367204 h 6034591"/>
                <a:gd name="connsiteX627" fmla="*/ 5872175 w 9875016"/>
                <a:gd name="connsiteY627" fmla="*/ 357064 h 6034591"/>
                <a:gd name="connsiteX628" fmla="*/ 5884126 w 9875016"/>
                <a:gd name="connsiteY628" fmla="*/ 348372 h 6034591"/>
                <a:gd name="connsiteX629" fmla="*/ 5907121 w 9875016"/>
                <a:gd name="connsiteY629" fmla="*/ 337327 h 6034591"/>
                <a:gd name="connsiteX630" fmla="*/ 5882134 w 9875016"/>
                <a:gd name="connsiteY630" fmla="*/ 327369 h 6034591"/>
                <a:gd name="connsiteX631" fmla="*/ 5878693 w 9875016"/>
                <a:gd name="connsiteY631" fmla="*/ 323747 h 6034591"/>
                <a:gd name="connsiteX632" fmla="*/ 5869097 w 9875016"/>
                <a:gd name="connsiteY632" fmla="*/ 295320 h 6034591"/>
                <a:gd name="connsiteX633" fmla="*/ 5856060 w 9875016"/>
                <a:gd name="connsiteY633" fmla="*/ 316143 h 6034591"/>
                <a:gd name="connsiteX634" fmla="*/ 5837773 w 9875016"/>
                <a:gd name="connsiteY634" fmla="*/ 327369 h 6034591"/>
                <a:gd name="connsiteX635" fmla="*/ 5838316 w 9875016"/>
                <a:gd name="connsiteY635" fmla="*/ 310892 h 6034591"/>
                <a:gd name="connsiteX636" fmla="*/ 5834513 w 9875016"/>
                <a:gd name="connsiteY636" fmla="*/ 295501 h 6034591"/>
                <a:gd name="connsiteX637" fmla="*/ 5814234 w 9875016"/>
                <a:gd name="connsiteY637" fmla="*/ 301838 h 6034591"/>
                <a:gd name="connsiteX638" fmla="*/ 5809345 w 9875016"/>
                <a:gd name="connsiteY638" fmla="*/ 315599 h 6034591"/>
                <a:gd name="connsiteX639" fmla="*/ 5795584 w 9875016"/>
                <a:gd name="connsiteY639" fmla="*/ 334249 h 6034591"/>
                <a:gd name="connsiteX640" fmla="*/ 5777477 w 9875016"/>
                <a:gd name="connsiteY640" fmla="*/ 309262 h 6034591"/>
                <a:gd name="connsiteX641" fmla="*/ 5765165 w 9875016"/>
                <a:gd name="connsiteY641" fmla="*/ 293872 h 6034591"/>
                <a:gd name="connsiteX642" fmla="*/ 5753214 w 9875016"/>
                <a:gd name="connsiteY642" fmla="*/ 309262 h 6034591"/>
                <a:gd name="connsiteX643" fmla="*/ 5737643 w 9875016"/>
                <a:gd name="connsiteY643" fmla="*/ 329723 h 6034591"/>
                <a:gd name="connsiteX644" fmla="*/ 5730219 w 9875016"/>
                <a:gd name="connsiteY644" fmla="*/ 342397 h 6034591"/>
                <a:gd name="connsiteX645" fmla="*/ 5737823 w 9875016"/>
                <a:gd name="connsiteY645" fmla="*/ 352356 h 6034591"/>
                <a:gd name="connsiteX646" fmla="*/ 5753757 w 9875016"/>
                <a:gd name="connsiteY646" fmla="*/ 367566 h 6034591"/>
                <a:gd name="connsiteX647" fmla="*/ 5738005 w 9875016"/>
                <a:gd name="connsiteY647" fmla="*/ 390380 h 6034591"/>
                <a:gd name="connsiteX648" fmla="*/ 5729857 w 9875016"/>
                <a:gd name="connsiteY648" fmla="*/ 404141 h 6034591"/>
                <a:gd name="connsiteX649" fmla="*/ 5738910 w 9875016"/>
                <a:gd name="connsiteY649" fmla="*/ 415005 h 6034591"/>
                <a:gd name="connsiteX650" fmla="*/ 5753214 w 9875016"/>
                <a:gd name="connsiteY650" fmla="*/ 427680 h 6034591"/>
                <a:gd name="connsiteX651" fmla="*/ 5739815 w 9875016"/>
                <a:gd name="connsiteY651" fmla="*/ 453210 h 6034591"/>
                <a:gd name="connsiteX652" fmla="*/ 5731848 w 9875016"/>
                <a:gd name="connsiteY652" fmla="*/ 462082 h 6034591"/>
                <a:gd name="connsiteX653" fmla="*/ 5738186 w 9875016"/>
                <a:gd name="connsiteY653" fmla="*/ 474576 h 6034591"/>
                <a:gd name="connsiteX654" fmla="*/ 5776753 w 9875016"/>
                <a:gd name="connsiteY654" fmla="*/ 455202 h 6034591"/>
                <a:gd name="connsiteX655" fmla="*/ 5799386 w 9875016"/>
                <a:gd name="connsiteY655" fmla="*/ 382413 h 6034591"/>
                <a:gd name="connsiteX656" fmla="*/ 4018414 w 9875016"/>
                <a:gd name="connsiteY656" fmla="*/ 447416 h 6034591"/>
                <a:gd name="connsiteX657" fmla="*/ 4012439 w 9875016"/>
                <a:gd name="connsiteY657" fmla="*/ 451037 h 6034591"/>
                <a:gd name="connsiteX658" fmla="*/ 3988176 w 9875016"/>
                <a:gd name="connsiteY658" fmla="*/ 451037 h 6034591"/>
                <a:gd name="connsiteX659" fmla="*/ 3967353 w 9875016"/>
                <a:gd name="connsiteY659" fmla="*/ 462445 h 6034591"/>
                <a:gd name="connsiteX660" fmla="*/ 3987270 w 9875016"/>
                <a:gd name="connsiteY660" fmla="*/ 472403 h 6034591"/>
                <a:gd name="connsiteX661" fmla="*/ 4033805 w 9875016"/>
                <a:gd name="connsiteY661" fmla="*/ 472403 h 6034591"/>
                <a:gd name="connsiteX662" fmla="*/ 4131580 w 9875016"/>
                <a:gd name="connsiteY662" fmla="*/ 472946 h 6034591"/>
                <a:gd name="connsiteX663" fmla="*/ 4146066 w 9875016"/>
                <a:gd name="connsiteY663" fmla="*/ 461358 h 6034591"/>
                <a:gd name="connsiteX664" fmla="*/ 4131399 w 9875016"/>
                <a:gd name="connsiteY664" fmla="*/ 450494 h 6034591"/>
                <a:gd name="connsiteX665" fmla="*/ 4109310 w 9875016"/>
                <a:gd name="connsiteY665" fmla="*/ 450494 h 6034591"/>
                <a:gd name="connsiteX666" fmla="*/ 4098807 w 9875016"/>
                <a:gd name="connsiteY666" fmla="*/ 448140 h 6034591"/>
                <a:gd name="connsiteX667" fmla="*/ 4101523 w 9875016"/>
                <a:gd name="connsiteY667" fmla="*/ 434560 h 6034591"/>
                <a:gd name="connsiteX668" fmla="*/ 4118725 w 9875016"/>
                <a:gd name="connsiteY668" fmla="*/ 394726 h 6034591"/>
                <a:gd name="connsiteX669" fmla="*/ 4128683 w 9875016"/>
                <a:gd name="connsiteY669" fmla="*/ 384224 h 6034591"/>
                <a:gd name="connsiteX670" fmla="*/ 4145885 w 9875016"/>
                <a:gd name="connsiteY670" fmla="*/ 374265 h 6034591"/>
                <a:gd name="connsiteX671" fmla="*/ 4136107 w 9875016"/>
                <a:gd name="connsiteY671" fmla="*/ 359780 h 6034591"/>
                <a:gd name="connsiteX672" fmla="*/ 4131580 w 9875016"/>
                <a:gd name="connsiteY672" fmla="*/ 342578 h 6034591"/>
                <a:gd name="connsiteX673" fmla="*/ 4132486 w 9875016"/>
                <a:gd name="connsiteY673" fmla="*/ 323204 h 6034591"/>
                <a:gd name="connsiteX674" fmla="*/ 4114923 w 9875016"/>
                <a:gd name="connsiteY674" fmla="*/ 327912 h 6034591"/>
                <a:gd name="connsiteX675" fmla="*/ 4100256 w 9875016"/>
                <a:gd name="connsiteY675" fmla="*/ 334973 h 6034591"/>
                <a:gd name="connsiteX676" fmla="*/ 4105326 w 9875016"/>
                <a:gd name="connsiteY676" fmla="*/ 321212 h 6034591"/>
                <a:gd name="connsiteX677" fmla="*/ 4107136 w 9875016"/>
                <a:gd name="connsiteY677" fmla="*/ 304917 h 6034591"/>
                <a:gd name="connsiteX678" fmla="*/ 4088849 w 9875016"/>
                <a:gd name="connsiteY678" fmla="*/ 305822 h 6034591"/>
                <a:gd name="connsiteX679" fmla="*/ 4075993 w 9875016"/>
                <a:gd name="connsiteY679" fmla="*/ 311435 h 6034591"/>
                <a:gd name="connsiteX680" fmla="*/ 4006463 w 9875016"/>
                <a:gd name="connsiteY680" fmla="*/ 299304 h 6034591"/>
                <a:gd name="connsiteX681" fmla="*/ 3976769 w 9875016"/>
                <a:gd name="connsiteY681" fmla="*/ 323023 h 6034591"/>
                <a:gd name="connsiteX682" fmla="*/ 3988176 w 9875016"/>
                <a:gd name="connsiteY682" fmla="*/ 340044 h 6034591"/>
                <a:gd name="connsiteX683" fmla="*/ 3982382 w 9875016"/>
                <a:gd name="connsiteY683" fmla="*/ 357969 h 6034591"/>
                <a:gd name="connsiteX684" fmla="*/ 3965723 w 9875016"/>
                <a:gd name="connsiteY684" fmla="*/ 376076 h 6034591"/>
                <a:gd name="connsiteX685" fmla="*/ 3994332 w 9875016"/>
                <a:gd name="connsiteY685" fmla="*/ 382956 h 6034591"/>
                <a:gd name="connsiteX686" fmla="*/ 4018957 w 9875016"/>
                <a:gd name="connsiteY686" fmla="*/ 447235 h 6034591"/>
                <a:gd name="connsiteX687" fmla="*/ 6014493 w 9875016"/>
                <a:gd name="connsiteY687" fmla="*/ 397442 h 6034591"/>
                <a:gd name="connsiteX688" fmla="*/ 6002362 w 9875016"/>
                <a:gd name="connsiteY688" fmla="*/ 408125 h 6034591"/>
                <a:gd name="connsiteX689" fmla="*/ 5993852 w 9875016"/>
                <a:gd name="connsiteY689" fmla="*/ 421161 h 6034591"/>
                <a:gd name="connsiteX690" fmla="*/ 6010872 w 9875016"/>
                <a:gd name="connsiteY690" fmla="*/ 429309 h 6034591"/>
                <a:gd name="connsiteX691" fmla="*/ 6034049 w 9875016"/>
                <a:gd name="connsiteY691" fmla="*/ 435104 h 6034591"/>
                <a:gd name="connsiteX692" fmla="*/ 6016667 w 9875016"/>
                <a:gd name="connsiteY692" fmla="*/ 448140 h 6034591"/>
                <a:gd name="connsiteX693" fmla="*/ 6005078 w 9875016"/>
                <a:gd name="connsiteY693" fmla="*/ 451580 h 6034591"/>
                <a:gd name="connsiteX694" fmla="*/ 5989144 w 9875016"/>
                <a:gd name="connsiteY694" fmla="*/ 462807 h 6034591"/>
                <a:gd name="connsiteX695" fmla="*/ 6013588 w 9875016"/>
                <a:gd name="connsiteY695" fmla="*/ 474757 h 6034591"/>
                <a:gd name="connsiteX696" fmla="*/ 6102130 w 9875016"/>
                <a:gd name="connsiteY696" fmla="*/ 410116 h 6034591"/>
                <a:gd name="connsiteX697" fmla="*/ 6086739 w 9875016"/>
                <a:gd name="connsiteY697" fmla="*/ 381327 h 6034591"/>
                <a:gd name="connsiteX698" fmla="*/ 6068633 w 9875016"/>
                <a:gd name="connsiteY698" fmla="*/ 368471 h 6034591"/>
                <a:gd name="connsiteX699" fmla="*/ 6076237 w 9875016"/>
                <a:gd name="connsiteY699" fmla="*/ 353986 h 6034591"/>
                <a:gd name="connsiteX700" fmla="*/ 6084385 w 9875016"/>
                <a:gd name="connsiteY700" fmla="*/ 344932 h 6034591"/>
                <a:gd name="connsiteX701" fmla="*/ 6093801 w 9875016"/>
                <a:gd name="connsiteY701" fmla="*/ 312340 h 6034591"/>
                <a:gd name="connsiteX702" fmla="*/ 6031333 w 9875016"/>
                <a:gd name="connsiteY702" fmla="*/ 301295 h 6034591"/>
                <a:gd name="connsiteX703" fmla="*/ 5995120 w 9875016"/>
                <a:gd name="connsiteY703" fmla="*/ 333344 h 6034591"/>
                <a:gd name="connsiteX704" fmla="*/ 5979367 w 9875016"/>
                <a:gd name="connsiteY704" fmla="*/ 338776 h 6034591"/>
                <a:gd name="connsiteX705" fmla="*/ 5987333 w 9875016"/>
                <a:gd name="connsiteY705" fmla="*/ 317229 h 6034591"/>
                <a:gd name="connsiteX706" fmla="*/ 5996387 w 9875016"/>
                <a:gd name="connsiteY706" fmla="*/ 302563 h 6034591"/>
                <a:gd name="connsiteX707" fmla="*/ 5975927 w 9875016"/>
                <a:gd name="connsiteY707" fmla="*/ 296587 h 6034591"/>
                <a:gd name="connsiteX708" fmla="*/ 5940800 w 9875016"/>
                <a:gd name="connsiteY708" fmla="*/ 306546 h 6034591"/>
                <a:gd name="connsiteX709" fmla="*/ 5928487 w 9875016"/>
                <a:gd name="connsiteY709" fmla="*/ 313789 h 6034591"/>
                <a:gd name="connsiteX710" fmla="*/ 5938808 w 9875016"/>
                <a:gd name="connsiteY710" fmla="*/ 328636 h 6034591"/>
                <a:gd name="connsiteX711" fmla="*/ 5952931 w 9875016"/>
                <a:gd name="connsiteY711" fmla="*/ 336965 h 6034591"/>
                <a:gd name="connsiteX712" fmla="*/ 5937359 w 9875016"/>
                <a:gd name="connsiteY712" fmla="*/ 343665 h 6034591"/>
                <a:gd name="connsiteX713" fmla="*/ 5926314 w 9875016"/>
                <a:gd name="connsiteY713" fmla="*/ 352537 h 6034591"/>
                <a:gd name="connsiteX714" fmla="*/ 5935005 w 9875016"/>
                <a:gd name="connsiteY714" fmla="*/ 366479 h 6034591"/>
                <a:gd name="connsiteX715" fmla="*/ 5942610 w 9875016"/>
                <a:gd name="connsiteY715" fmla="*/ 384224 h 6034591"/>
                <a:gd name="connsiteX716" fmla="*/ 5931384 w 9875016"/>
                <a:gd name="connsiteY716" fmla="*/ 403055 h 6034591"/>
                <a:gd name="connsiteX717" fmla="*/ 5933919 w 9875016"/>
                <a:gd name="connsiteY717" fmla="*/ 437276 h 6034591"/>
                <a:gd name="connsiteX718" fmla="*/ 5951664 w 9875016"/>
                <a:gd name="connsiteY718" fmla="*/ 423153 h 6034591"/>
                <a:gd name="connsiteX719" fmla="*/ 5953112 w 9875016"/>
                <a:gd name="connsiteY719" fmla="*/ 461177 h 6034591"/>
                <a:gd name="connsiteX720" fmla="*/ 5965424 w 9875016"/>
                <a:gd name="connsiteY720" fmla="*/ 477292 h 6034591"/>
                <a:gd name="connsiteX721" fmla="*/ 5977737 w 9875016"/>
                <a:gd name="connsiteY721" fmla="*/ 462082 h 6034591"/>
                <a:gd name="connsiteX722" fmla="*/ 5977194 w 9875016"/>
                <a:gd name="connsiteY722" fmla="*/ 430396 h 6034591"/>
                <a:gd name="connsiteX723" fmla="*/ 6014313 w 9875016"/>
                <a:gd name="connsiteY723" fmla="*/ 397804 h 6034591"/>
                <a:gd name="connsiteX724" fmla="*/ 4187711 w 9875016"/>
                <a:gd name="connsiteY724" fmla="*/ 409754 h 6034591"/>
                <a:gd name="connsiteX725" fmla="*/ 4187711 w 9875016"/>
                <a:gd name="connsiteY725" fmla="*/ 464074 h 6034591"/>
                <a:gd name="connsiteX726" fmla="*/ 4198756 w 9875016"/>
                <a:gd name="connsiteY726" fmla="*/ 478560 h 6034591"/>
                <a:gd name="connsiteX727" fmla="*/ 4211612 w 9875016"/>
                <a:gd name="connsiteY727" fmla="*/ 463350 h 6034591"/>
                <a:gd name="connsiteX728" fmla="*/ 4211250 w 9875016"/>
                <a:gd name="connsiteY728" fmla="*/ 416816 h 6034591"/>
                <a:gd name="connsiteX729" fmla="*/ 4223563 w 9875016"/>
                <a:gd name="connsiteY729" fmla="*/ 397985 h 6034591"/>
                <a:gd name="connsiteX730" fmla="*/ 4253801 w 9875016"/>
                <a:gd name="connsiteY730" fmla="*/ 406133 h 6034591"/>
                <a:gd name="connsiteX731" fmla="*/ 4233340 w 9875016"/>
                <a:gd name="connsiteY731" fmla="*/ 449951 h 6034591"/>
                <a:gd name="connsiteX732" fmla="*/ 4221028 w 9875016"/>
                <a:gd name="connsiteY732" fmla="*/ 464617 h 6034591"/>
                <a:gd name="connsiteX733" fmla="*/ 4244385 w 9875016"/>
                <a:gd name="connsiteY733" fmla="*/ 472584 h 6034591"/>
                <a:gd name="connsiteX734" fmla="*/ 4320252 w 9875016"/>
                <a:gd name="connsiteY734" fmla="*/ 472222 h 6034591"/>
                <a:gd name="connsiteX735" fmla="*/ 4337453 w 9875016"/>
                <a:gd name="connsiteY735" fmla="*/ 471860 h 6034591"/>
                <a:gd name="connsiteX736" fmla="*/ 4342886 w 9875016"/>
                <a:gd name="connsiteY736" fmla="*/ 454659 h 6034591"/>
                <a:gd name="connsiteX737" fmla="*/ 4321882 w 9875016"/>
                <a:gd name="connsiteY737" fmla="*/ 443433 h 6034591"/>
                <a:gd name="connsiteX738" fmla="*/ 4302146 w 9875016"/>
                <a:gd name="connsiteY738" fmla="*/ 423515 h 6034591"/>
                <a:gd name="connsiteX739" fmla="*/ 4329306 w 9875016"/>
                <a:gd name="connsiteY739" fmla="*/ 395993 h 6034591"/>
                <a:gd name="connsiteX740" fmla="*/ 4337997 w 9875016"/>
                <a:gd name="connsiteY740" fmla="*/ 373541 h 6034591"/>
                <a:gd name="connsiteX741" fmla="*/ 4325865 w 9875016"/>
                <a:gd name="connsiteY741" fmla="*/ 361590 h 6034591"/>
                <a:gd name="connsiteX742" fmla="*/ 4331660 w 9875016"/>
                <a:gd name="connsiteY742" fmla="*/ 341130 h 6034591"/>
                <a:gd name="connsiteX743" fmla="*/ 4342523 w 9875016"/>
                <a:gd name="connsiteY743" fmla="*/ 326101 h 6034591"/>
                <a:gd name="connsiteX744" fmla="*/ 4327857 w 9875016"/>
                <a:gd name="connsiteY744" fmla="*/ 318315 h 6034591"/>
                <a:gd name="connsiteX745" fmla="*/ 4293454 w 9875016"/>
                <a:gd name="connsiteY745" fmla="*/ 299485 h 6034591"/>
                <a:gd name="connsiteX746" fmla="*/ 4280779 w 9875016"/>
                <a:gd name="connsiteY746" fmla="*/ 295320 h 6034591"/>
                <a:gd name="connsiteX747" fmla="*/ 4270640 w 9875016"/>
                <a:gd name="connsiteY747" fmla="*/ 302925 h 6034591"/>
                <a:gd name="connsiteX748" fmla="*/ 4248006 w 9875016"/>
                <a:gd name="connsiteY748" fmla="*/ 318678 h 6034591"/>
                <a:gd name="connsiteX749" fmla="*/ 4232616 w 9875016"/>
                <a:gd name="connsiteY749" fmla="*/ 321393 h 6034591"/>
                <a:gd name="connsiteX750" fmla="*/ 4215596 w 9875016"/>
                <a:gd name="connsiteY750" fmla="*/ 328636 h 6034591"/>
                <a:gd name="connsiteX751" fmla="*/ 4211250 w 9875016"/>
                <a:gd name="connsiteY751" fmla="*/ 311254 h 6034591"/>
                <a:gd name="connsiteX752" fmla="*/ 4199843 w 9875016"/>
                <a:gd name="connsiteY752" fmla="*/ 294415 h 6034591"/>
                <a:gd name="connsiteX753" fmla="*/ 4187530 w 9875016"/>
                <a:gd name="connsiteY753" fmla="*/ 310167 h 6034591"/>
                <a:gd name="connsiteX754" fmla="*/ 4172139 w 9875016"/>
                <a:gd name="connsiteY754" fmla="*/ 330085 h 6034591"/>
                <a:gd name="connsiteX755" fmla="*/ 4162905 w 9875016"/>
                <a:gd name="connsiteY755" fmla="*/ 341130 h 6034591"/>
                <a:gd name="connsiteX756" fmla="*/ 4171596 w 9875016"/>
                <a:gd name="connsiteY756" fmla="*/ 352899 h 6034591"/>
                <a:gd name="connsiteX757" fmla="*/ 4178839 w 9875016"/>
                <a:gd name="connsiteY757" fmla="*/ 368833 h 6034591"/>
                <a:gd name="connsiteX758" fmla="*/ 4165440 w 9875016"/>
                <a:gd name="connsiteY758" fmla="*/ 397442 h 6034591"/>
                <a:gd name="connsiteX759" fmla="*/ 4168880 w 9875016"/>
                <a:gd name="connsiteY759" fmla="*/ 430939 h 6034591"/>
                <a:gd name="connsiteX760" fmla="*/ 4187530 w 9875016"/>
                <a:gd name="connsiteY760" fmla="*/ 410297 h 6034591"/>
                <a:gd name="connsiteX761" fmla="*/ 6387129 w 9875016"/>
                <a:gd name="connsiteY761" fmla="*/ 757945 h 6034591"/>
                <a:gd name="connsiteX762" fmla="*/ 6333714 w 9875016"/>
                <a:gd name="connsiteY762" fmla="*/ 697650 h 6034591"/>
                <a:gd name="connsiteX763" fmla="*/ 6269436 w 9875016"/>
                <a:gd name="connsiteY763" fmla="*/ 761024 h 6034591"/>
                <a:gd name="connsiteX764" fmla="*/ 6326290 w 9875016"/>
                <a:gd name="connsiteY764" fmla="*/ 818060 h 6034591"/>
                <a:gd name="connsiteX765" fmla="*/ 6387129 w 9875016"/>
                <a:gd name="connsiteY765" fmla="*/ 757945 h 6034591"/>
                <a:gd name="connsiteX766" fmla="*/ 4036159 w 9875016"/>
                <a:gd name="connsiteY766" fmla="*/ 757221 h 6034591"/>
                <a:gd name="connsiteX767" fmla="*/ 3981114 w 9875016"/>
                <a:gd name="connsiteY767" fmla="*/ 696926 h 6034591"/>
                <a:gd name="connsiteX768" fmla="*/ 3918646 w 9875016"/>
                <a:gd name="connsiteY768" fmla="*/ 759213 h 6034591"/>
                <a:gd name="connsiteX769" fmla="*/ 3976406 w 9875016"/>
                <a:gd name="connsiteY769" fmla="*/ 817879 h 6034591"/>
                <a:gd name="connsiteX770" fmla="*/ 4036159 w 9875016"/>
                <a:gd name="connsiteY770" fmla="*/ 757221 h 6034591"/>
                <a:gd name="connsiteX771" fmla="*/ 4755536 w 9875016"/>
                <a:gd name="connsiteY771" fmla="*/ 385672 h 6034591"/>
                <a:gd name="connsiteX772" fmla="*/ 4786318 w 9875016"/>
                <a:gd name="connsiteY772" fmla="*/ 451219 h 6034591"/>
                <a:gd name="connsiteX773" fmla="*/ 4837198 w 9875016"/>
                <a:gd name="connsiteY773" fmla="*/ 411746 h 6034591"/>
                <a:gd name="connsiteX774" fmla="*/ 4852950 w 9875016"/>
                <a:gd name="connsiteY774" fmla="*/ 352899 h 6034591"/>
                <a:gd name="connsiteX775" fmla="*/ 4875584 w 9875016"/>
                <a:gd name="connsiteY775" fmla="*/ 343484 h 6034591"/>
                <a:gd name="connsiteX776" fmla="*/ 4892604 w 9875016"/>
                <a:gd name="connsiteY776" fmla="*/ 363763 h 6034591"/>
                <a:gd name="connsiteX777" fmla="*/ 4848786 w 9875016"/>
                <a:gd name="connsiteY777" fmla="*/ 439087 h 6034591"/>
                <a:gd name="connsiteX778" fmla="*/ 4835387 w 9875016"/>
                <a:gd name="connsiteY778" fmla="*/ 449770 h 6034591"/>
                <a:gd name="connsiteX779" fmla="*/ 4855486 w 9875016"/>
                <a:gd name="connsiteY779" fmla="*/ 466066 h 6034591"/>
                <a:gd name="connsiteX780" fmla="*/ 4919583 w 9875016"/>
                <a:gd name="connsiteY780" fmla="*/ 412470 h 6034591"/>
                <a:gd name="connsiteX781" fmla="*/ 4900209 w 9875016"/>
                <a:gd name="connsiteY781" fmla="*/ 329179 h 6034591"/>
                <a:gd name="connsiteX782" fmla="*/ 4803157 w 9875016"/>
                <a:gd name="connsiteY782" fmla="*/ 319583 h 6034591"/>
                <a:gd name="connsiteX783" fmla="*/ 4755536 w 9875016"/>
                <a:gd name="connsiteY783" fmla="*/ 385491 h 6034591"/>
                <a:gd name="connsiteX784" fmla="*/ 5707042 w 9875016"/>
                <a:gd name="connsiteY784" fmla="*/ 382594 h 6034591"/>
                <a:gd name="connsiteX785" fmla="*/ 5696359 w 9875016"/>
                <a:gd name="connsiteY785" fmla="*/ 343846 h 6034591"/>
                <a:gd name="connsiteX786" fmla="*/ 5586452 w 9875016"/>
                <a:gd name="connsiteY786" fmla="*/ 319583 h 6034591"/>
                <a:gd name="connsiteX787" fmla="*/ 5542090 w 9875016"/>
                <a:gd name="connsiteY787" fmla="*/ 420075 h 6034591"/>
                <a:gd name="connsiteX788" fmla="*/ 5572510 w 9875016"/>
                <a:gd name="connsiteY788" fmla="*/ 451219 h 6034591"/>
                <a:gd name="connsiteX789" fmla="*/ 5612164 w 9875016"/>
                <a:gd name="connsiteY789" fmla="*/ 428766 h 6034591"/>
                <a:gd name="connsiteX790" fmla="*/ 5636064 w 9875016"/>
                <a:gd name="connsiteY790" fmla="*/ 357426 h 6034591"/>
                <a:gd name="connsiteX791" fmla="*/ 5643488 w 9875016"/>
                <a:gd name="connsiteY791" fmla="*/ 338595 h 6034591"/>
                <a:gd name="connsiteX792" fmla="*/ 5664853 w 9875016"/>
                <a:gd name="connsiteY792" fmla="*/ 348010 h 6034591"/>
                <a:gd name="connsiteX793" fmla="*/ 5636607 w 9875016"/>
                <a:gd name="connsiteY793" fmla="*/ 437457 h 6034591"/>
                <a:gd name="connsiteX794" fmla="*/ 5619587 w 9875016"/>
                <a:gd name="connsiteY794" fmla="*/ 452124 h 6034591"/>
                <a:gd name="connsiteX795" fmla="*/ 5646385 w 9875016"/>
                <a:gd name="connsiteY795" fmla="*/ 464074 h 6034591"/>
                <a:gd name="connsiteX796" fmla="*/ 5706861 w 9875016"/>
                <a:gd name="connsiteY796" fmla="*/ 382232 h 6034591"/>
                <a:gd name="connsiteX797" fmla="*/ 5056107 w 9875016"/>
                <a:gd name="connsiteY797" fmla="*/ 325558 h 6034591"/>
                <a:gd name="connsiteX798" fmla="*/ 5027136 w 9875016"/>
                <a:gd name="connsiteY798" fmla="*/ 352899 h 6034591"/>
                <a:gd name="connsiteX799" fmla="*/ 4995450 w 9875016"/>
                <a:gd name="connsiteY799" fmla="*/ 371006 h 6034591"/>
                <a:gd name="connsiteX800" fmla="*/ 4961228 w 9875016"/>
                <a:gd name="connsiteY800" fmla="*/ 370644 h 6034591"/>
                <a:gd name="connsiteX801" fmla="*/ 4945476 w 9875016"/>
                <a:gd name="connsiteY801" fmla="*/ 382594 h 6034591"/>
                <a:gd name="connsiteX802" fmla="*/ 4962315 w 9875016"/>
                <a:gd name="connsiteY802" fmla="*/ 396355 h 6034591"/>
                <a:gd name="connsiteX803" fmla="*/ 5003779 w 9875016"/>
                <a:gd name="connsiteY803" fmla="*/ 395450 h 6034591"/>
                <a:gd name="connsiteX804" fmla="*/ 5025507 w 9875016"/>
                <a:gd name="connsiteY804" fmla="*/ 422248 h 6034591"/>
                <a:gd name="connsiteX805" fmla="*/ 5003055 w 9875016"/>
                <a:gd name="connsiteY805" fmla="*/ 447959 h 6034591"/>
                <a:gd name="connsiteX806" fmla="*/ 4990199 w 9875016"/>
                <a:gd name="connsiteY806" fmla="*/ 450313 h 6034591"/>
                <a:gd name="connsiteX807" fmla="*/ 4993277 w 9875016"/>
                <a:gd name="connsiteY807" fmla="*/ 468601 h 6034591"/>
                <a:gd name="connsiteX808" fmla="*/ 5032750 w 9875016"/>
                <a:gd name="connsiteY808" fmla="*/ 472403 h 6034591"/>
                <a:gd name="connsiteX809" fmla="*/ 5050313 w 9875016"/>
                <a:gd name="connsiteY809" fmla="*/ 452848 h 6034591"/>
                <a:gd name="connsiteX810" fmla="*/ 5054840 w 9875016"/>
                <a:gd name="connsiteY810" fmla="*/ 399252 h 6034591"/>
                <a:gd name="connsiteX811" fmla="*/ 5109522 w 9875016"/>
                <a:gd name="connsiteY811" fmla="*/ 396355 h 6034591"/>
                <a:gd name="connsiteX812" fmla="*/ 5125456 w 9875016"/>
                <a:gd name="connsiteY812" fmla="*/ 384043 h 6034591"/>
                <a:gd name="connsiteX813" fmla="*/ 5108436 w 9875016"/>
                <a:gd name="connsiteY813" fmla="*/ 370282 h 6034591"/>
                <a:gd name="connsiteX814" fmla="*/ 5053029 w 9875016"/>
                <a:gd name="connsiteY814" fmla="*/ 366298 h 6034591"/>
                <a:gd name="connsiteX815" fmla="*/ 5096304 w 9875016"/>
                <a:gd name="connsiteY815" fmla="*/ 330809 h 6034591"/>
                <a:gd name="connsiteX816" fmla="*/ 5106806 w 9875016"/>
                <a:gd name="connsiteY816" fmla="*/ 311616 h 6034591"/>
                <a:gd name="connsiteX817" fmla="*/ 5086526 w 9875016"/>
                <a:gd name="connsiteY817" fmla="*/ 300933 h 6034591"/>
                <a:gd name="connsiteX818" fmla="*/ 4981327 w 9875016"/>
                <a:gd name="connsiteY818" fmla="*/ 300933 h 6034591"/>
                <a:gd name="connsiteX819" fmla="*/ 4965936 w 9875016"/>
                <a:gd name="connsiteY819" fmla="*/ 313970 h 6034591"/>
                <a:gd name="connsiteX820" fmla="*/ 4981870 w 9875016"/>
                <a:gd name="connsiteY820" fmla="*/ 325739 h 6034591"/>
                <a:gd name="connsiteX821" fmla="*/ 5055927 w 9875016"/>
                <a:gd name="connsiteY821" fmla="*/ 325739 h 6034591"/>
                <a:gd name="connsiteX822" fmla="*/ 3037757 w 9875016"/>
                <a:gd name="connsiteY822" fmla="*/ 700185 h 6034591"/>
                <a:gd name="connsiteX823" fmla="*/ 2978367 w 9875016"/>
                <a:gd name="connsiteY823" fmla="*/ 760842 h 6034591"/>
                <a:gd name="connsiteX824" fmla="*/ 3035040 w 9875016"/>
                <a:gd name="connsiteY824" fmla="*/ 817879 h 6034591"/>
                <a:gd name="connsiteX825" fmla="*/ 3095879 w 9875016"/>
                <a:gd name="connsiteY825" fmla="*/ 757583 h 6034591"/>
                <a:gd name="connsiteX826" fmla="*/ 3037757 w 9875016"/>
                <a:gd name="connsiteY826" fmla="*/ 700185 h 6034591"/>
                <a:gd name="connsiteX827" fmla="*/ 3852738 w 9875016"/>
                <a:gd name="connsiteY827" fmla="*/ 328817 h 6034591"/>
                <a:gd name="connsiteX828" fmla="*/ 3781941 w 9875016"/>
                <a:gd name="connsiteY828" fmla="*/ 397985 h 6034591"/>
                <a:gd name="connsiteX829" fmla="*/ 3772163 w 9875016"/>
                <a:gd name="connsiteY829" fmla="*/ 418807 h 6034591"/>
                <a:gd name="connsiteX830" fmla="*/ 3798056 w 9875016"/>
                <a:gd name="connsiteY830" fmla="*/ 419532 h 6034591"/>
                <a:gd name="connsiteX831" fmla="*/ 3844952 w 9875016"/>
                <a:gd name="connsiteY831" fmla="*/ 383499 h 6034591"/>
                <a:gd name="connsiteX832" fmla="*/ 3844952 w 9875016"/>
                <a:gd name="connsiteY832" fmla="*/ 457737 h 6034591"/>
                <a:gd name="connsiteX833" fmla="*/ 3858894 w 9875016"/>
                <a:gd name="connsiteY833" fmla="*/ 476749 h 6034591"/>
                <a:gd name="connsiteX834" fmla="*/ 3870301 w 9875016"/>
                <a:gd name="connsiteY834" fmla="*/ 457918 h 6034591"/>
                <a:gd name="connsiteX835" fmla="*/ 3870301 w 9875016"/>
                <a:gd name="connsiteY835" fmla="*/ 374808 h 6034591"/>
                <a:gd name="connsiteX836" fmla="*/ 3929148 w 9875016"/>
                <a:gd name="connsiteY836" fmla="*/ 423877 h 6034591"/>
                <a:gd name="connsiteX837" fmla="*/ 3948703 w 9875016"/>
                <a:gd name="connsiteY837" fmla="*/ 418083 h 6034591"/>
                <a:gd name="connsiteX838" fmla="*/ 3943996 w 9875016"/>
                <a:gd name="connsiteY838" fmla="*/ 399071 h 6034591"/>
                <a:gd name="connsiteX839" fmla="*/ 3899272 w 9875016"/>
                <a:gd name="connsiteY839" fmla="*/ 365574 h 6034591"/>
                <a:gd name="connsiteX840" fmla="*/ 3868853 w 9875016"/>
                <a:gd name="connsiteY840" fmla="*/ 363582 h 6034591"/>
                <a:gd name="connsiteX841" fmla="*/ 3907058 w 9875016"/>
                <a:gd name="connsiteY841" fmla="*/ 328093 h 6034591"/>
                <a:gd name="connsiteX842" fmla="*/ 3933856 w 9875016"/>
                <a:gd name="connsiteY842" fmla="*/ 328636 h 6034591"/>
                <a:gd name="connsiteX843" fmla="*/ 3948884 w 9875016"/>
                <a:gd name="connsiteY843" fmla="*/ 315962 h 6034591"/>
                <a:gd name="connsiteX844" fmla="*/ 3935123 w 9875016"/>
                <a:gd name="connsiteY844" fmla="*/ 304011 h 6034591"/>
                <a:gd name="connsiteX845" fmla="*/ 3783390 w 9875016"/>
                <a:gd name="connsiteY845" fmla="*/ 304011 h 6034591"/>
                <a:gd name="connsiteX846" fmla="*/ 3769447 w 9875016"/>
                <a:gd name="connsiteY846" fmla="*/ 315962 h 6034591"/>
                <a:gd name="connsiteX847" fmla="*/ 3784295 w 9875016"/>
                <a:gd name="connsiteY847" fmla="*/ 328998 h 6034591"/>
                <a:gd name="connsiteX848" fmla="*/ 3852557 w 9875016"/>
                <a:gd name="connsiteY848" fmla="*/ 328817 h 6034591"/>
                <a:gd name="connsiteX849" fmla="*/ 4561252 w 9875016"/>
                <a:gd name="connsiteY849" fmla="*/ 396174 h 6034591"/>
                <a:gd name="connsiteX850" fmla="*/ 4561071 w 9875016"/>
                <a:gd name="connsiteY850" fmla="*/ 396174 h 6034591"/>
                <a:gd name="connsiteX851" fmla="*/ 4561071 w 9875016"/>
                <a:gd name="connsiteY851" fmla="*/ 457375 h 6034591"/>
                <a:gd name="connsiteX852" fmla="*/ 4574651 w 9875016"/>
                <a:gd name="connsiteY852" fmla="*/ 475119 h 6034591"/>
                <a:gd name="connsiteX853" fmla="*/ 4586420 w 9875016"/>
                <a:gd name="connsiteY853" fmla="*/ 457013 h 6034591"/>
                <a:gd name="connsiteX854" fmla="*/ 4586058 w 9875016"/>
                <a:gd name="connsiteY854" fmla="*/ 361772 h 6034591"/>
                <a:gd name="connsiteX855" fmla="*/ 4603803 w 9875016"/>
                <a:gd name="connsiteY855" fmla="*/ 343303 h 6034591"/>
                <a:gd name="connsiteX856" fmla="*/ 4677135 w 9875016"/>
                <a:gd name="connsiteY856" fmla="*/ 343122 h 6034591"/>
                <a:gd name="connsiteX857" fmla="*/ 4701398 w 9875016"/>
                <a:gd name="connsiteY857" fmla="*/ 368833 h 6034591"/>
                <a:gd name="connsiteX858" fmla="*/ 4701216 w 9875016"/>
                <a:gd name="connsiteY858" fmla="*/ 427499 h 6034591"/>
                <a:gd name="connsiteX859" fmla="*/ 4681480 w 9875016"/>
                <a:gd name="connsiteY859" fmla="*/ 449589 h 6034591"/>
                <a:gd name="connsiteX860" fmla="*/ 4668806 w 9875016"/>
                <a:gd name="connsiteY860" fmla="*/ 455745 h 6034591"/>
                <a:gd name="connsiteX861" fmla="*/ 4675143 w 9875016"/>
                <a:gd name="connsiteY861" fmla="*/ 470773 h 6034591"/>
                <a:gd name="connsiteX862" fmla="*/ 4715883 w 9875016"/>
                <a:gd name="connsiteY862" fmla="*/ 470049 h 6034591"/>
                <a:gd name="connsiteX863" fmla="*/ 4726204 w 9875016"/>
                <a:gd name="connsiteY863" fmla="*/ 447235 h 6034591"/>
                <a:gd name="connsiteX864" fmla="*/ 4726204 w 9875016"/>
                <a:gd name="connsiteY864" fmla="*/ 364125 h 6034591"/>
                <a:gd name="connsiteX865" fmla="*/ 4683472 w 9875016"/>
                <a:gd name="connsiteY865" fmla="*/ 320307 h 6034591"/>
                <a:gd name="connsiteX866" fmla="*/ 4661382 w 9875016"/>
                <a:gd name="connsiteY866" fmla="*/ 320307 h 6034591"/>
                <a:gd name="connsiteX867" fmla="*/ 4650518 w 9875016"/>
                <a:gd name="connsiteY867" fmla="*/ 308176 h 6034591"/>
                <a:gd name="connsiteX868" fmla="*/ 4647440 w 9875016"/>
                <a:gd name="connsiteY868" fmla="*/ 294958 h 6034591"/>
                <a:gd name="connsiteX869" fmla="*/ 4627523 w 9875016"/>
                <a:gd name="connsiteY869" fmla="*/ 296950 h 6034591"/>
                <a:gd name="connsiteX870" fmla="*/ 4579359 w 9875016"/>
                <a:gd name="connsiteY870" fmla="*/ 319764 h 6034591"/>
                <a:gd name="connsiteX871" fmla="*/ 4561071 w 9875016"/>
                <a:gd name="connsiteY871" fmla="*/ 337690 h 6034591"/>
                <a:gd name="connsiteX872" fmla="*/ 4561433 w 9875016"/>
                <a:gd name="connsiteY872" fmla="*/ 396355 h 6034591"/>
                <a:gd name="connsiteX873" fmla="*/ 5374242 w 9875016"/>
                <a:gd name="connsiteY873" fmla="*/ 328636 h 6034591"/>
                <a:gd name="connsiteX874" fmla="*/ 5353962 w 9875016"/>
                <a:gd name="connsiteY874" fmla="*/ 336784 h 6034591"/>
                <a:gd name="connsiteX875" fmla="*/ 5372069 w 9875016"/>
                <a:gd name="connsiteY875" fmla="*/ 353261 h 6034591"/>
                <a:gd name="connsiteX876" fmla="*/ 5386917 w 9875016"/>
                <a:gd name="connsiteY876" fmla="*/ 366841 h 6034591"/>
                <a:gd name="connsiteX877" fmla="*/ 5366999 w 9875016"/>
                <a:gd name="connsiteY877" fmla="*/ 377343 h 6034591"/>
                <a:gd name="connsiteX878" fmla="*/ 5348892 w 9875016"/>
                <a:gd name="connsiteY878" fmla="*/ 383319 h 6034591"/>
                <a:gd name="connsiteX879" fmla="*/ 5364826 w 9875016"/>
                <a:gd name="connsiteY879" fmla="*/ 401606 h 6034591"/>
                <a:gd name="connsiteX880" fmla="*/ 5383114 w 9875016"/>
                <a:gd name="connsiteY880" fmla="*/ 420618 h 6034591"/>
                <a:gd name="connsiteX881" fmla="*/ 5434537 w 9875016"/>
                <a:gd name="connsiteY881" fmla="*/ 469506 h 6034591"/>
                <a:gd name="connsiteX882" fmla="*/ 5495918 w 9875016"/>
                <a:gd name="connsiteY882" fmla="*/ 390742 h 6034591"/>
                <a:gd name="connsiteX883" fmla="*/ 5473104 w 9875016"/>
                <a:gd name="connsiteY883" fmla="*/ 378067 h 6034591"/>
                <a:gd name="connsiteX884" fmla="*/ 5424940 w 9875016"/>
                <a:gd name="connsiteY884" fmla="*/ 382232 h 6034591"/>
                <a:gd name="connsiteX885" fmla="*/ 5412446 w 9875016"/>
                <a:gd name="connsiteY885" fmla="*/ 372273 h 6034591"/>
                <a:gd name="connsiteX886" fmla="*/ 5423854 w 9875016"/>
                <a:gd name="connsiteY886" fmla="*/ 357788 h 6034591"/>
                <a:gd name="connsiteX887" fmla="*/ 5438520 w 9875016"/>
                <a:gd name="connsiteY887" fmla="*/ 357426 h 6034591"/>
                <a:gd name="connsiteX888" fmla="*/ 5461697 w 9875016"/>
                <a:gd name="connsiteY888" fmla="*/ 341492 h 6034591"/>
                <a:gd name="connsiteX889" fmla="*/ 5438520 w 9875016"/>
                <a:gd name="connsiteY889" fmla="*/ 332982 h 6034591"/>
                <a:gd name="connsiteX890" fmla="*/ 5420776 w 9875016"/>
                <a:gd name="connsiteY890" fmla="*/ 316867 h 6034591"/>
                <a:gd name="connsiteX891" fmla="*/ 5412266 w 9875016"/>
                <a:gd name="connsiteY891" fmla="*/ 299304 h 6034591"/>
                <a:gd name="connsiteX892" fmla="*/ 5393435 w 9875016"/>
                <a:gd name="connsiteY892" fmla="*/ 313970 h 6034591"/>
                <a:gd name="connsiteX893" fmla="*/ 5374423 w 9875016"/>
                <a:gd name="connsiteY893" fmla="*/ 328636 h 6034591"/>
                <a:gd name="connsiteX894" fmla="*/ 5247495 w 9875016"/>
                <a:gd name="connsiteY894" fmla="*/ 466971 h 6034591"/>
                <a:gd name="connsiteX895" fmla="*/ 5284070 w 9875016"/>
                <a:gd name="connsiteY895" fmla="*/ 465160 h 6034591"/>
                <a:gd name="connsiteX896" fmla="*/ 5298918 w 9875016"/>
                <a:gd name="connsiteY896" fmla="*/ 448502 h 6034591"/>
                <a:gd name="connsiteX897" fmla="*/ 5279906 w 9875016"/>
                <a:gd name="connsiteY897" fmla="*/ 437095 h 6034591"/>
                <a:gd name="connsiteX898" fmla="*/ 5223956 w 9875016"/>
                <a:gd name="connsiteY898" fmla="*/ 441260 h 6034591"/>
                <a:gd name="connsiteX899" fmla="*/ 5191364 w 9875016"/>
                <a:gd name="connsiteY899" fmla="*/ 425869 h 6034591"/>
                <a:gd name="connsiteX900" fmla="*/ 5213997 w 9875016"/>
                <a:gd name="connsiteY900" fmla="*/ 395269 h 6034591"/>
                <a:gd name="connsiteX901" fmla="*/ 5280630 w 9875016"/>
                <a:gd name="connsiteY901" fmla="*/ 372273 h 6034591"/>
                <a:gd name="connsiteX902" fmla="*/ 5293305 w 9875016"/>
                <a:gd name="connsiteY902" fmla="*/ 357245 h 6034591"/>
                <a:gd name="connsiteX903" fmla="*/ 5313222 w 9875016"/>
                <a:gd name="connsiteY903" fmla="*/ 324472 h 6034591"/>
                <a:gd name="connsiteX904" fmla="*/ 5319740 w 9875016"/>
                <a:gd name="connsiteY904" fmla="*/ 306727 h 6034591"/>
                <a:gd name="connsiteX905" fmla="*/ 5290951 w 9875016"/>
                <a:gd name="connsiteY905" fmla="*/ 301476 h 6034591"/>
                <a:gd name="connsiteX906" fmla="*/ 5284976 w 9875016"/>
                <a:gd name="connsiteY906" fmla="*/ 303106 h 6034591"/>
                <a:gd name="connsiteX907" fmla="*/ 5275923 w 9875016"/>
                <a:gd name="connsiteY907" fmla="*/ 323204 h 6034591"/>
                <a:gd name="connsiteX908" fmla="*/ 5269223 w 9875016"/>
                <a:gd name="connsiteY908" fmla="*/ 346743 h 6034591"/>
                <a:gd name="connsiteX909" fmla="*/ 5219610 w 9875016"/>
                <a:gd name="connsiteY909" fmla="*/ 319221 h 6034591"/>
                <a:gd name="connsiteX910" fmla="*/ 5217619 w 9875016"/>
                <a:gd name="connsiteY910" fmla="*/ 312159 h 6034591"/>
                <a:gd name="connsiteX911" fmla="*/ 5201142 w 9875016"/>
                <a:gd name="connsiteY911" fmla="*/ 301295 h 6034591"/>
                <a:gd name="connsiteX912" fmla="*/ 5192632 w 9875016"/>
                <a:gd name="connsiteY912" fmla="*/ 325196 h 6034591"/>
                <a:gd name="connsiteX913" fmla="*/ 5175973 w 9875016"/>
                <a:gd name="connsiteY913" fmla="*/ 390018 h 6034591"/>
                <a:gd name="connsiteX914" fmla="*/ 5162575 w 9875016"/>
                <a:gd name="connsiteY914" fmla="*/ 436190 h 6034591"/>
                <a:gd name="connsiteX915" fmla="*/ 5196253 w 9875016"/>
                <a:gd name="connsiteY915" fmla="*/ 464255 h 6034591"/>
                <a:gd name="connsiteX916" fmla="*/ 5247314 w 9875016"/>
                <a:gd name="connsiteY916" fmla="*/ 467152 h 6034591"/>
                <a:gd name="connsiteX917" fmla="*/ 3368022 w 9875016"/>
                <a:gd name="connsiteY917" fmla="*/ 5568526 h 6034591"/>
                <a:gd name="connsiteX918" fmla="*/ 3337784 w 9875016"/>
                <a:gd name="connsiteY918" fmla="*/ 5619225 h 6034591"/>
                <a:gd name="connsiteX919" fmla="*/ 3335973 w 9875016"/>
                <a:gd name="connsiteY919" fmla="*/ 5634435 h 6034591"/>
                <a:gd name="connsiteX920" fmla="*/ 3338870 w 9875016"/>
                <a:gd name="connsiteY920" fmla="*/ 5688573 h 6034591"/>
                <a:gd name="connsiteX921" fmla="*/ 3399347 w 9875016"/>
                <a:gd name="connsiteY921" fmla="*/ 5687487 h 6034591"/>
                <a:gd name="connsiteX922" fmla="*/ 3399347 w 9875016"/>
                <a:gd name="connsiteY922" fmla="*/ 5633530 h 6034591"/>
                <a:gd name="connsiteX923" fmla="*/ 3398442 w 9875016"/>
                <a:gd name="connsiteY923" fmla="*/ 5620855 h 6034591"/>
                <a:gd name="connsiteX924" fmla="*/ 3368022 w 9875016"/>
                <a:gd name="connsiteY924" fmla="*/ 5568526 h 6034591"/>
                <a:gd name="connsiteX925" fmla="*/ 4602354 w 9875016"/>
                <a:gd name="connsiteY925" fmla="*/ 402330 h 6034591"/>
                <a:gd name="connsiteX926" fmla="*/ 4602354 w 9875016"/>
                <a:gd name="connsiteY926" fmla="*/ 409573 h 6034591"/>
                <a:gd name="connsiteX927" fmla="*/ 4604889 w 9875016"/>
                <a:gd name="connsiteY927" fmla="*/ 442165 h 6034591"/>
                <a:gd name="connsiteX928" fmla="*/ 4632592 w 9875016"/>
                <a:gd name="connsiteY928" fmla="*/ 431844 h 6034591"/>
                <a:gd name="connsiteX929" fmla="*/ 4642189 w 9875016"/>
                <a:gd name="connsiteY929" fmla="*/ 431120 h 6034591"/>
                <a:gd name="connsiteX930" fmla="*/ 4682929 w 9875016"/>
                <a:gd name="connsiteY930" fmla="*/ 387664 h 6034591"/>
                <a:gd name="connsiteX931" fmla="*/ 4682929 w 9875016"/>
                <a:gd name="connsiteY931" fmla="*/ 380240 h 6034591"/>
                <a:gd name="connsiteX932" fmla="*/ 4662106 w 9875016"/>
                <a:gd name="connsiteY932" fmla="*/ 358331 h 6034591"/>
                <a:gd name="connsiteX933" fmla="*/ 4647440 w 9875016"/>
                <a:gd name="connsiteY933" fmla="*/ 358331 h 6034591"/>
                <a:gd name="connsiteX934" fmla="*/ 4602173 w 9875016"/>
                <a:gd name="connsiteY934" fmla="*/ 401968 h 6034591"/>
                <a:gd name="connsiteX935" fmla="*/ 6990987 w 9875016"/>
                <a:gd name="connsiteY935" fmla="*/ 5679883 h 6034591"/>
                <a:gd name="connsiteX936" fmla="*/ 7040417 w 9875016"/>
                <a:gd name="connsiteY936" fmla="*/ 5629365 h 6034591"/>
                <a:gd name="connsiteX937" fmla="*/ 7034986 w 9875016"/>
                <a:gd name="connsiteY937" fmla="*/ 5575226 h 6034591"/>
                <a:gd name="connsiteX938" fmla="*/ 6976863 w 9875016"/>
                <a:gd name="connsiteY938" fmla="*/ 5581020 h 6034591"/>
                <a:gd name="connsiteX939" fmla="*/ 6972155 w 9875016"/>
                <a:gd name="connsiteY939" fmla="*/ 5606550 h 6034591"/>
                <a:gd name="connsiteX940" fmla="*/ 6989719 w 9875016"/>
                <a:gd name="connsiteY940" fmla="*/ 5594419 h 6034591"/>
                <a:gd name="connsiteX941" fmla="*/ 7021406 w 9875016"/>
                <a:gd name="connsiteY941" fmla="*/ 5587538 h 6034591"/>
                <a:gd name="connsiteX942" fmla="*/ 7026114 w 9875016"/>
                <a:gd name="connsiteY942" fmla="*/ 5617233 h 6034591"/>
                <a:gd name="connsiteX943" fmla="*/ 6999134 w 9875016"/>
                <a:gd name="connsiteY943" fmla="*/ 5645299 h 6034591"/>
                <a:gd name="connsiteX944" fmla="*/ 6967448 w 9875016"/>
                <a:gd name="connsiteY944" fmla="*/ 5681874 h 6034591"/>
                <a:gd name="connsiteX945" fmla="*/ 6975596 w 9875016"/>
                <a:gd name="connsiteY945" fmla="*/ 5697084 h 6034591"/>
                <a:gd name="connsiteX946" fmla="*/ 7039150 w 9875016"/>
                <a:gd name="connsiteY946" fmla="*/ 5697084 h 6034591"/>
                <a:gd name="connsiteX947" fmla="*/ 7049471 w 9875016"/>
                <a:gd name="connsiteY947" fmla="*/ 5690384 h 6034591"/>
                <a:gd name="connsiteX948" fmla="*/ 7039694 w 9875016"/>
                <a:gd name="connsiteY948" fmla="*/ 5680063 h 6034591"/>
                <a:gd name="connsiteX949" fmla="*/ 6990987 w 9875016"/>
                <a:gd name="connsiteY949" fmla="*/ 5680063 h 6034591"/>
                <a:gd name="connsiteX950" fmla="*/ 6796159 w 9875016"/>
                <a:gd name="connsiteY950" fmla="*/ 5679883 h 6034591"/>
                <a:gd name="connsiteX951" fmla="*/ 6845227 w 9875016"/>
                <a:gd name="connsiteY951" fmla="*/ 5628460 h 6034591"/>
                <a:gd name="connsiteX952" fmla="*/ 6838166 w 9875016"/>
                <a:gd name="connsiteY952" fmla="*/ 5574683 h 6034591"/>
                <a:gd name="connsiteX953" fmla="*/ 6778957 w 9875016"/>
                <a:gd name="connsiteY953" fmla="*/ 5583736 h 6034591"/>
                <a:gd name="connsiteX954" fmla="*/ 6777327 w 9875016"/>
                <a:gd name="connsiteY954" fmla="*/ 5606913 h 6034591"/>
                <a:gd name="connsiteX955" fmla="*/ 6793261 w 9875016"/>
                <a:gd name="connsiteY955" fmla="*/ 5595505 h 6034591"/>
                <a:gd name="connsiteX956" fmla="*/ 6824405 w 9875016"/>
                <a:gd name="connsiteY956" fmla="*/ 5586814 h 6034591"/>
                <a:gd name="connsiteX957" fmla="*/ 6829475 w 9875016"/>
                <a:gd name="connsiteY957" fmla="*/ 5617958 h 6034591"/>
                <a:gd name="connsiteX958" fmla="*/ 6804307 w 9875016"/>
                <a:gd name="connsiteY958" fmla="*/ 5644212 h 6034591"/>
                <a:gd name="connsiteX959" fmla="*/ 6772258 w 9875016"/>
                <a:gd name="connsiteY959" fmla="*/ 5680606 h 6034591"/>
                <a:gd name="connsiteX960" fmla="*/ 6780949 w 9875016"/>
                <a:gd name="connsiteY960" fmla="*/ 5696903 h 6034591"/>
                <a:gd name="connsiteX961" fmla="*/ 6841968 w 9875016"/>
                <a:gd name="connsiteY961" fmla="*/ 5696903 h 6034591"/>
                <a:gd name="connsiteX962" fmla="*/ 6853557 w 9875016"/>
                <a:gd name="connsiteY962" fmla="*/ 5689117 h 6034591"/>
                <a:gd name="connsiteX963" fmla="*/ 6842512 w 9875016"/>
                <a:gd name="connsiteY963" fmla="*/ 5680063 h 6034591"/>
                <a:gd name="connsiteX964" fmla="*/ 6796159 w 9875016"/>
                <a:gd name="connsiteY964" fmla="*/ 5680063 h 6034591"/>
                <a:gd name="connsiteX965" fmla="*/ 6952600 w 9875016"/>
                <a:gd name="connsiteY965" fmla="*/ 5635159 h 6034591"/>
                <a:gd name="connsiteX966" fmla="*/ 6945539 w 9875016"/>
                <a:gd name="connsiteY966" fmla="*/ 5591341 h 6034591"/>
                <a:gd name="connsiteX967" fmla="*/ 6911860 w 9875016"/>
                <a:gd name="connsiteY967" fmla="*/ 5568345 h 6034591"/>
                <a:gd name="connsiteX968" fmla="*/ 6875647 w 9875016"/>
                <a:gd name="connsiteY968" fmla="*/ 5591341 h 6034591"/>
                <a:gd name="connsiteX969" fmla="*/ 6875647 w 9875016"/>
                <a:gd name="connsiteY969" fmla="*/ 5676442 h 6034591"/>
                <a:gd name="connsiteX970" fmla="*/ 6910050 w 9875016"/>
                <a:gd name="connsiteY970" fmla="*/ 5698351 h 6034591"/>
                <a:gd name="connsiteX971" fmla="*/ 6945177 w 9875016"/>
                <a:gd name="connsiteY971" fmla="*/ 5676985 h 6034591"/>
                <a:gd name="connsiteX972" fmla="*/ 6952419 w 9875016"/>
                <a:gd name="connsiteY972" fmla="*/ 5635159 h 6034591"/>
                <a:gd name="connsiteX973" fmla="*/ 7103429 w 9875016"/>
                <a:gd name="connsiteY973" fmla="*/ 5568345 h 6034591"/>
                <a:gd name="connsiteX974" fmla="*/ 7069931 w 9875016"/>
                <a:gd name="connsiteY974" fmla="*/ 5588806 h 6034591"/>
                <a:gd name="connsiteX975" fmla="*/ 7070837 w 9875016"/>
                <a:gd name="connsiteY975" fmla="*/ 5603110 h 6034591"/>
                <a:gd name="connsiteX976" fmla="*/ 7085503 w 9875016"/>
                <a:gd name="connsiteY976" fmla="*/ 5598946 h 6034591"/>
                <a:gd name="connsiteX977" fmla="*/ 7112482 w 9875016"/>
                <a:gd name="connsiteY977" fmla="*/ 5584823 h 6034591"/>
                <a:gd name="connsiteX978" fmla="*/ 7123889 w 9875016"/>
                <a:gd name="connsiteY978" fmla="*/ 5599308 h 6034591"/>
                <a:gd name="connsiteX979" fmla="*/ 7104515 w 9875016"/>
                <a:gd name="connsiteY979" fmla="*/ 5619950 h 6034591"/>
                <a:gd name="connsiteX980" fmla="*/ 7096367 w 9875016"/>
                <a:gd name="connsiteY980" fmla="*/ 5630270 h 6034591"/>
                <a:gd name="connsiteX981" fmla="*/ 7106688 w 9875016"/>
                <a:gd name="connsiteY981" fmla="*/ 5636064 h 6034591"/>
                <a:gd name="connsiteX982" fmla="*/ 7130046 w 9875016"/>
                <a:gd name="connsiteY982" fmla="*/ 5656344 h 6034591"/>
                <a:gd name="connsiteX983" fmla="*/ 7114293 w 9875016"/>
                <a:gd name="connsiteY983" fmla="*/ 5680969 h 6034591"/>
                <a:gd name="connsiteX984" fmla="*/ 7084779 w 9875016"/>
                <a:gd name="connsiteY984" fmla="*/ 5667026 h 6034591"/>
                <a:gd name="connsiteX985" fmla="*/ 7069388 w 9875016"/>
                <a:gd name="connsiteY985" fmla="*/ 5661413 h 6034591"/>
                <a:gd name="connsiteX986" fmla="*/ 7068664 w 9875016"/>
                <a:gd name="connsiteY986" fmla="*/ 5676261 h 6034591"/>
                <a:gd name="connsiteX987" fmla="*/ 7115741 w 9875016"/>
                <a:gd name="connsiteY987" fmla="*/ 5696903 h 6034591"/>
                <a:gd name="connsiteX988" fmla="*/ 7147971 w 9875016"/>
                <a:gd name="connsiteY988" fmla="*/ 5658336 h 6034591"/>
                <a:gd name="connsiteX989" fmla="*/ 7140367 w 9875016"/>
                <a:gd name="connsiteY989" fmla="*/ 5591522 h 6034591"/>
                <a:gd name="connsiteX990" fmla="*/ 7103791 w 9875016"/>
                <a:gd name="connsiteY990" fmla="*/ 5568164 h 6034591"/>
                <a:gd name="connsiteX991" fmla="*/ 3215021 w 9875016"/>
                <a:gd name="connsiteY991" fmla="*/ 5634253 h 6034591"/>
                <a:gd name="connsiteX992" fmla="*/ 3210494 w 9875016"/>
                <a:gd name="connsiteY992" fmla="*/ 5600937 h 6034591"/>
                <a:gd name="connsiteX993" fmla="*/ 3171565 w 9875016"/>
                <a:gd name="connsiteY993" fmla="*/ 5568164 h 6034591"/>
                <a:gd name="connsiteX994" fmla="*/ 3133541 w 9875016"/>
                <a:gd name="connsiteY994" fmla="*/ 5602024 h 6034591"/>
                <a:gd name="connsiteX995" fmla="*/ 3135170 w 9875016"/>
                <a:gd name="connsiteY995" fmla="*/ 5671553 h 6034591"/>
                <a:gd name="connsiteX996" fmla="*/ 3171565 w 9875016"/>
                <a:gd name="connsiteY996" fmla="*/ 5698170 h 6034591"/>
                <a:gd name="connsiteX997" fmla="*/ 3208683 w 9875016"/>
                <a:gd name="connsiteY997" fmla="*/ 5672639 h 6034591"/>
                <a:gd name="connsiteX998" fmla="*/ 3215021 w 9875016"/>
                <a:gd name="connsiteY998" fmla="*/ 5634253 h 6034591"/>
                <a:gd name="connsiteX999" fmla="*/ 3060752 w 9875016"/>
                <a:gd name="connsiteY999" fmla="*/ 5679701 h 6034591"/>
                <a:gd name="connsiteX1000" fmla="*/ 3058398 w 9875016"/>
                <a:gd name="connsiteY1000" fmla="*/ 5673907 h 6034591"/>
                <a:gd name="connsiteX1001" fmla="*/ 3081394 w 9875016"/>
                <a:gd name="connsiteY1001" fmla="*/ 5653628 h 6034591"/>
                <a:gd name="connsiteX1002" fmla="*/ 3103846 w 9875016"/>
                <a:gd name="connsiteY1002" fmla="*/ 5631176 h 6034591"/>
                <a:gd name="connsiteX1003" fmla="*/ 3099500 w 9875016"/>
                <a:gd name="connsiteY1003" fmla="*/ 5575045 h 6034591"/>
                <a:gd name="connsiteX1004" fmla="*/ 3038662 w 9875016"/>
                <a:gd name="connsiteY1004" fmla="*/ 5584641 h 6034591"/>
                <a:gd name="connsiteX1005" fmla="*/ 3035584 w 9875016"/>
                <a:gd name="connsiteY1005" fmla="*/ 5606007 h 6034591"/>
                <a:gd name="connsiteX1006" fmla="*/ 3053690 w 9875016"/>
                <a:gd name="connsiteY1006" fmla="*/ 5595143 h 6034591"/>
                <a:gd name="connsiteX1007" fmla="*/ 3085015 w 9875016"/>
                <a:gd name="connsiteY1007" fmla="*/ 5586452 h 6034591"/>
                <a:gd name="connsiteX1008" fmla="*/ 3090628 w 9875016"/>
                <a:gd name="connsiteY1008" fmla="*/ 5617776 h 6034591"/>
                <a:gd name="connsiteX1009" fmla="*/ 3056044 w 9875016"/>
                <a:gd name="connsiteY1009" fmla="*/ 5651817 h 6034591"/>
                <a:gd name="connsiteX1010" fmla="*/ 3031781 w 9875016"/>
                <a:gd name="connsiteY1010" fmla="*/ 5681874 h 6034591"/>
                <a:gd name="connsiteX1011" fmla="*/ 3041740 w 9875016"/>
                <a:gd name="connsiteY1011" fmla="*/ 5696540 h 6034591"/>
                <a:gd name="connsiteX1012" fmla="*/ 3102760 w 9875016"/>
                <a:gd name="connsiteY1012" fmla="*/ 5696178 h 6034591"/>
                <a:gd name="connsiteX1013" fmla="*/ 3114891 w 9875016"/>
                <a:gd name="connsiteY1013" fmla="*/ 5688936 h 6034591"/>
                <a:gd name="connsiteX1014" fmla="*/ 3101673 w 9875016"/>
                <a:gd name="connsiteY1014" fmla="*/ 5679520 h 6034591"/>
                <a:gd name="connsiteX1015" fmla="*/ 3060571 w 9875016"/>
                <a:gd name="connsiteY1015" fmla="*/ 5679520 h 6034591"/>
                <a:gd name="connsiteX1016" fmla="*/ 6105932 w 9875016"/>
                <a:gd name="connsiteY1016" fmla="*/ 797056 h 6034591"/>
                <a:gd name="connsiteX1017" fmla="*/ 6106294 w 9875016"/>
                <a:gd name="connsiteY1017" fmla="*/ 788727 h 6034591"/>
                <a:gd name="connsiteX1018" fmla="*/ 6066822 w 9875016"/>
                <a:gd name="connsiteY1018" fmla="*/ 788727 h 6034591"/>
                <a:gd name="connsiteX1019" fmla="*/ 6058855 w 9875016"/>
                <a:gd name="connsiteY1019" fmla="*/ 782027 h 6034591"/>
                <a:gd name="connsiteX1020" fmla="*/ 6066460 w 9875016"/>
                <a:gd name="connsiteY1020" fmla="*/ 774966 h 6034591"/>
                <a:gd name="connsiteX1021" fmla="*/ 6096879 w 9875016"/>
                <a:gd name="connsiteY1021" fmla="*/ 770801 h 6034591"/>
                <a:gd name="connsiteX1022" fmla="*/ 6066641 w 9875016"/>
                <a:gd name="connsiteY1022" fmla="*/ 766275 h 6034591"/>
                <a:gd name="connsiteX1023" fmla="*/ 6049802 w 9875016"/>
                <a:gd name="connsiteY1023" fmla="*/ 745633 h 6034591"/>
                <a:gd name="connsiteX1024" fmla="*/ 6056863 w 9875016"/>
                <a:gd name="connsiteY1024" fmla="*/ 730242 h 6034591"/>
                <a:gd name="connsiteX1025" fmla="*/ 6076418 w 9875016"/>
                <a:gd name="connsiteY1025" fmla="*/ 741106 h 6034591"/>
                <a:gd name="connsiteX1026" fmla="*/ 6069900 w 9875016"/>
                <a:gd name="connsiteY1026" fmla="*/ 700547 h 6034591"/>
                <a:gd name="connsiteX1027" fmla="*/ 6067365 w 9875016"/>
                <a:gd name="connsiteY1027" fmla="*/ 723724 h 6034591"/>
                <a:gd name="connsiteX1028" fmla="*/ 6062476 w 9875016"/>
                <a:gd name="connsiteY1028" fmla="*/ 701090 h 6034591"/>
                <a:gd name="connsiteX1029" fmla="*/ 6005259 w 9875016"/>
                <a:gd name="connsiteY1029" fmla="*/ 701090 h 6034591"/>
                <a:gd name="connsiteX1030" fmla="*/ 6006164 w 9875016"/>
                <a:gd name="connsiteY1030" fmla="*/ 722819 h 6034591"/>
                <a:gd name="connsiteX1031" fmla="*/ 6008518 w 9875016"/>
                <a:gd name="connsiteY1031" fmla="*/ 730604 h 6034591"/>
                <a:gd name="connsiteX1032" fmla="*/ 6013769 w 9875016"/>
                <a:gd name="connsiteY1032" fmla="*/ 740563 h 6034591"/>
                <a:gd name="connsiteX1033" fmla="*/ 6036040 w 9875016"/>
                <a:gd name="connsiteY1033" fmla="*/ 774966 h 6034591"/>
                <a:gd name="connsiteX1034" fmla="*/ 6048353 w 9875016"/>
                <a:gd name="connsiteY1034" fmla="*/ 782570 h 6034591"/>
                <a:gd name="connsiteX1035" fmla="*/ 6035497 w 9875016"/>
                <a:gd name="connsiteY1035" fmla="*/ 788908 h 6034591"/>
                <a:gd name="connsiteX1036" fmla="*/ 5997654 w 9875016"/>
                <a:gd name="connsiteY1036" fmla="*/ 797056 h 6034591"/>
                <a:gd name="connsiteX1037" fmla="*/ 6105751 w 9875016"/>
                <a:gd name="connsiteY1037" fmla="*/ 797056 h 6034591"/>
                <a:gd name="connsiteX1038" fmla="*/ 6846857 w 9875016"/>
                <a:gd name="connsiteY1038" fmla="*/ 793978 h 6034591"/>
                <a:gd name="connsiteX1039" fmla="*/ 6858627 w 9875016"/>
                <a:gd name="connsiteY1039" fmla="*/ 793978 h 6034591"/>
                <a:gd name="connsiteX1040" fmla="*/ 6882165 w 9875016"/>
                <a:gd name="connsiteY1040" fmla="*/ 752514 h 6034591"/>
                <a:gd name="connsiteX1041" fmla="*/ 6881803 w 9875016"/>
                <a:gd name="connsiteY1041" fmla="*/ 742736 h 6034591"/>
                <a:gd name="connsiteX1042" fmla="*/ 6878906 w 9875016"/>
                <a:gd name="connsiteY1042" fmla="*/ 715214 h 6034591"/>
                <a:gd name="connsiteX1043" fmla="*/ 6832191 w 9875016"/>
                <a:gd name="connsiteY1043" fmla="*/ 710144 h 6034591"/>
                <a:gd name="connsiteX1044" fmla="*/ 6827121 w 9875016"/>
                <a:gd name="connsiteY1044" fmla="*/ 733320 h 6034591"/>
                <a:gd name="connsiteX1045" fmla="*/ 6826578 w 9875016"/>
                <a:gd name="connsiteY1045" fmla="*/ 772250 h 6034591"/>
                <a:gd name="connsiteX1046" fmla="*/ 6846857 w 9875016"/>
                <a:gd name="connsiteY1046" fmla="*/ 794159 h 6034591"/>
                <a:gd name="connsiteX1047" fmla="*/ 3271514 w 9875016"/>
                <a:gd name="connsiteY1047" fmla="*/ 5604378 h 6034591"/>
                <a:gd name="connsiteX1048" fmla="*/ 3271695 w 9875016"/>
                <a:gd name="connsiteY1048" fmla="*/ 5679883 h 6034591"/>
                <a:gd name="connsiteX1049" fmla="*/ 3279300 w 9875016"/>
                <a:gd name="connsiteY1049" fmla="*/ 5696360 h 6034591"/>
                <a:gd name="connsiteX1050" fmla="*/ 3287991 w 9875016"/>
                <a:gd name="connsiteY1050" fmla="*/ 5680788 h 6034591"/>
                <a:gd name="connsiteX1051" fmla="*/ 3287991 w 9875016"/>
                <a:gd name="connsiteY1051" fmla="*/ 5602929 h 6034591"/>
                <a:gd name="connsiteX1052" fmla="*/ 3283464 w 9875016"/>
                <a:gd name="connsiteY1052" fmla="*/ 5569613 h 6034591"/>
                <a:gd name="connsiteX1053" fmla="*/ 3259925 w 9875016"/>
                <a:gd name="connsiteY1053" fmla="*/ 5586814 h 6034591"/>
                <a:gd name="connsiteX1054" fmla="*/ 3241457 w 9875016"/>
                <a:gd name="connsiteY1054" fmla="*/ 5610353 h 6034591"/>
                <a:gd name="connsiteX1055" fmla="*/ 3271514 w 9875016"/>
                <a:gd name="connsiteY1055" fmla="*/ 5604559 h 6034591"/>
                <a:gd name="connsiteX1056" fmla="*/ 331352 w 9875016"/>
                <a:gd name="connsiteY1056" fmla="*/ 1113198 h 6034591"/>
                <a:gd name="connsiteX1057" fmla="*/ 362858 w 9875016"/>
                <a:gd name="connsiteY1057" fmla="*/ 1085676 h 6034591"/>
                <a:gd name="connsiteX1058" fmla="*/ 335879 w 9875016"/>
                <a:gd name="connsiteY1058" fmla="*/ 1054895 h 6034591"/>
                <a:gd name="connsiteX1059" fmla="*/ 323928 w 9875016"/>
                <a:gd name="connsiteY1059" fmla="*/ 1049644 h 6034591"/>
                <a:gd name="connsiteX1060" fmla="*/ 333887 w 9875016"/>
                <a:gd name="connsiteY1060" fmla="*/ 1038780 h 6034591"/>
                <a:gd name="connsiteX1061" fmla="*/ 356701 w 9875016"/>
                <a:gd name="connsiteY1061" fmla="*/ 1032443 h 6034591"/>
                <a:gd name="connsiteX1062" fmla="*/ 330809 w 9875016"/>
                <a:gd name="connsiteY1062" fmla="*/ 1028097 h 6034591"/>
                <a:gd name="connsiteX1063" fmla="*/ 310348 w 9875016"/>
                <a:gd name="connsiteY1063" fmla="*/ 1055257 h 6034591"/>
                <a:gd name="connsiteX1064" fmla="*/ 325196 w 9875016"/>
                <a:gd name="connsiteY1064" fmla="*/ 1069380 h 6034591"/>
                <a:gd name="connsiteX1065" fmla="*/ 347648 w 9875016"/>
                <a:gd name="connsiteY1065" fmla="*/ 1076261 h 6034591"/>
                <a:gd name="connsiteX1066" fmla="*/ 341673 w 9875016"/>
                <a:gd name="connsiteY1066" fmla="*/ 1100162 h 6034591"/>
                <a:gd name="connsiteX1067" fmla="*/ 320850 w 9875016"/>
                <a:gd name="connsiteY1067" fmla="*/ 1095092 h 6034591"/>
                <a:gd name="connsiteX1068" fmla="*/ 308719 w 9875016"/>
                <a:gd name="connsiteY1068" fmla="*/ 1090203 h 6034591"/>
                <a:gd name="connsiteX1069" fmla="*/ 310892 w 9875016"/>
                <a:gd name="connsiteY1069" fmla="*/ 1103421 h 6034591"/>
                <a:gd name="connsiteX1070" fmla="*/ 331352 w 9875016"/>
                <a:gd name="connsiteY1070" fmla="*/ 1113379 h 6034591"/>
                <a:gd name="connsiteX1071" fmla="*/ 535052 w 9875016"/>
                <a:gd name="connsiteY1071" fmla="*/ 2833332 h 6034591"/>
                <a:gd name="connsiteX1072" fmla="*/ 556418 w 9875016"/>
                <a:gd name="connsiteY1072" fmla="*/ 2870270 h 6034591"/>
                <a:gd name="connsiteX1073" fmla="*/ 584121 w 9875016"/>
                <a:gd name="connsiteY1073" fmla="*/ 2860855 h 6034591"/>
                <a:gd name="connsiteX1074" fmla="*/ 584121 w 9875016"/>
                <a:gd name="connsiteY1074" fmla="*/ 2795489 h 6034591"/>
                <a:gd name="connsiteX1075" fmla="*/ 556418 w 9875016"/>
                <a:gd name="connsiteY1075" fmla="*/ 2785531 h 6034591"/>
                <a:gd name="connsiteX1076" fmla="*/ 540303 w 9875016"/>
                <a:gd name="connsiteY1076" fmla="*/ 2798568 h 6034591"/>
                <a:gd name="connsiteX1077" fmla="*/ 535233 w 9875016"/>
                <a:gd name="connsiteY1077" fmla="*/ 2833151 h 6034591"/>
                <a:gd name="connsiteX1078" fmla="*/ 493407 w 9875016"/>
                <a:gd name="connsiteY1078" fmla="*/ 3710963 h 6034591"/>
                <a:gd name="connsiteX1079" fmla="*/ 486888 w 9875016"/>
                <a:gd name="connsiteY1079" fmla="*/ 3674387 h 6034591"/>
                <a:gd name="connsiteX1080" fmla="*/ 444157 w 9875016"/>
                <a:gd name="connsiteY1080" fmla="*/ 3672033 h 6034591"/>
                <a:gd name="connsiteX1081" fmla="*/ 445605 w 9875016"/>
                <a:gd name="connsiteY1081" fmla="*/ 3739933 h 6034591"/>
                <a:gd name="connsiteX1082" fmla="*/ 488156 w 9875016"/>
                <a:gd name="connsiteY1082" fmla="*/ 3733777 h 6034591"/>
                <a:gd name="connsiteX1083" fmla="*/ 493588 w 9875016"/>
                <a:gd name="connsiteY1083" fmla="*/ 3711144 h 6034591"/>
                <a:gd name="connsiteX1084" fmla="*/ 493769 w 9875016"/>
                <a:gd name="connsiteY1084" fmla="*/ 4583343 h 6034591"/>
                <a:gd name="connsiteX1085" fmla="*/ 491596 w 9875016"/>
                <a:gd name="connsiteY1085" fmla="*/ 4564873 h 6034591"/>
                <a:gd name="connsiteX1086" fmla="*/ 465523 w 9875016"/>
                <a:gd name="connsiteY1086" fmla="*/ 4538619 h 6034591"/>
                <a:gd name="connsiteX1087" fmla="*/ 438181 w 9875016"/>
                <a:gd name="connsiteY1087" fmla="*/ 4563787 h 6034591"/>
                <a:gd name="connsiteX1088" fmla="*/ 441441 w 9875016"/>
                <a:gd name="connsiteY1088" fmla="*/ 4609054 h 6034591"/>
                <a:gd name="connsiteX1089" fmla="*/ 465704 w 9875016"/>
                <a:gd name="connsiteY1089" fmla="*/ 4624988 h 6034591"/>
                <a:gd name="connsiteX1090" fmla="*/ 489423 w 9875016"/>
                <a:gd name="connsiteY1090" fmla="*/ 4608149 h 6034591"/>
                <a:gd name="connsiteX1091" fmla="*/ 493950 w 9875016"/>
                <a:gd name="connsiteY1091" fmla="*/ 4583523 h 6034591"/>
                <a:gd name="connsiteX1092" fmla="*/ 534147 w 9875016"/>
                <a:gd name="connsiteY1092" fmla="*/ 4577729 h 6034591"/>
                <a:gd name="connsiteX1093" fmla="*/ 551529 w 9875016"/>
                <a:gd name="connsiteY1093" fmla="*/ 4623177 h 6034591"/>
                <a:gd name="connsiteX1094" fmla="*/ 582673 w 9875016"/>
                <a:gd name="connsiteY1094" fmla="*/ 4616478 h 6034591"/>
                <a:gd name="connsiteX1095" fmla="*/ 582673 w 9875016"/>
                <a:gd name="connsiteY1095" fmla="*/ 4547310 h 6034591"/>
                <a:gd name="connsiteX1096" fmla="*/ 551891 w 9875016"/>
                <a:gd name="connsiteY1096" fmla="*/ 4540792 h 6034591"/>
                <a:gd name="connsiteX1097" fmla="*/ 534328 w 9875016"/>
                <a:gd name="connsiteY1097" fmla="*/ 4577729 h 6034591"/>
                <a:gd name="connsiteX1098" fmla="*/ 591726 w 9875016"/>
                <a:gd name="connsiteY1098" fmla="*/ 3705169 h 6034591"/>
                <a:gd name="connsiteX1099" fmla="*/ 588648 w 9875016"/>
                <a:gd name="connsiteY1099" fmla="*/ 3685251 h 6034591"/>
                <a:gd name="connsiteX1100" fmla="*/ 562393 w 9875016"/>
                <a:gd name="connsiteY1100" fmla="*/ 3661894 h 6034591"/>
                <a:gd name="connsiteX1101" fmla="*/ 537044 w 9875016"/>
                <a:gd name="connsiteY1101" fmla="*/ 3683259 h 6034591"/>
                <a:gd name="connsiteX1102" fmla="*/ 539579 w 9875016"/>
                <a:gd name="connsiteY1102" fmla="*/ 3733053 h 6034591"/>
                <a:gd name="connsiteX1103" fmla="*/ 564204 w 9875016"/>
                <a:gd name="connsiteY1103" fmla="*/ 3748262 h 6034591"/>
                <a:gd name="connsiteX1104" fmla="*/ 587380 w 9875016"/>
                <a:gd name="connsiteY1104" fmla="*/ 3730699 h 6034591"/>
                <a:gd name="connsiteX1105" fmla="*/ 591726 w 9875016"/>
                <a:gd name="connsiteY1105" fmla="*/ 3705169 h 6034591"/>
                <a:gd name="connsiteX1106" fmla="*/ 493226 w 9875016"/>
                <a:gd name="connsiteY1106" fmla="*/ 1072820 h 6034591"/>
                <a:gd name="connsiteX1107" fmla="*/ 487975 w 9875016"/>
                <a:gd name="connsiteY1107" fmla="*/ 1041858 h 6034591"/>
                <a:gd name="connsiteX1108" fmla="*/ 465160 w 9875016"/>
                <a:gd name="connsiteY1108" fmla="*/ 1027011 h 6034591"/>
                <a:gd name="connsiteX1109" fmla="*/ 441622 w 9875016"/>
                <a:gd name="connsiteY1109" fmla="*/ 1040772 h 6034591"/>
                <a:gd name="connsiteX1110" fmla="*/ 443432 w 9875016"/>
                <a:gd name="connsiteY1110" fmla="*/ 1101610 h 6034591"/>
                <a:gd name="connsiteX1111" fmla="*/ 486888 w 9875016"/>
                <a:gd name="connsiteY1111" fmla="*/ 1100705 h 6034591"/>
                <a:gd name="connsiteX1112" fmla="*/ 493226 w 9875016"/>
                <a:gd name="connsiteY1112" fmla="*/ 1072820 h 6034591"/>
                <a:gd name="connsiteX1113" fmla="*/ 435828 w 9875016"/>
                <a:gd name="connsiteY1113" fmla="*/ 2826995 h 6034591"/>
                <a:gd name="connsiteX1114" fmla="*/ 451580 w 9875016"/>
                <a:gd name="connsiteY1114" fmla="*/ 2868278 h 6034591"/>
                <a:gd name="connsiteX1115" fmla="*/ 484354 w 9875016"/>
                <a:gd name="connsiteY1115" fmla="*/ 2862846 h 6034591"/>
                <a:gd name="connsiteX1116" fmla="*/ 483810 w 9875016"/>
                <a:gd name="connsiteY1116" fmla="*/ 2793678 h 6034591"/>
                <a:gd name="connsiteX1117" fmla="*/ 451037 w 9875016"/>
                <a:gd name="connsiteY1117" fmla="*/ 2788609 h 6034591"/>
                <a:gd name="connsiteX1118" fmla="*/ 435647 w 9875016"/>
                <a:gd name="connsiteY1118" fmla="*/ 2826995 h 6034591"/>
                <a:gd name="connsiteX1119" fmla="*/ 533785 w 9875016"/>
                <a:gd name="connsiteY1119" fmla="*/ 1070105 h 6034591"/>
                <a:gd name="connsiteX1120" fmla="*/ 550081 w 9875016"/>
                <a:gd name="connsiteY1120" fmla="*/ 1110482 h 6034591"/>
                <a:gd name="connsiteX1121" fmla="*/ 582854 w 9875016"/>
                <a:gd name="connsiteY1121" fmla="*/ 1104326 h 6034591"/>
                <a:gd name="connsiteX1122" fmla="*/ 581767 w 9875016"/>
                <a:gd name="connsiteY1122" fmla="*/ 1035159 h 6034591"/>
                <a:gd name="connsiteX1123" fmla="*/ 548813 w 9875016"/>
                <a:gd name="connsiteY1123" fmla="*/ 1030632 h 6034591"/>
                <a:gd name="connsiteX1124" fmla="*/ 533966 w 9875016"/>
                <a:gd name="connsiteY1124" fmla="*/ 1070105 h 6034591"/>
                <a:gd name="connsiteX1125" fmla="*/ 325920 w 9875016"/>
                <a:gd name="connsiteY1125" fmla="*/ 3733053 h 6034591"/>
                <a:gd name="connsiteX1126" fmla="*/ 358331 w 9875016"/>
                <a:gd name="connsiteY1126" fmla="*/ 3695934 h 6034591"/>
                <a:gd name="connsiteX1127" fmla="*/ 346200 w 9875016"/>
                <a:gd name="connsiteY1127" fmla="*/ 3664066 h 6034591"/>
                <a:gd name="connsiteX1128" fmla="*/ 309624 w 9875016"/>
                <a:gd name="connsiteY1128" fmla="*/ 3674025 h 6034591"/>
                <a:gd name="connsiteX1129" fmla="*/ 310167 w 9875016"/>
                <a:gd name="connsiteY1129" fmla="*/ 3687243 h 6034591"/>
                <a:gd name="connsiteX1130" fmla="*/ 320126 w 9875016"/>
                <a:gd name="connsiteY1130" fmla="*/ 3681087 h 6034591"/>
                <a:gd name="connsiteX1131" fmla="*/ 342759 w 9875016"/>
                <a:gd name="connsiteY1131" fmla="*/ 3675655 h 6034591"/>
                <a:gd name="connsiteX1132" fmla="*/ 341854 w 9875016"/>
                <a:gd name="connsiteY1132" fmla="*/ 3698831 h 6034591"/>
                <a:gd name="connsiteX1133" fmla="*/ 324109 w 9875016"/>
                <a:gd name="connsiteY1133" fmla="*/ 3715489 h 6034591"/>
                <a:gd name="connsiteX1134" fmla="*/ 304554 w 9875016"/>
                <a:gd name="connsiteY1134" fmla="*/ 3744822 h 6034591"/>
                <a:gd name="connsiteX1135" fmla="*/ 362496 w 9875016"/>
                <a:gd name="connsiteY1135" fmla="*/ 3741201 h 6034591"/>
                <a:gd name="connsiteX1136" fmla="*/ 325920 w 9875016"/>
                <a:gd name="connsiteY1136" fmla="*/ 3733053 h 6034591"/>
                <a:gd name="connsiteX1137" fmla="*/ 533785 w 9875016"/>
                <a:gd name="connsiteY1137" fmla="*/ 1945200 h 6034591"/>
                <a:gd name="connsiteX1138" fmla="*/ 549900 w 9875016"/>
                <a:gd name="connsiteY1138" fmla="*/ 1987026 h 6034591"/>
                <a:gd name="connsiteX1139" fmla="*/ 582492 w 9875016"/>
                <a:gd name="connsiteY1139" fmla="*/ 1981232 h 6034591"/>
                <a:gd name="connsiteX1140" fmla="*/ 581767 w 9875016"/>
                <a:gd name="connsiteY1140" fmla="*/ 1912065 h 6034591"/>
                <a:gd name="connsiteX1141" fmla="*/ 548813 w 9875016"/>
                <a:gd name="connsiteY1141" fmla="*/ 1907176 h 6034591"/>
                <a:gd name="connsiteX1142" fmla="*/ 533785 w 9875016"/>
                <a:gd name="connsiteY1142" fmla="*/ 1945200 h 6034591"/>
                <a:gd name="connsiteX1143" fmla="*/ 493407 w 9875016"/>
                <a:gd name="connsiteY1143" fmla="*/ 1946830 h 6034591"/>
                <a:gd name="connsiteX1144" fmla="*/ 490329 w 9875016"/>
                <a:gd name="connsiteY1144" fmla="*/ 1926369 h 6034591"/>
                <a:gd name="connsiteX1145" fmla="*/ 465704 w 9875016"/>
                <a:gd name="connsiteY1145" fmla="*/ 1903736 h 6034591"/>
                <a:gd name="connsiteX1146" fmla="*/ 439268 w 9875016"/>
                <a:gd name="connsiteY1146" fmla="*/ 1924015 h 6034591"/>
                <a:gd name="connsiteX1147" fmla="*/ 441079 w 9875016"/>
                <a:gd name="connsiteY1147" fmla="*/ 1974351 h 6034591"/>
                <a:gd name="connsiteX1148" fmla="*/ 465885 w 9875016"/>
                <a:gd name="connsiteY1148" fmla="*/ 1989924 h 6034591"/>
                <a:gd name="connsiteX1149" fmla="*/ 489242 w 9875016"/>
                <a:gd name="connsiteY1149" fmla="*/ 1972179 h 6034591"/>
                <a:gd name="connsiteX1150" fmla="*/ 493407 w 9875016"/>
                <a:gd name="connsiteY1150" fmla="*/ 1946648 h 6034591"/>
                <a:gd name="connsiteX1151" fmla="*/ 721370 w 9875016"/>
                <a:gd name="connsiteY1151" fmla="*/ 4582437 h 6034591"/>
                <a:gd name="connsiteX1152" fmla="*/ 720465 w 9875016"/>
                <a:gd name="connsiteY1152" fmla="*/ 4565960 h 6034591"/>
                <a:gd name="connsiteX1153" fmla="*/ 692942 w 9875016"/>
                <a:gd name="connsiteY1153" fmla="*/ 4538257 h 6034591"/>
                <a:gd name="connsiteX1154" fmla="*/ 666688 w 9875016"/>
                <a:gd name="connsiteY1154" fmla="*/ 4564873 h 6034591"/>
                <a:gd name="connsiteX1155" fmla="*/ 670490 w 9875016"/>
                <a:gd name="connsiteY1155" fmla="*/ 4609959 h 6034591"/>
                <a:gd name="connsiteX1156" fmla="*/ 693123 w 9875016"/>
                <a:gd name="connsiteY1156" fmla="*/ 4624806 h 6034591"/>
                <a:gd name="connsiteX1157" fmla="*/ 717749 w 9875016"/>
                <a:gd name="connsiteY1157" fmla="*/ 4609054 h 6034591"/>
                <a:gd name="connsiteX1158" fmla="*/ 721551 w 9875016"/>
                <a:gd name="connsiteY1158" fmla="*/ 4582437 h 6034591"/>
                <a:gd name="connsiteX1159" fmla="*/ 721370 w 9875016"/>
                <a:gd name="connsiteY1159" fmla="*/ 1947554 h 6034591"/>
                <a:gd name="connsiteX1160" fmla="*/ 716481 w 9875016"/>
                <a:gd name="connsiteY1160" fmla="*/ 1917859 h 6034591"/>
                <a:gd name="connsiteX1161" fmla="*/ 671758 w 9875016"/>
                <a:gd name="connsiteY1161" fmla="*/ 1916048 h 6034591"/>
                <a:gd name="connsiteX1162" fmla="*/ 672482 w 9875016"/>
                <a:gd name="connsiteY1162" fmla="*/ 1978878 h 6034591"/>
                <a:gd name="connsiteX1163" fmla="*/ 715033 w 9875016"/>
                <a:gd name="connsiteY1163" fmla="*/ 1978878 h 6034591"/>
                <a:gd name="connsiteX1164" fmla="*/ 721370 w 9875016"/>
                <a:gd name="connsiteY1164" fmla="*/ 1947554 h 6034591"/>
                <a:gd name="connsiteX1165" fmla="*/ 5986428 w 9875016"/>
                <a:gd name="connsiteY1165" fmla="*/ 802126 h 6034591"/>
                <a:gd name="connsiteX1166" fmla="*/ 5986609 w 9875016"/>
                <a:gd name="connsiteY1166" fmla="*/ 720827 h 6034591"/>
                <a:gd name="connsiteX1167" fmla="*/ 5970675 w 9875016"/>
                <a:gd name="connsiteY1167" fmla="*/ 710325 h 6034591"/>
                <a:gd name="connsiteX1168" fmla="*/ 5945869 w 9875016"/>
                <a:gd name="connsiteY1168" fmla="*/ 719016 h 6034591"/>
                <a:gd name="connsiteX1169" fmla="*/ 5945507 w 9875016"/>
                <a:gd name="connsiteY1169" fmla="*/ 802126 h 6034591"/>
                <a:gd name="connsiteX1170" fmla="*/ 5986428 w 9875016"/>
                <a:gd name="connsiteY1170" fmla="*/ 802126 h 6034591"/>
                <a:gd name="connsiteX1171" fmla="*/ 722094 w 9875016"/>
                <a:gd name="connsiteY1171" fmla="*/ 2830254 h 6034591"/>
                <a:gd name="connsiteX1172" fmla="*/ 720646 w 9875016"/>
                <a:gd name="connsiteY1172" fmla="*/ 2811604 h 6034591"/>
                <a:gd name="connsiteX1173" fmla="*/ 694210 w 9875016"/>
                <a:gd name="connsiteY1173" fmla="*/ 2784988 h 6034591"/>
                <a:gd name="connsiteX1174" fmla="*/ 667231 w 9875016"/>
                <a:gd name="connsiteY1174" fmla="*/ 2810699 h 6034591"/>
                <a:gd name="connsiteX1175" fmla="*/ 669947 w 9875016"/>
                <a:gd name="connsiteY1175" fmla="*/ 2853974 h 6034591"/>
                <a:gd name="connsiteX1176" fmla="*/ 696020 w 9875016"/>
                <a:gd name="connsiteY1176" fmla="*/ 2871356 h 6034591"/>
                <a:gd name="connsiteX1177" fmla="*/ 719016 w 9875016"/>
                <a:gd name="connsiteY1177" fmla="*/ 2852706 h 6034591"/>
                <a:gd name="connsiteX1178" fmla="*/ 722275 w 9875016"/>
                <a:gd name="connsiteY1178" fmla="*/ 2830254 h 6034591"/>
                <a:gd name="connsiteX1179" fmla="*/ 721732 w 9875016"/>
                <a:gd name="connsiteY1179" fmla="*/ 5463870 h 6034591"/>
                <a:gd name="connsiteX1180" fmla="*/ 720827 w 9875016"/>
                <a:gd name="connsiteY1180" fmla="*/ 5446849 h 6034591"/>
                <a:gd name="connsiteX1181" fmla="*/ 694391 w 9875016"/>
                <a:gd name="connsiteY1181" fmla="*/ 5420052 h 6034591"/>
                <a:gd name="connsiteX1182" fmla="*/ 667231 w 9875016"/>
                <a:gd name="connsiteY1182" fmla="*/ 5445763 h 6034591"/>
                <a:gd name="connsiteX1183" fmla="*/ 670852 w 9875016"/>
                <a:gd name="connsiteY1183" fmla="*/ 5491392 h 6034591"/>
                <a:gd name="connsiteX1184" fmla="*/ 693667 w 9875016"/>
                <a:gd name="connsiteY1184" fmla="*/ 5506420 h 6034591"/>
                <a:gd name="connsiteX1185" fmla="*/ 717024 w 9875016"/>
                <a:gd name="connsiteY1185" fmla="*/ 5492297 h 6034591"/>
                <a:gd name="connsiteX1186" fmla="*/ 721732 w 9875016"/>
                <a:gd name="connsiteY1186" fmla="*/ 5463870 h 6034591"/>
                <a:gd name="connsiteX1187" fmla="*/ 428404 w 9875016"/>
                <a:gd name="connsiteY1187" fmla="*/ 4582437 h 6034591"/>
                <a:gd name="connsiteX1188" fmla="*/ 425145 w 9875016"/>
                <a:gd name="connsiteY1188" fmla="*/ 4557631 h 6034591"/>
                <a:gd name="connsiteX1189" fmla="*/ 399976 w 9875016"/>
                <a:gd name="connsiteY1189" fmla="*/ 4538257 h 6034591"/>
                <a:gd name="connsiteX1190" fmla="*/ 374989 w 9875016"/>
                <a:gd name="connsiteY1190" fmla="*/ 4557450 h 6034591"/>
                <a:gd name="connsiteX1191" fmla="*/ 376257 w 9875016"/>
                <a:gd name="connsiteY1191" fmla="*/ 4607605 h 6034591"/>
                <a:gd name="connsiteX1192" fmla="*/ 402511 w 9875016"/>
                <a:gd name="connsiteY1192" fmla="*/ 4624626 h 6034591"/>
                <a:gd name="connsiteX1193" fmla="*/ 425145 w 9875016"/>
                <a:gd name="connsiteY1193" fmla="*/ 4605795 h 6034591"/>
                <a:gd name="connsiteX1194" fmla="*/ 428223 w 9875016"/>
                <a:gd name="connsiteY1194" fmla="*/ 4582256 h 6034591"/>
                <a:gd name="connsiteX1195" fmla="*/ 722094 w 9875016"/>
                <a:gd name="connsiteY1195" fmla="*/ 3706617 h 6034591"/>
                <a:gd name="connsiteX1196" fmla="*/ 720646 w 9875016"/>
                <a:gd name="connsiteY1196" fmla="*/ 3687605 h 6034591"/>
                <a:gd name="connsiteX1197" fmla="*/ 693305 w 9875016"/>
                <a:gd name="connsiteY1197" fmla="*/ 3661712 h 6034591"/>
                <a:gd name="connsiteX1198" fmla="*/ 667231 w 9875016"/>
                <a:gd name="connsiteY1198" fmla="*/ 3686156 h 6034591"/>
                <a:gd name="connsiteX1199" fmla="*/ 669223 w 9875016"/>
                <a:gd name="connsiteY1199" fmla="*/ 3729612 h 6034591"/>
                <a:gd name="connsiteX1200" fmla="*/ 694391 w 9875016"/>
                <a:gd name="connsiteY1200" fmla="*/ 3748443 h 6034591"/>
                <a:gd name="connsiteX1201" fmla="*/ 719016 w 9875016"/>
                <a:gd name="connsiteY1201" fmla="*/ 3728889 h 6034591"/>
                <a:gd name="connsiteX1202" fmla="*/ 721913 w 9875016"/>
                <a:gd name="connsiteY1202" fmla="*/ 3706798 h 6034591"/>
                <a:gd name="connsiteX1203" fmla="*/ 332076 w 9875016"/>
                <a:gd name="connsiteY1203" fmla="*/ 2784988 h 6034591"/>
                <a:gd name="connsiteX1204" fmla="*/ 325558 w 9875016"/>
                <a:gd name="connsiteY1204" fmla="*/ 2786074 h 6034591"/>
                <a:gd name="connsiteX1205" fmla="*/ 309262 w 9875016"/>
                <a:gd name="connsiteY1205" fmla="*/ 2799111 h 6034591"/>
                <a:gd name="connsiteX1206" fmla="*/ 311073 w 9875016"/>
                <a:gd name="connsiteY1206" fmla="*/ 2807440 h 6034591"/>
                <a:gd name="connsiteX1207" fmla="*/ 325377 w 9875016"/>
                <a:gd name="connsiteY1207" fmla="*/ 2798568 h 6034591"/>
                <a:gd name="connsiteX1208" fmla="*/ 342578 w 9875016"/>
                <a:gd name="connsiteY1208" fmla="*/ 2801102 h 6034591"/>
                <a:gd name="connsiteX1209" fmla="*/ 337689 w 9875016"/>
                <a:gd name="connsiteY1209" fmla="*/ 2817036 h 6034591"/>
                <a:gd name="connsiteX1210" fmla="*/ 334611 w 9875016"/>
                <a:gd name="connsiteY1210" fmla="*/ 2830254 h 6034591"/>
                <a:gd name="connsiteX1211" fmla="*/ 348554 w 9875016"/>
                <a:gd name="connsiteY1211" fmla="*/ 2846731 h 6034591"/>
                <a:gd name="connsiteX1212" fmla="*/ 339138 w 9875016"/>
                <a:gd name="connsiteY1212" fmla="*/ 2859587 h 6034591"/>
                <a:gd name="connsiteX1213" fmla="*/ 319402 w 9875016"/>
                <a:gd name="connsiteY1213" fmla="*/ 2850352 h 6034591"/>
                <a:gd name="connsiteX1214" fmla="*/ 309805 w 9875016"/>
                <a:gd name="connsiteY1214" fmla="*/ 2846550 h 6034591"/>
                <a:gd name="connsiteX1215" fmla="*/ 309805 w 9875016"/>
                <a:gd name="connsiteY1215" fmla="*/ 2859225 h 6034591"/>
                <a:gd name="connsiteX1216" fmla="*/ 337146 w 9875016"/>
                <a:gd name="connsiteY1216" fmla="*/ 2870994 h 6034591"/>
                <a:gd name="connsiteX1217" fmla="*/ 360142 w 9875016"/>
                <a:gd name="connsiteY1217" fmla="*/ 2853068 h 6034591"/>
                <a:gd name="connsiteX1218" fmla="*/ 353442 w 9875016"/>
                <a:gd name="connsiteY1218" fmla="*/ 2794765 h 6034591"/>
                <a:gd name="connsiteX1219" fmla="*/ 332257 w 9875016"/>
                <a:gd name="connsiteY1219" fmla="*/ 2784625 h 6034591"/>
                <a:gd name="connsiteX1220" fmla="*/ 372454 w 9875016"/>
                <a:gd name="connsiteY1220" fmla="*/ 3703177 h 6034591"/>
                <a:gd name="connsiteX1221" fmla="*/ 382956 w 9875016"/>
                <a:gd name="connsiteY1221" fmla="*/ 3741563 h 6034591"/>
                <a:gd name="connsiteX1222" fmla="*/ 417721 w 9875016"/>
                <a:gd name="connsiteY1222" fmla="*/ 3741563 h 6034591"/>
                <a:gd name="connsiteX1223" fmla="*/ 418445 w 9875016"/>
                <a:gd name="connsiteY1223" fmla="*/ 3668955 h 6034591"/>
                <a:gd name="connsiteX1224" fmla="*/ 383318 w 9875016"/>
                <a:gd name="connsiteY1224" fmla="*/ 3667507 h 6034591"/>
                <a:gd name="connsiteX1225" fmla="*/ 372454 w 9875016"/>
                <a:gd name="connsiteY1225" fmla="*/ 3702996 h 6034591"/>
                <a:gd name="connsiteX1226" fmla="*/ 657091 w 9875016"/>
                <a:gd name="connsiteY1226" fmla="*/ 1946648 h 6034591"/>
                <a:gd name="connsiteX1227" fmla="*/ 653108 w 9875016"/>
                <a:gd name="connsiteY1227" fmla="*/ 1920394 h 6034591"/>
                <a:gd name="connsiteX1228" fmla="*/ 626310 w 9875016"/>
                <a:gd name="connsiteY1228" fmla="*/ 1903736 h 6034591"/>
                <a:gd name="connsiteX1229" fmla="*/ 603858 w 9875016"/>
                <a:gd name="connsiteY1229" fmla="*/ 1922748 h 6034591"/>
                <a:gd name="connsiteX1230" fmla="*/ 604582 w 9875016"/>
                <a:gd name="connsiteY1230" fmla="*/ 1971092 h 6034591"/>
                <a:gd name="connsiteX1231" fmla="*/ 629750 w 9875016"/>
                <a:gd name="connsiteY1231" fmla="*/ 1990105 h 6034591"/>
                <a:gd name="connsiteX1232" fmla="*/ 653651 w 9875016"/>
                <a:gd name="connsiteY1232" fmla="*/ 1972903 h 6034591"/>
                <a:gd name="connsiteX1233" fmla="*/ 657091 w 9875016"/>
                <a:gd name="connsiteY1233" fmla="*/ 1946468 h 6034591"/>
                <a:gd name="connsiteX1234" fmla="*/ 372273 w 9875016"/>
                <a:gd name="connsiteY1234" fmla="*/ 1947554 h 6034591"/>
                <a:gd name="connsiteX1235" fmla="*/ 376257 w 9875016"/>
                <a:gd name="connsiteY1235" fmla="*/ 1973084 h 6034591"/>
                <a:gd name="connsiteX1236" fmla="*/ 400158 w 9875016"/>
                <a:gd name="connsiteY1236" fmla="*/ 1990285 h 6034591"/>
                <a:gd name="connsiteX1237" fmla="*/ 424420 w 9875016"/>
                <a:gd name="connsiteY1237" fmla="*/ 1973628 h 6034591"/>
                <a:gd name="connsiteX1238" fmla="*/ 423334 w 9875016"/>
                <a:gd name="connsiteY1238" fmla="*/ 1918764 h 6034591"/>
                <a:gd name="connsiteX1239" fmla="*/ 400339 w 9875016"/>
                <a:gd name="connsiteY1239" fmla="*/ 1904098 h 6034591"/>
                <a:gd name="connsiteX1240" fmla="*/ 377162 w 9875016"/>
                <a:gd name="connsiteY1240" fmla="*/ 1918402 h 6034591"/>
                <a:gd name="connsiteX1241" fmla="*/ 372454 w 9875016"/>
                <a:gd name="connsiteY1241" fmla="*/ 1947735 h 6034591"/>
                <a:gd name="connsiteX1242" fmla="*/ 722275 w 9875016"/>
                <a:gd name="connsiteY1242" fmla="*/ 1072820 h 6034591"/>
                <a:gd name="connsiteX1243" fmla="*/ 720646 w 9875016"/>
                <a:gd name="connsiteY1243" fmla="*/ 1051636 h 6034591"/>
                <a:gd name="connsiteX1244" fmla="*/ 694753 w 9875016"/>
                <a:gd name="connsiteY1244" fmla="*/ 1026830 h 6034591"/>
                <a:gd name="connsiteX1245" fmla="*/ 667774 w 9875016"/>
                <a:gd name="connsiteY1245" fmla="*/ 1050006 h 6034591"/>
                <a:gd name="connsiteX1246" fmla="*/ 669947 w 9875016"/>
                <a:gd name="connsiteY1246" fmla="*/ 1095816 h 6034591"/>
                <a:gd name="connsiteX1247" fmla="*/ 695840 w 9875016"/>
                <a:gd name="connsiteY1247" fmla="*/ 1113379 h 6034591"/>
                <a:gd name="connsiteX1248" fmla="*/ 719016 w 9875016"/>
                <a:gd name="connsiteY1248" fmla="*/ 1095092 h 6034591"/>
                <a:gd name="connsiteX1249" fmla="*/ 722275 w 9875016"/>
                <a:gd name="connsiteY1249" fmla="*/ 1072639 h 6034591"/>
                <a:gd name="connsiteX1250" fmla="*/ 428404 w 9875016"/>
                <a:gd name="connsiteY1250" fmla="*/ 2832246 h 6034591"/>
                <a:gd name="connsiteX1251" fmla="*/ 427136 w 9875016"/>
                <a:gd name="connsiteY1251" fmla="*/ 2811423 h 6034591"/>
                <a:gd name="connsiteX1252" fmla="*/ 400158 w 9875016"/>
                <a:gd name="connsiteY1252" fmla="*/ 2785168 h 6034591"/>
                <a:gd name="connsiteX1253" fmla="*/ 373903 w 9875016"/>
                <a:gd name="connsiteY1253" fmla="*/ 2808889 h 6034591"/>
                <a:gd name="connsiteX1254" fmla="*/ 376438 w 9875016"/>
                <a:gd name="connsiteY1254" fmla="*/ 2854517 h 6034591"/>
                <a:gd name="connsiteX1255" fmla="*/ 400339 w 9875016"/>
                <a:gd name="connsiteY1255" fmla="*/ 2871356 h 6034591"/>
                <a:gd name="connsiteX1256" fmla="*/ 424420 w 9875016"/>
                <a:gd name="connsiteY1256" fmla="*/ 2854698 h 6034591"/>
                <a:gd name="connsiteX1257" fmla="*/ 428404 w 9875016"/>
                <a:gd name="connsiteY1257" fmla="*/ 2832065 h 6034591"/>
                <a:gd name="connsiteX1258" fmla="*/ 657091 w 9875016"/>
                <a:gd name="connsiteY1258" fmla="*/ 1070467 h 6034591"/>
                <a:gd name="connsiteX1259" fmla="*/ 657091 w 9875016"/>
                <a:gd name="connsiteY1259" fmla="*/ 1058335 h 6034591"/>
                <a:gd name="connsiteX1260" fmla="*/ 629388 w 9875016"/>
                <a:gd name="connsiteY1260" fmla="*/ 1027373 h 6034591"/>
                <a:gd name="connsiteX1261" fmla="*/ 602590 w 9875016"/>
                <a:gd name="connsiteY1261" fmla="*/ 1057973 h 6034591"/>
                <a:gd name="connsiteX1262" fmla="*/ 604582 w 9875016"/>
                <a:gd name="connsiteY1262" fmla="*/ 1094367 h 6034591"/>
                <a:gd name="connsiteX1263" fmla="*/ 626853 w 9875016"/>
                <a:gd name="connsiteY1263" fmla="*/ 1113379 h 6034591"/>
                <a:gd name="connsiteX1264" fmla="*/ 653470 w 9875016"/>
                <a:gd name="connsiteY1264" fmla="*/ 1096902 h 6034591"/>
                <a:gd name="connsiteX1265" fmla="*/ 657091 w 9875016"/>
                <a:gd name="connsiteY1265" fmla="*/ 1070648 h 6034591"/>
                <a:gd name="connsiteX1266" fmla="*/ 601685 w 9875016"/>
                <a:gd name="connsiteY1266" fmla="*/ 3703358 h 6034591"/>
                <a:gd name="connsiteX1267" fmla="*/ 616351 w 9875016"/>
                <a:gd name="connsiteY1267" fmla="*/ 3744641 h 6034591"/>
                <a:gd name="connsiteX1268" fmla="*/ 649124 w 9875016"/>
                <a:gd name="connsiteY1268" fmla="*/ 3739209 h 6034591"/>
                <a:gd name="connsiteX1269" fmla="*/ 647857 w 9875016"/>
                <a:gd name="connsiteY1269" fmla="*/ 3670223 h 6034591"/>
                <a:gd name="connsiteX1270" fmla="*/ 614540 w 9875016"/>
                <a:gd name="connsiteY1270" fmla="*/ 3666239 h 6034591"/>
                <a:gd name="connsiteX1271" fmla="*/ 601504 w 9875016"/>
                <a:gd name="connsiteY1271" fmla="*/ 3703539 h 6034591"/>
                <a:gd name="connsiteX1272" fmla="*/ 601866 w 9875016"/>
                <a:gd name="connsiteY1272" fmla="*/ 2826271 h 6034591"/>
                <a:gd name="connsiteX1273" fmla="*/ 617981 w 9875016"/>
                <a:gd name="connsiteY1273" fmla="*/ 2869184 h 6034591"/>
                <a:gd name="connsiteX1274" fmla="*/ 648943 w 9875016"/>
                <a:gd name="connsiteY1274" fmla="*/ 2862846 h 6034591"/>
                <a:gd name="connsiteX1275" fmla="*/ 650030 w 9875016"/>
                <a:gd name="connsiteY1275" fmla="*/ 2795670 h 6034591"/>
                <a:gd name="connsiteX1276" fmla="*/ 617256 w 9875016"/>
                <a:gd name="connsiteY1276" fmla="*/ 2787885 h 6034591"/>
                <a:gd name="connsiteX1277" fmla="*/ 601866 w 9875016"/>
                <a:gd name="connsiteY1277" fmla="*/ 2826271 h 6034591"/>
                <a:gd name="connsiteX1278" fmla="*/ 372454 w 9875016"/>
                <a:gd name="connsiteY1278" fmla="*/ 1068656 h 6034591"/>
                <a:gd name="connsiteX1279" fmla="*/ 376619 w 9875016"/>
                <a:gd name="connsiteY1279" fmla="*/ 1097265 h 6034591"/>
                <a:gd name="connsiteX1280" fmla="*/ 401425 w 9875016"/>
                <a:gd name="connsiteY1280" fmla="*/ 1113379 h 6034591"/>
                <a:gd name="connsiteX1281" fmla="*/ 423877 w 9875016"/>
                <a:gd name="connsiteY1281" fmla="*/ 1097808 h 6034591"/>
                <a:gd name="connsiteX1282" fmla="*/ 422972 w 9875016"/>
                <a:gd name="connsiteY1282" fmla="*/ 1040772 h 6034591"/>
                <a:gd name="connsiteX1283" fmla="*/ 399252 w 9875016"/>
                <a:gd name="connsiteY1283" fmla="*/ 1026830 h 6034591"/>
                <a:gd name="connsiteX1284" fmla="*/ 377524 w 9875016"/>
                <a:gd name="connsiteY1284" fmla="*/ 1040229 h 6034591"/>
                <a:gd name="connsiteX1285" fmla="*/ 372454 w 9875016"/>
                <a:gd name="connsiteY1285" fmla="*/ 1068656 h 6034591"/>
                <a:gd name="connsiteX1286" fmla="*/ 601504 w 9875016"/>
                <a:gd name="connsiteY1286" fmla="*/ 4579902 h 6034591"/>
                <a:gd name="connsiteX1287" fmla="*/ 603495 w 9875016"/>
                <a:gd name="connsiteY1287" fmla="*/ 4602354 h 6034591"/>
                <a:gd name="connsiteX1288" fmla="*/ 628302 w 9875016"/>
                <a:gd name="connsiteY1288" fmla="*/ 4624806 h 6034591"/>
                <a:gd name="connsiteX1289" fmla="*/ 654556 w 9875016"/>
                <a:gd name="connsiteY1289" fmla="*/ 4604527 h 6034591"/>
                <a:gd name="connsiteX1290" fmla="*/ 652565 w 9875016"/>
                <a:gd name="connsiteY1290" fmla="*/ 4554552 h 6034591"/>
                <a:gd name="connsiteX1291" fmla="*/ 625405 w 9875016"/>
                <a:gd name="connsiteY1291" fmla="*/ 4538981 h 6034591"/>
                <a:gd name="connsiteX1292" fmla="*/ 603676 w 9875016"/>
                <a:gd name="connsiteY1292" fmla="*/ 4558898 h 6034591"/>
                <a:gd name="connsiteX1293" fmla="*/ 601323 w 9875016"/>
                <a:gd name="connsiteY1293" fmla="*/ 4580083 h 6034591"/>
                <a:gd name="connsiteX1294" fmla="*/ 365574 w 9875016"/>
                <a:gd name="connsiteY1294" fmla="*/ 1966023 h 6034591"/>
                <a:gd name="connsiteX1295" fmla="*/ 350545 w 9875016"/>
                <a:gd name="connsiteY1295" fmla="*/ 1909168 h 6034591"/>
                <a:gd name="connsiteX1296" fmla="*/ 339681 w 9875016"/>
                <a:gd name="connsiteY1296" fmla="*/ 1906633 h 6034591"/>
                <a:gd name="connsiteX1297" fmla="*/ 304735 w 9875016"/>
                <a:gd name="connsiteY1297" fmla="*/ 1956426 h 6034591"/>
                <a:gd name="connsiteX1298" fmla="*/ 313970 w 9875016"/>
                <a:gd name="connsiteY1298" fmla="*/ 1969825 h 6034591"/>
                <a:gd name="connsiteX1299" fmla="*/ 339862 w 9875016"/>
                <a:gd name="connsiteY1299" fmla="*/ 1985940 h 6034591"/>
                <a:gd name="connsiteX1300" fmla="*/ 347467 w 9875016"/>
                <a:gd name="connsiteY1300" fmla="*/ 1988113 h 6034591"/>
                <a:gd name="connsiteX1301" fmla="*/ 365936 w 9875016"/>
                <a:gd name="connsiteY1301" fmla="*/ 1966023 h 6034591"/>
                <a:gd name="connsiteX1302" fmla="*/ 5393616 w 9875016"/>
                <a:gd name="connsiteY1302" fmla="*/ 743641 h 6034591"/>
                <a:gd name="connsiteX1303" fmla="*/ 5350160 w 9875016"/>
                <a:gd name="connsiteY1303" fmla="*/ 706885 h 6034591"/>
                <a:gd name="connsiteX1304" fmla="*/ 5309420 w 9875016"/>
                <a:gd name="connsiteY1304" fmla="*/ 748892 h 6034591"/>
                <a:gd name="connsiteX1305" fmla="*/ 5349436 w 9875016"/>
                <a:gd name="connsiteY1305" fmla="*/ 789089 h 6034591"/>
                <a:gd name="connsiteX1306" fmla="*/ 5393616 w 9875016"/>
                <a:gd name="connsiteY1306" fmla="*/ 743460 h 6034591"/>
                <a:gd name="connsiteX1307" fmla="*/ 4714073 w 9875016"/>
                <a:gd name="connsiteY1307" fmla="*/ 741468 h 6034591"/>
                <a:gd name="connsiteX1308" fmla="*/ 4761874 w 9875016"/>
                <a:gd name="connsiteY1308" fmla="*/ 789270 h 6034591"/>
                <a:gd name="connsiteX1309" fmla="*/ 4801890 w 9875016"/>
                <a:gd name="connsiteY1309" fmla="*/ 748168 h 6034591"/>
                <a:gd name="connsiteX1310" fmla="*/ 4768211 w 9875016"/>
                <a:gd name="connsiteY1310" fmla="*/ 741106 h 6034591"/>
                <a:gd name="connsiteX1311" fmla="*/ 4754450 w 9875016"/>
                <a:gd name="connsiteY1311" fmla="*/ 702901 h 6034591"/>
                <a:gd name="connsiteX1312" fmla="*/ 4714073 w 9875016"/>
                <a:gd name="connsiteY1312" fmla="*/ 741649 h 6034591"/>
                <a:gd name="connsiteX1313" fmla="*/ 3299036 w 9875016"/>
                <a:gd name="connsiteY1313" fmla="*/ 723181 h 6034591"/>
                <a:gd name="connsiteX1314" fmla="*/ 3316599 w 9875016"/>
                <a:gd name="connsiteY1314" fmla="*/ 752151 h 6034591"/>
                <a:gd name="connsiteX1315" fmla="*/ 3307365 w 9875016"/>
                <a:gd name="connsiteY1315" fmla="*/ 779674 h 6034591"/>
                <a:gd name="connsiteX1316" fmla="*/ 3305554 w 9875016"/>
                <a:gd name="connsiteY1316" fmla="*/ 793978 h 6034591"/>
                <a:gd name="connsiteX1317" fmla="*/ 3317142 w 9875016"/>
                <a:gd name="connsiteY1317" fmla="*/ 782933 h 6034591"/>
                <a:gd name="connsiteX1318" fmla="*/ 3358245 w 9875016"/>
                <a:gd name="connsiteY1318" fmla="*/ 718835 h 6034591"/>
                <a:gd name="connsiteX1319" fmla="*/ 3330722 w 9875016"/>
                <a:gd name="connsiteY1319" fmla="*/ 697107 h 6034591"/>
                <a:gd name="connsiteX1320" fmla="*/ 3299036 w 9875016"/>
                <a:gd name="connsiteY1320" fmla="*/ 723000 h 6034591"/>
                <a:gd name="connsiteX1321" fmla="*/ 3487889 w 9875016"/>
                <a:gd name="connsiteY1321" fmla="*/ 694391 h 6034591"/>
                <a:gd name="connsiteX1322" fmla="*/ 3452580 w 9875016"/>
                <a:gd name="connsiteY1322" fmla="*/ 728613 h 6034591"/>
                <a:gd name="connsiteX1323" fmla="*/ 3463807 w 9875016"/>
                <a:gd name="connsiteY1323" fmla="*/ 735674 h 6034591"/>
                <a:gd name="connsiteX1324" fmla="*/ 3482456 w 9875016"/>
                <a:gd name="connsiteY1324" fmla="*/ 774060 h 6034591"/>
                <a:gd name="connsiteX1325" fmla="*/ 3468876 w 9875016"/>
                <a:gd name="connsiteY1325" fmla="*/ 787822 h 6034591"/>
                <a:gd name="connsiteX1326" fmla="*/ 3465255 w 9875016"/>
                <a:gd name="connsiteY1326" fmla="*/ 794702 h 6034591"/>
                <a:gd name="connsiteX1327" fmla="*/ 3475214 w 9875016"/>
                <a:gd name="connsiteY1327" fmla="*/ 796332 h 6034591"/>
                <a:gd name="connsiteX1328" fmla="*/ 3496942 w 9875016"/>
                <a:gd name="connsiteY1328" fmla="*/ 760299 h 6034591"/>
                <a:gd name="connsiteX1329" fmla="*/ 3520118 w 9875016"/>
                <a:gd name="connsiteY1329" fmla="*/ 724267 h 6034591"/>
                <a:gd name="connsiteX1330" fmla="*/ 3487889 w 9875016"/>
                <a:gd name="connsiteY1330" fmla="*/ 694572 h 6034591"/>
                <a:gd name="connsiteX1331" fmla="*/ 333344 w 9875016"/>
                <a:gd name="connsiteY1331" fmla="*/ 4567589 h 6034591"/>
                <a:gd name="connsiteX1332" fmla="*/ 333525 w 9875016"/>
                <a:gd name="connsiteY1332" fmla="*/ 4609597 h 6034591"/>
                <a:gd name="connsiteX1333" fmla="*/ 340768 w 9875016"/>
                <a:gd name="connsiteY1333" fmla="*/ 4623720 h 6034591"/>
                <a:gd name="connsiteX1334" fmla="*/ 347105 w 9875016"/>
                <a:gd name="connsiteY1334" fmla="*/ 4610503 h 6034591"/>
                <a:gd name="connsiteX1335" fmla="*/ 347105 w 9875016"/>
                <a:gd name="connsiteY1335" fmla="*/ 4554734 h 6034591"/>
                <a:gd name="connsiteX1336" fmla="*/ 338957 w 9875016"/>
                <a:gd name="connsiteY1336" fmla="*/ 4540067 h 6034591"/>
                <a:gd name="connsiteX1337" fmla="*/ 314694 w 9875016"/>
                <a:gd name="connsiteY1337" fmla="*/ 4563968 h 6034591"/>
                <a:gd name="connsiteX1338" fmla="*/ 333344 w 9875016"/>
                <a:gd name="connsiteY1338" fmla="*/ 4567771 h 6034591"/>
                <a:gd name="connsiteX1339" fmla="*/ 3424696 w 9875016"/>
                <a:gd name="connsiteY1339" fmla="*/ 753238 h 6034591"/>
                <a:gd name="connsiteX1340" fmla="*/ 3427774 w 9875016"/>
                <a:gd name="connsiteY1340" fmla="*/ 777139 h 6034591"/>
                <a:gd name="connsiteX1341" fmla="*/ 3433930 w 9875016"/>
                <a:gd name="connsiteY1341" fmla="*/ 792891 h 6034591"/>
                <a:gd name="connsiteX1342" fmla="*/ 3448959 w 9875016"/>
                <a:gd name="connsiteY1342" fmla="*/ 765550 h 6034591"/>
                <a:gd name="connsiteX1343" fmla="*/ 3445519 w 9875016"/>
                <a:gd name="connsiteY1343" fmla="*/ 755410 h 6034591"/>
                <a:gd name="connsiteX1344" fmla="*/ 3435560 w 9875016"/>
                <a:gd name="connsiteY1344" fmla="*/ 741649 h 6034591"/>
                <a:gd name="connsiteX1345" fmla="*/ 3440087 w 9875016"/>
                <a:gd name="connsiteY1345" fmla="*/ 710325 h 6034591"/>
                <a:gd name="connsiteX1346" fmla="*/ 3436284 w 9875016"/>
                <a:gd name="connsiteY1346" fmla="*/ 701090 h 6034591"/>
                <a:gd name="connsiteX1347" fmla="*/ 3429223 w 9875016"/>
                <a:gd name="connsiteY1347" fmla="*/ 709239 h 6034591"/>
                <a:gd name="connsiteX1348" fmla="*/ 3424515 w 9875016"/>
                <a:gd name="connsiteY1348" fmla="*/ 753057 h 6034591"/>
                <a:gd name="connsiteX1349" fmla="*/ 4879205 w 9875016"/>
                <a:gd name="connsiteY1349" fmla="*/ 804117 h 6034591"/>
                <a:gd name="connsiteX1350" fmla="*/ 4874860 w 9875016"/>
                <a:gd name="connsiteY1350" fmla="*/ 757945 h 6034591"/>
                <a:gd name="connsiteX1351" fmla="*/ 4838465 w 9875016"/>
                <a:gd name="connsiteY1351" fmla="*/ 757945 h 6034591"/>
                <a:gd name="connsiteX1352" fmla="*/ 4835749 w 9875016"/>
                <a:gd name="connsiteY1352" fmla="*/ 803574 h 6034591"/>
                <a:gd name="connsiteX1353" fmla="*/ 4879205 w 9875016"/>
                <a:gd name="connsiteY1353" fmla="*/ 804117 h 6034591"/>
                <a:gd name="connsiteX1354" fmla="*/ 3354623 w 9875016"/>
                <a:gd name="connsiteY1354" fmla="*/ 755410 h 6034591"/>
                <a:gd name="connsiteX1355" fmla="*/ 3345027 w 9875016"/>
                <a:gd name="connsiteY1355" fmla="*/ 785468 h 6034591"/>
                <a:gd name="connsiteX1356" fmla="*/ 3396269 w 9875016"/>
                <a:gd name="connsiteY1356" fmla="*/ 785468 h 6034591"/>
                <a:gd name="connsiteX1357" fmla="*/ 3354804 w 9875016"/>
                <a:gd name="connsiteY1357" fmla="*/ 755410 h 6034591"/>
                <a:gd name="connsiteX1358" fmla="*/ 6074789 w 9875016"/>
                <a:gd name="connsiteY1358" fmla="*/ 754686 h 6034591"/>
                <a:gd name="connsiteX1359" fmla="*/ 6102130 w 9875016"/>
                <a:gd name="connsiteY1359" fmla="*/ 745090 h 6034591"/>
                <a:gd name="connsiteX1360" fmla="*/ 6102673 w 9875016"/>
                <a:gd name="connsiteY1360" fmla="*/ 703807 h 6034591"/>
                <a:gd name="connsiteX1361" fmla="*/ 6098870 w 9875016"/>
                <a:gd name="connsiteY1361" fmla="*/ 696202 h 6034591"/>
                <a:gd name="connsiteX1362" fmla="*/ 6092534 w 9875016"/>
                <a:gd name="connsiteY1362" fmla="*/ 703625 h 6034591"/>
                <a:gd name="connsiteX1363" fmla="*/ 6092714 w 9875016"/>
                <a:gd name="connsiteY1363" fmla="*/ 727888 h 6034591"/>
                <a:gd name="connsiteX1364" fmla="*/ 6074789 w 9875016"/>
                <a:gd name="connsiteY1364" fmla="*/ 754505 h 6034591"/>
                <a:gd name="connsiteX1365" fmla="*/ 3274773 w 9875016"/>
                <a:gd name="connsiteY1365" fmla="*/ 696926 h 6034591"/>
                <a:gd name="connsiteX1366" fmla="*/ 3245621 w 9875016"/>
                <a:gd name="connsiteY1366" fmla="*/ 718292 h 6034591"/>
                <a:gd name="connsiteX1367" fmla="*/ 3240189 w 9875016"/>
                <a:gd name="connsiteY1367" fmla="*/ 726259 h 6034591"/>
                <a:gd name="connsiteX1368" fmla="*/ 3249967 w 9875016"/>
                <a:gd name="connsiteY1368" fmla="*/ 727164 h 6034591"/>
                <a:gd name="connsiteX1369" fmla="*/ 3276402 w 9875016"/>
                <a:gd name="connsiteY1369" fmla="*/ 706704 h 6034591"/>
                <a:gd name="connsiteX1370" fmla="*/ 3277851 w 9875016"/>
                <a:gd name="connsiteY1370" fmla="*/ 698555 h 6034591"/>
                <a:gd name="connsiteX1371" fmla="*/ 3274773 w 9875016"/>
                <a:gd name="connsiteY1371" fmla="*/ 696745 h 60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Lst>
              <a:rect l="l" t="t" r="r" b="b"/>
              <a:pathLst>
                <a:path w="9875016" h="6034591">
                  <a:moveTo>
                    <a:pt x="4937509" y="543"/>
                  </a:moveTo>
                  <a:cubicBezTo>
                    <a:pt x="6575800" y="543"/>
                    <a:pt x="8214273" y="543"/>
                    <a:pt x="9852565" y="0"/>
                  </a:cubicBezTo>
                  <a:cubicBezTo>
                    <a:pt x="9870853" y="0"/>
                    <a:pt x="9875017" y="4165"/>
                    <a:pt x="9875017" y="22452"/>
                  </a:cubicBezTo>
                  <a:cubicBezTo>
                    <a:pt x="9874473" y="2019075"/>
                    <a:pt x="9874473" y="4015698"/>
                    <a:pt x="9875017" y="6012140"/>
                  </a:cubicBezTo>
                  <a:cubicBezTo>
                    <a:pt x="9875017" y="6030427"/>
                    <a:pt x="9870853" y="6034592"/>
                    <a:pt x="9852565" y="6034592"/>
                  </a:cubicBezTo>
                  <a:cubicBezTo>
                    <a:pt x="6575800" y="6034049"/>
                    <a:pt x="3299217" y="6034049"/>
                    <a:pt x="22452" y="6034592"/>
                  </a:cubicBezTo>
                  <a:cubicBezTo>
                    <a:pt x="4165" y="6034592"/>
                    <a:pt x="0" y="6030427"/>
                    <a:pt x="0" y="6012140"/>
                  </a:cubicBezTo>
                  <a:cubicBezTo>
                    <a:pt x="543" y="4015517"/>
                    <a:pt x="543" y="2018894"/>
                    <a:pt x="0" y="22452"/>
                  </a:cubicBezTo>
                  <a:cubicBezTo>
                    <a:pt x="0" y="4165"/>
                    <a:pt x="4165" y="0"/>
                    <a:pt x="22452" y="0"/>
                  </a:cubicBezTo>
                  <a:cubicBezTo>
                    <a:pt x="1660744" y="543"/>
                    <a:pt x="3299217" y="543"/>
                    <a:pt x="4937509" y="543"/>
                  </a:cubicBezTo>
                  <a:close/>
                  <a:moveTo>
                    <a:pt x="5632986" y="769353"/>
                  </a:moveTo>
                  <a:cubicBezTo>
                    <a:pt x="5635340" y="769715"/>
                    <a:pt x="5636788" y="768809"/>
                    <a:pt x="5636064" y="766275"/>
                  </a:cubicBezTo>
                  <a:cubicBezTo>
                    <a:pt x="5635883" y="765550"/>
                    <a:pt x="5633891" y="765550"/>
                    <a:pt x="5632805" y="765188"/>
                  </a:cubicBezTo>
                  <a:cubicBezTo>
                    <a:pt x="5631537" y="764102"/>
                    <a:pt x="5630089" y="763559"/>
                    <a:pt x="5628278" y="763377"/>
                  </a:cubicBezTo>
                  <a:cubicBezTo>
                    <a:pt x="5626105" y="754686"/>
                    <a:pt x="5629365" y="747082"/>
                    <a:pt x="5632262" y="739295"/>
                  </a:cubicBezTo>
                  <a:cubicBezTo>
                    <a:pt x="5631357" y="735493"/>
                    <a:pt x="5628097" y="735493"/>
                    <a:pt x="5625019" y="734226"/>
                  </a:cubicBezTo>
                  <a:cubicBezTo>
                    <a:pt x="5619044" y="732053"/>
                    <a:pt x="5607456" y="739839"/>
                    <a:pt x="5607818" y="728069"/>
                  </a:cubicBezTo>
                  <a:cubicBezTo>
                    <a:pt x="5607999" y="717749"/>
                    <a:pt x="5619225" y="722456"/>
                    <a:pt x="5625744" y="721370"/>
                  </a:cubicBezTo>
                  <a:cubicBezTo>
                    <a:pt x="5628821" y="720827"/>
                    <a:pt x="5631900" y="720646"/>
                    <a:pt x="5636426" y="720102"/>
                  </a:cubicBezTo>
                  <a:cubicBezTo>
                    <a:pt x="5627011" y="714670"/>
                    <a:pt x="5621760" y="708514"/>
                    <a:pt x="5618500" y="699642"/>
                  </a:cubicBezTo>
                  <a:cubicBezTo>
                    <a:pt x="5613250" y="704531"/>
                    <a:pt x="5608542" y="712498"/>
                    <a:pt x="5603110" y="713222"/>
                  </a:cubicBezTo>
                  <a:cubicBezTo>
                    <a:pt x="5592427" y="714489"/>
                    <a:pt x="5603472" y="697288"/>
                    <a:pt x="5592246" y="696383"/>
                  </a:cubicBezTo>
                  <a:cubicBezTo>
                    <a:pt x="5584822" y="700185"/>
                    <a:pt x="5592608" y="711049"/>
                    <a:pt x="5583555" y="714127"/>
                  </a:cubicBezTo>
                  <a:cubicBezTo>
                    <a:pt x="5573415" y="712135"/>
                    <a:pt x="5583736" y="697650"/>
                    <a:pt x="5573053" y="696202"/>
                  </a:cubicBezTo>
                  <a:cubicBezTo>
                    <a:pt x="5564543" y="699642"/>
                    <a:pt x="5573777" y="711230"/>
                    <a:pt x="5562008" y="714670"/>
                  </a:cubicBezTo>
                  <a:cubicBezTo>
                    <a:pt x="5547523" y="674293"/>
                    <a:pt x="5543539" y="726259"/>
                    <a:pt x="5531045" y="717568"/>
                  </a:cubicBezTo>
                  <a:cubicBezTo>
                    <a:pt x="5533218" y="719921"/>
                    <a:pt x="5535391" y="721008"/>
                    <a:pt x="5537564" y="721551"/>
                  </a:cubicBezTo>
                  <a:cubicBezTo>
                    <a:pt x="5545531" y="723543"/>
                    <a:pt x="5559292" y="716481"/>
                    <a:pt x="5559835" y="728613"/>
                  </a:cubicBezTo>
                  <a:cubicBezTo>
                    <a:pt x="5560197" y="739658"/>
                    <a:pt x="5546798" y="732053"/>
                    <a:pt x="5539918" y="734588"/>
                  </a:cubicBezTo>
                  <a:cubicBezTo>
                    <a:pt x="5537564" y="735493"/>
                    <a:pt x="5535391" y="737304"/>
                    <a:pt x="5537383" y="739477"/>
                  </a:cubicBezTo>
                  <a:cubicBezTo>
                    <a:pt x="5538831" y="740925"/>
                    <a:pt x="5541910" y="740925"/>
                    <a:pt x="5544082" y="741649"/>
                  </a:cubicBezTo>
                  <a:cubicBezTo>
                    <a:pt x="5544082" y="744365"/>
                    <a:pt x="5544264" y="747082"/>
                    <a:pt x="5544444" y="749797"/>
                  </a:cubicBezTo>
                  <a:cubicBezTo>
                    <a:pt x="5546074" y="763559"/>
                    <a:pt x="5563094" y="748349"/>
                    <a:pt x="5565629" y="762834"/>
                  </a:cubicBezTo>
                  <a:cubicBezTo>
                    <a:pt x="5554765" y="763740"/>
                    <a:pt x="5543720" y="764645"/>
                    <a:pt x="5530321" y="765731"/>
                  </a:cubicBezTo>
                  <a:cubicBezTo>
                    <a:pt x="5541728" y="775871"/>
                    <a:pt x="5554946" y="765369"/>
                    <a:pt x="5563637" y="774966"/>
                  </a:cubicBezTo>
                  <a:cubicBezTo>
                    <a:pt x="5556213" y="786373"/>
                    <a:pt x="5541004" y="784381"/>
                    <a:pt x="5529959" y="795245"/>
                  </a:cubicBezTo>
                  <a:cubicBezTo>
                    <a:pt x="5551144" y="799772"/>
                    <a:pt x="5562551" y="784562"/>
                    <a:pt x="5576493" y="779855"/>
                  </a:cubicBezTo>
                  <a:cubicBezTo>
                    <a:pt x="5583373" y="786554"/>
                    <a:pt x="5572147" y="797961"/>
                    <a:pt x="5583555" y="802850"/>
                  </a:cubicBezTo>
                  <a:cubicBezTo>
                    <a:pt x="5593694" y="796513"/>
                    <a:pt x="5585365" y="786735"/>
                    <a:pt x="5588081" y="779130"/>
                  </a:cubicBezTo>
                  <a:cubicBezTo>
                    <a:pt x="5589892" y="779130"/>
                    <a:pt x="5591703" y="779130"/>
                    <a:pt x="5593513" y="779311"/>
                  </a:cubicBezTo>
                  <a:cubicBezTo>
                    <a:pt x="5606007" y="791081"/>
                    <a:pt x="5620130" y="797418"/>
                    <a:pt x="5643126" y="797056"/>
                  </a:cubicBezTo>
                  <a:cubicBezTo>
                    <a:pt x="5628459" y="782027"/>
                    <a:pt x="5611077" y="787459"/>
                    <a:pt x="5603110" y="772431"/>
                  </a:cubicBezTo>
                  <a:cubicBezTo>
                    <a:pt x="5613974" y="771344"/>
                    <a:pt x="5623390" y="770439"/>
                    <a:pt x="5632805" y="769534"/>
                  </a:cubicBezTo>
                  <a:lnTo>
                    <a:pt x="5632805" y="769534"/>
                  </a:lnTo>
                  <a:close/>
                  <a:moveTo>
                    <a:pt x="4839008" y="748349"/>
                  </a:moveTo>
                  <a:cubicBezTo>
                    <a:pt x="4849510" y="748892"/>
                    <a:pt x="4860193" y="750522"/>
                    <a:pt x="4870514" y="749616"/>
                  </a:cubicBezTo>
                  <a:cubicBezTo>
                    <a:pt x="4885723" y="748168"/>
                    <a:pt x="4889888" y="754324"/>
                    <a:pt x="4889888" y="768990"/>
                  </a:cubicBezTo>
                  <a:cubicBezTo>
                    <a:pt x="4889888" y="780217"/>
                    <a:pt x="4883732" y="792710"/>
                    <a:pt x="4893872" y="803031"/>
                  </a:cubicBezTo>
                  <a:cubicBezTo>
                    <a:pt x="4895139" y="803755"/>
                    <a:pt x="4896588" y="803936"/>
                    <a:pt x="4898036" y="803755"/>
                  </a:cubicBezTo>
                  <a:cubicBezTo>
                    <a:pt x="4905098" y="801220"/>
                    <a:pt x="4904736" y="793797"/>
                    <a:pt x="4908176" y="788908"/>
                  </a:cubicBezTo>
                  <a:cubicBezTo>
                    <a:pt x="4934250" y="786011"/>
                    <a:pt x="4940768" y="774060"/>
                    <a:pt x="4925558" y="749797"/>
                  </a:cubicBezTo>
                  <a:cubicBezTo>
                    <a:pt x="4918859" y="738934"/>
                    <a:pt x="4918859" y="731510"/>
                    <a:pt x="4924653" y="721732"/>
                  </a:cubicBezTo>
                  <a:cubicBezTo>
                    <a:pt x="4928274" y="715576"/>
                    <a:pt x="4932801" y="709601"/>
                    <a:pt x="4931533" y="701634"/>
                  </a:cubicBezTo>
                  <a:cubicBezTo>
                    <a:pt x="4918859" y="694029"/>
                    <a:pt x="4905822" y="695296"/>
                    <a:pt x="4892967" y="700728"/>
                  </a:cubicBezTo>
                  <a:cubicBezTo>
                    <a:pt x="4891880" y="701453"/>
                    <a:pt x="4891156" y="702539"/>
                    <a:pt x="4891156" y="703988"/>
                  </a:cubicBezTo>
                  <a:cubicBezTo>
                    <a:pt x="4882464" y="708695"/>
                    <a:pt x="4873230" y="705617"/>
                    <a:pt x="4864176" y="705798"/>
                  </a:cubicBezTo>
                  <a:cubicBezTo>
                    <a:pt x="4862728" y="701272"/>
                    <a:pt x="4857296" y="691675"/>
                    <a:pt x="4856391" y="696745"/>
                  </a:cubicBezTo>
                  <a:cubicBezTo>
                    <a:pt x="4852950" y="715395"/>
                    <a:pt x="4837016" y="703082"/>
                    <a:pt x="4830317" y="710144"/>
                  </a:cubicBezTo>
                  <a:cubicBezTo>
                    <a:pt x="4829955" y="720646"/>
                    <a:pt x="4860737" y="733139"/>
                    <a:pt x="4827420" y="742374"/>
                  </a:cubicBezTo>
                  <a:cubicBezTo>
                    <a:pt x="4823074" y="743641"/>
                    <a:pt x="4833757" y="748168"/>
                    <a:pt x="4839008" y="748711"/>
                  </a:cubicBezTo>
                  <a:close/>
                  <a:moveTo>
                    <a:pt x="5451919" y="710506"/>
                  </a:moveTo>
                  <a:cubicBezTo>
                    <a:pt x="5453368" y="714127"/>
                    <a:pt x="5451376" y="719016"/>
                    <a:pt x="5456265" y="721189"/>
                  </a:cubicBezTo>
                  <a:cubicBezTo>
                    <a:pt x="5458438" y="729699"/>
                    <a:pt x="5453368" y="730785"/>
                    <a:pt x="5446668" y="730423"/>
                  </a:cubicBezTo>
                  <a:cubicBezTo>
                    <a:pt x="5443771" y="717568"/>
                    <a:pt x="5432907" y="708514"/>
                    <a:pt x="5430372" y="694934"/>
                  </a:cubicBezTo>
                  <a:cubicBezTo>
                    <a:pt x="5430916" y="709057"/>
                    <a:pt x="5407739" y="719197"/>
                    <a:pt x="5425483" y="736036"/>
                  </a:cubicBezTo>
                  <a:cubicBezTo>
                    <a:pt x="5429467" y="739839"/>
                    <a:pt x="5426932" y="750522"/>
                    <a:pt x="5417879" y="753600"/>
                  </a:cubicBezTo>
                  <a:cubicBezTo>
                    <a:pt x="5413352" y="755048"/>
                    <a:pt x="5409731" y="760480"/>
                    <a:pt x="5413171" y="761748"/>
                  </a:cubicBezTo>
                  <a:cubicBezTo>
                    <a:pt x="5441417" y="771707"/>
                    <a:pt x="5422043" y="786735"/>
                    <a:pt x="5416249" y="800858"/>
                  </a:cubicBezTo>
                  <a:cubicBezTo>
                    <a:pt x="5437977" y="803212"/>
                    <a:pt x="5434537" y="788908"/>
                    <a:pt x="5435442" y="777320"/>
                  </a:cubicBezTo>
                  <a:cubicBezTo>
                    <a:pt x="5436167" y="766275"/>
                    <a:pt x="5430734" y="750522"/>
                    <a:pt x="5451738" y="752875"/>
                  </a:cubicBezTo>
                  <a:cubicBezTo>
                    <a:pt x="5460973" y="758670"/>
                    <a:pt x="5470388" y="768085"/>
                    <a:pt x="5470207" y="777139"/>
                  </a:cubicBezTo>
                  <a:cubicBezTo>
                    <a:pt x="5469845" y="791805"/>
                    <a:pt x="5448841" y="786554"/>
                    <a:pt x="5442323" y="800496"/>
                  </a:cubicBezTo>
                  <a:cubicBezTo>
                    <a:pt x="5468758" y="786373"/>
                    <a:pt x="5494832" y="789994"/>
                    <a:pt x="5523078" y="799229"/>
                  </a:cubicBezTo>
                  <a:cubicBezTo>
                    <a:pt x="5495737" y="790537"/>
                    <a:pt x="5487046" y="778044"/>
                    <a:pt x="5505877" y="755592"/>
                  </a:cubicBezTo>
                  <a:cubicBezTo>
                    <a:pt x="5541004" y="742917"/>
                    <a:pt x="5497910" y="722819"/>
                    <a:pt x="5510404" y="707609"/>
                  </a:cubicBezTo>
                  <a:cubicBezTo>
                    <a:pt x="5513301" y="703988"/>
                    <a:pt x="5514387" y="698375"/>
                    <a:pt x="5507869" y="695840"/>
                  </a:cubicBezTo>
                  <a:cubicBezTo>
                    <a:pt x="5506420" y="695296"/>
                    <a:pt x="5504610" y="695659"/>
                    <a:pt x="5503161" y="696202"/>
                  </a:cubicBezTo>
                  <a:cubicBezTo>
                    <a:pt x="5487590" y="702177"/>
                    <a:pt x="5470931" y="700004"/>
                    <a:pt x="5454997" y="702539"/>
                  </a:cubicBezTo>
                  <a:cubicBezTo>
                    <a:pt x="5449927" y="703263"/>
                    <a:pt x="5444496" y="704531"/>
                    <a:pt x="5451738" y="710506"/>
                  </a:cubicBezTo>
                  <a:lnTo>
                    <a:pt x="5451738" y="710506"/>
                  </a:lnTo>
                  <a:close/>
                  <a:moveTo>
                    <a:pt x="5900240" y="782027"/>
                  </a:moveTo>
                  <a:cubicBezTo>
                    <a:pt x="5901689" y="783657"/>
                    <a:pt x="5903319" y="785287"/>
                    <a:pt x="5904767" y="786916"/>
                  </a:cubicBezTo>
                  <a:cubicBezTo>
                    <a:pt x="5902957" y="798867"/>
                    <a:pt x="5912010" y="797961"/>
                    <a:pt x="5918890" y="797780"/>
                  </a:cubicBezTo>
                  <a:cubicBezTo>
                    <a:pt x="5932108" y="797237"/>
                    <a:pt x="5933013" y="786554"/>
                    <a:pt x="5933738" y="776595"/>
                  </a:cubicBezTo>
                  <a:cubicBezTo>
                    <a:pt x="5935367" y="756497"/>
                    <a:pt x="5947318" y="730242"/>
                    <a:pt x="5930479" y="718473"/>
                  </a:cubicBezTo>
                  <a:cubicBezTo>
                    <a:pt x="5920520" y="711592"/>
                    <a:pt x="5913640" y="704531"/>
                    <a:pt x="5906397" y="693305"/>
                  </a:cubicBezTo>
                  <a:cubicBezTo>
                    <a:pt x="5909113" y="712860"/>
                    <a:pt x="5893360" y="715033"/>
                    <a:pt x="5876521" y="724991"/>
                  </a:cubicBezTo>
                  <a:cubicBezTo>
                    <a:pt x="5906216" y="722275"/>
                    <a:pt x="5902594" y="735493"/>
                    <a:pt x="5900060" y="750160"/>
                  </a:cubicBezTo>
                  <a:cubicBezTo>
                    <a:pt x="5896981" y="766999"/>
                    <a:pt x="5885031" y="780579"/>
                    <a:pt x="5880323" y="800858"/>
                  </a:cubicBezTo>
                  <a:cubicBezTo>
                    <a:pt x="5893360" y="796150"/>
                    <a:pt x="5895352" y="787640"/>
                    <a:pt x="5900060" y="781846"/>
                  </a:cubicBezTo>
                  <a:close/>
                  <a:moveTo>
                    <a:pt x="4492085" y="744547"/>
                  </a:moveTo>
                  <a:cubicBezTo>
                    <a:pt x="4492085" y="754143"/>
                    <a:pt x="4487015" y="766637"/>
                    <a:pt x="4493714" y="772793"/>
                  </a:cubicBezTo>
                  <a:cubicBezTo>
                    <a:pt x="4513270" y="790356"/>
                    <a:pt x="4500233" y="789813"/>
                    <a:pt x="4485747" y="790356"/>
                  </a:cubicBezTo>
                  <a:cubicBezTo>
                    <a:pt x="4481402" y="790356"/>
                    <a:pt x="4475607" y="788002"/>
                    <a:pt x="4474521" y="796332"/>
                  </a:cubicBezTo>
                  <a:lnTo>
                    <a:pt x="4581170" y="796332"/>
                  </a:lnTo>
                  <a:cubicBezTo>
                    <a:pt x="4572116" y="787097"/>
                    <a:pt x="4564330" y="790356"/>
                    <a:pt x="4557631" y="789994"/>
                  </a:cubicBezTo>
                  <a:cubicBezTo>
                    <a:pt x="4548215" y="789451"/>
                    <a:pt x="4548215" y="781303"/>
                    <a:pt x="4551656" y="779130"/>
                  </a:cubicBezTo>
                  <a:cubicBezTo>
                    <a:pt x="4566503" y="769896"/>
                    <a:pt x="4559260" y="756316"/>
                    <a:pt x="4560166" y="744547"/>
                  </a:cubicBezTo>
                  <a:cubicBezTo>
                    <a:pt x="4566503" y="742917"/>
                    <a:pt x="4572659" y="754867"/>
                    <a:pt x="4580807" y="742917"/>
                  </a:cubicBezTo>
                  <a:cubicBezTo>
                    <a:pt x="4562700" y="738390"/>
                    <a:pt x="4563606" y="726621"/>
                    <a:pt x="4572297" y="714127"/>
                  </a:cubicBezTo>
                  <a:cubicBezTo>
                    <a:pt x="4560166" y="709057"/>
                    <a:pt x="4559985" y="731329"/>
                    <a:pt x="4549664" y="721551"/>
                  </a:cubicBezTo>
                  <a:cubicBezTo>
                    <a:pt x="4541697" y="713765"/>
                    <a:pt x="4561433" y="711049"/>
                    <a:pt x="4553466" y="698375"/>
                  </a:cubicBezTo>
                  <a:cubicBezTo>
                    <a:pt x="4544775" y="715576"/>
                    <a:pt x="4538619" y="705255"/>
                    <a:pt x="4527573" y="700004"/>
                  </a:cubicBezTo>
                  <a:cubicBezTo>
                    <a:pt x="4517796" y="695296"/>
                    <a:pt x="4499690" y="691856"/>
                    <a:pt x="4487377" y="704531"/>
                  </a:cubicBezTo>
                  <a:cubicBezTo>
                    <a:pt x="4475970" y="716119"/>
                    <a:pt x="4491541" y="719921"/>
                    <a:pt x="4492990" y="725897"/>
                  </a:cubicBezTo>
                  <a:cubicBezTo>
                    <a:pt x="4489731" y="737304"/>
                    <a:pt x="4475245" y="734950"/>
                    <a:pt x="4472348" y="745814"/>
                  </a:cubicBezTo>
                  <a:cubicBezTo>
                    <a:pt x="4479953" y="754867"/>
                    <a:pt x="4485566" y="742555"/>
                    <a:pt x="4492085" y="744547"/>
                  </a:cubicBezTo>
                  <a:close/>
                  <a:moveTo>
                    <a:pt x="6676111" y="744547"/>
                  </a:moveTo>
                  <a:cubicBezTo>
                    <a:pt x="6682449" y="742917"/>
                    <a:pt x="6688605" y="754867"/>
                    <a:pt x="6696753" y="742917"/>
                  </a:cubicBezTo>
                  <a:cubicBezTo>
                    <a:pt x="6678465" y="738390"/>
                    <a:pt x="6679552" y="726621"/>
                    <a:pt x="6688424" y="713765"/>
                  </a:cubicBezTo>
                  <a:cubicBezTo>
                    <a:pt x="6676292" y="709601"/>
                    <a:pt x="6675568" y="731148"/>
                    <a:pt x="6665610" y="721551"/>
                  </a:cubicBezTo>
                  <a:cubicBezTo>
                    <a:pt x="6657643" y="713946"/>
                    <a:pt x="6677379" y="711049"/>
                    <a:pt x="6670498" y="700185"/>
                  </a:cubicBezTo>
                  <a:cubicBezTo>
                    <a:pt x="6661988" y="705074"/>
                    <a:pt x="6654021" y="713222"/>
                    <a:pt x="6642614" y="699642"/>
                  </a:cubicBezTo>
                  <a:cubicBezTo>
                    <a:pt x="6638630" y="694934"/>
                    <a:pt x="6615635" y="691856"/>
                    <a:pt x="6603141" y="704531"/>
                  </a:cubicBezTo>
                  <a:cubicBezTo>
                    <a:pt x="6591734" y="716119"/>
                    <a:pt x="6607487" y="719921"/>
                    <a:pt x="6608754" y="725715"/>
                  </a:cubicBezTo>
                  <a:cubicBezTo>
                    <a:pt x="6605495" y="737304"/>
                    <a:pt x="6591010" y="734769"/>
                    <a:pt x="6588113" y="745633"/>
                  </a:cubicBezTo>
                  <a:cubicBezTo>
                    <a:pt x="6595718" y="754686"/>
                    <a:pt x="6601331" y="742374"/>
                    <a:pt x="6607849" y="744365"/>
                  </a:cubicBezTo>
                  <a:cubicBezTo>
                    <a:pt x="6607849" y="753962"/>
                    <a:pt x="6602779" y="766455"/>
                    <a:pt x="6609479" y="772612"/>
                  </a:cubicBezTo>
                  <a:cubicBezTo>
                    <a:pt x="6629034" y="790175"/>
                    <a:pt x="6615997" y="789632"/>
                    <a:pt x="6601512" y="790175"/>
                  </a:cubicBezTo>
                  <a:cubicBezTo>
                    <a:pt x="6597166" y="790175"/>
                    <a:pt x="6591372" y="787822"/>
                    <a:pt x="6590286" y="796150"/>
                  </a:cubicBezTo>
                  <a:lnTo>
                    <a:pt x="6699288" y="796150"/>
                  </a:lnTo>
                  <a:cubicBezTo>
                    <a:pt x="6687880" y="787822"/>
                    <a:pt x="6680276" y="789994"/>
                    <a:pt x="6673395" y="789813"/>
                  </a:cubicBezTo>
                  <a:cubicBezTo>
                    <a:pt x="6663980" y="789451"/>
                    <a:pt x="6663980" y="781122"/>
                    <a:pt x="6667420" y="778949"/>
                  </a:cubicBezTo>
                  <a:cubicBezTo>
                    <a:pt x="6682267" y="769715"/>
                    <a:pt x="6675025" y="756135"/>
                    <a:pt x="6675931" y="744365"/>
                  </a:cubicBezTo>
                  <a:close/>
                  <a:moveTo>
                    <a:pt x="5147908" y="744547"/>
                  </a:moveTo>
                  <a:cubicBezTo>
                    <a:pt x="5154246" y="742917"/>
                    <a:pt x="5160402" y="754867"/>
                    <a:pt x="5168550" y="742917"/>
                  </a:cubicBezTo>
                  <a:cubicBezTo>
                    <a:pt x="5150262" y="738390"/>
                    <a:pt x="5151349" y="726621"/>
                    <a:pt x="5160221" y="713765"/>
                  </a:cubicBezTo>
                  <a:cubicBezTo>
                    <a:pt x="5148089" y="709601"/>
                    <a:pt x="5147365" y="731148"/>
                    <a:pt x="5137407" y="721551"/>
                  </a:cubicBezTo>
                  <a:cubicBezTo>
                    <a:pt x="5129440" y="713946"/>
                    <a:pt x="5149176" y="711049"/>
                    <a:pt x="5142295" y="700185"/>
                  </a:cubicBezTo>
                  <a:cubicBezTo>
                    <a:pt x="5133785" y="705074"/>
                    <a:pt x="5125818" y="713222"/>
                    <a:pt x="5114411" y="699642"/>
                  </a:cubicBezTo>
                  <a:cubicBezTo>
                    <a:pt x="5110427" y="694934"/>
                    <a:pt x="5087432" y="691856"/>
                    <a:pt x="5074938" y="704531"/>
                  </a:cubicBezTo>
                  <a:cubicBezTo>
                    <a:pt x="5063531" y="716119"/>
                    <a:pt x="5079284" y="719921"/>
                    <a:pt x="5080913" y="727164"/>
                  </a:cubicBezTo>
                  <a:cubicBezTo>
                    <a:pt x="5076568" y="736399"/>
                    <a:pt x="5063169" y="735312"/>
                    <a:pt x="5059910" y="745633"/>
                  </a:cubicBezTo>
                  <a:cubicBezTo>
                    <a:pt x="5067515" y="754686"/>
                    <a:pt x="5073128" y="742555"/>
                    <a:pt x="5079827" y="744365"/>
                  </a:cubicBezTo>
                  <a:cubicBezTo>
                    <a:pt x="5079827" y="753962"/>
                    <a:pt x="5074757" y="766455"/>
                    <a:pt x="5081456" y="772612"/>
                  </a:cubicBezTo>
                  <a:cubicBezTo>
                    <a:pt x="5101012" y="789994"/>
                    <a:pt x="5087975" y="789632"/>
                    <a:pt x="5073490" y="790175"/>
                  </a:cubicBezTo>
                  <a:cubicBezTo>
                    <a:pt x="5069144" y="790175"/>
                    <a:pt x="5063350" y="787822"/>
                    <a:pt x="5062263" y="796150"/>
                  </a:cubicBezTo>
                  <a:lnTo>
                    <a:pt x="5168912" y="796150"/>
                  </a:lnTo>
                  <a:cubicBezTo>
                    <a:pt x="5159859" y="786916"/>
                    <a:pt x="5152073" y="790175"/>
                    <a:pt x="5145373" y="789813"/>
                  </a:cubicBezTo>
                  <a:cubicBezTo>
                    <a:pt x="5135958" y="789270"/>
                    <a:pt x="5135958" y="781122"/>
                    <a:pt x="5139398" y="778949"/>
                  </a:cubicBezTo>
                  <a:cubicBezTo>
                    <a:pt x="5154246" y="769715"/>
                    <a:pt x="5147003" y="756135"/>
                    <a:pt x="5147908" y="744365"/>
                  </a:cubicBezTo>
                  <a:close/>
                  <a:moveTo>
                    <a:pt x="3619705" y="744547"/>
                  </a:moveTo>
                  <a:cubicBezTo>
                    <a:pt x="3626042" y="742917"/>
                    <a:pt x="3632198" y="754867"/>
                    <a:pt x="3640347" y="742917"/>
                  </a:cubicBezTo>
                  <a:cubicBezTo>
                    <a:pt x="3622240" y="738390"/>
                    <a:pt x="3623145" y="726621"/>
                    <a:pt x="3631837" y="714127"/>
                  </a:cubicBezTo>
                  <a:cubicBezTo>
                    <a:pt x="3619705" y="709057"/>
                    <a:pt x="3619524" y="731329"/>
                    <a:pt x="3609203" y="721551"/>
                  </a:cubicBezTo>
                  <a:cubicBezTo>
                    <a:pt x="3601236" y="713765"/>
                    <a:pt x="3620972" y="711049"/>
                    <a:pt x="3614092" y="700185"/>
                  </a:cubicBezTo>
                  <a:cubicBezTo>
                    <a:pt x="3605582" y="705074"/>
                    <a:pt x="3597615" y="713222"/>
                    <a:pt x="3586208" y="699642"/>
                  </a:cubicBezTo>
                  <a:cubicBezTo>
                    <a:pt x="3582224" y="694934"/>
                    <a:pt x="3559048" y="691856"/>
                    <a:pt x="3546735" y="704531"/>
                  </a:cubicBezTo>
                  <a:cubicBezTo>
                    <a:pt x="3535328" y="716119"/>
                    <a:pt x="3550900" y="719921"/>
                    <a:pt x="3552348" y="725897"/>
                  </a:cubicBezTo>
                  <a:cubicBezTo>
                    <a:pt x="3549089" y="737304"/>
                    <a:pt x="3534603" y="734950"/>
                    <a:pt x="3531525" y="746357"/>
                  </a:cubicBezTo>
                  <a:cubicBezTo>
                    <a:pt x="3539130" y="753781"/>
                    <a:pt x="3544924" y="743098"/>
                    <a:pt x="3551443" y="744547"/>
                  </a:cubicBezTo>
                  <a:cubicBezTo>
                    <a:pt x="3551443" y="754143"/>
                    <a:pt x="3546373" y="766637"/>
                    <a:pt x="3553072" y="772793"/>
                  </a:cubicBezTo>
                  <a:cubicBezTo>
                    <a:pt x="3572628" y="790356"/>
                    <a:pt x="3559591" y="789813"/>
                    <a:pt x="3545105" y="790356"/>
                  </a:cubicBezTo>
                  <a:cubicBezTo>
                    <a:pt x="3540760" y="790356"/>
                    <a:pt x="3534966" y="788002"/>
                    <a:pt x="3533879" y="796332"/>
                  </a:cubicBezTo>
                  <a:lnTo>
                    <a:pt x="3640528" y="796332"/>
                  </a:lnTo>
                  <a:cubicBezTo>
                    <a:pt x="3631474" y="787097"/>
                    <a:pt x="3623689" y="790356"/>
                    <a:pt x="3616989" y="789994"/>
                  </a:cubicBezTo>
                  <a:cubicBezTo>
                    <a:pt x="3607573" y="789451"/>
                    <a:pt x="3607573" y="781303"/>
                    <a:pt x="3611014" y="779130"/>
                  </a:cubicBezTo>
                  <a:cubicBezTo>
                    <a:pt x="3625861" y="769896"/>
                    <a:pt x="3618618" y="756316"/>
                    <a:pt x="3619524" y="744547"/>
                  </a:cubicBezTo>
                  <a:close/>
                  <a:moveTo>
                    <a:pt x="5029853" y="737666"/>
                  </a:moveTo>
                  <a:cubicBezTo>
                    <a:pt x="5033474" y="740744"/>
                    <a:pt x="5037277" y="743822"/>
                    <a:pt x="5040898" y="747082"/>
                  </a:cubicBezTo>
                  <a:cubicBezTo>
                    <a:pt x="5043614" y="749435"/>
                    <a:pt x="5046511" y="750522"/>
                    <a:pt x="5049227" y="747444"/>
                  </a:cubicBezTo>
                  <a:cubicBezTo>
                    <a:pt x="5051581" y="744728"/>
                    <a:pt x="5051581" y="741287"/>
                    <a:pt x="5048322" y="739115"/>
                  </a:cubicBezTo>
                  <a:cubicBezTo>
                    <a:pt x="5031663" y="728250"/>
                    <a:pt x="5023153" y="709782"/>
                    <a:pt x="5006676" y="691494"/>
                  </a:cubicBezTo>
                  <a:cubicBezTo>
                    <a:pt x="5007038" y="713765"/>
                    <a:pt x="5019351" y="723724"/>
                    <a:pt x="5027680" y="735493"/>
                  </a:cubicBezTo>
                  <a:lnTo>
                    <a:pt x="4966298" y="735493"/>
                  </a:lnTo>
                  <a:cubicBezTo>
                    <a:pt x="4974084" y="723362"/>
                    <a:pt x="4979697" y="714670"/>
                    <a:pt x="4985129" y="705798"/>
                  </a:cubicBezTo>
                  <a:cubicBezTo>
                    <a:pt x="4986759" y="703082"/>
                    <a:pt x="4988027" y="699280"/>
                    <a:pt x="4984586" y="697107"/>
                  </a:cubicBezTo>
                  <a:cubicBezTo>
                    <a:pt x="4980060" y="694210"/>
                    <a:pt x="4977886" y="697107"/>
                    <a:pt x="4975714" y="701272"/>
                  </a:cubicBezTo>
                  <a:cubicBezTo>
                    <a:pt x="4969014" y="714489"/>
                    <a:pt x="4959961" y="725715"/>
                    <a:pt x="4948554" y="735312"/>
                  </a:cubicBezTo>
                  <a:cubicBezTo>
                    <a:pt x="4945476" y="737847"/>
                    <a:pt x="4938776" y="740744"/>
                    <a:pt x="4944027" y="746719"/>
                  </a:cubicBezTo>
                  <a:cubicBezTo>
                    <a:pt x="4948010" y="751246"/>
                    <a:pt x="4951089" y="746719"/>
                    <a:pt x="4954167" y="744547"/>
                  </a:cubicBezTo>
                  <a:cubicBezTo>
                    <a:pt x="4963944" y="737666"/>
                    <a:pt x="4974084" y="745090"/>
                    <a:pt x="4979516" y="748892"/>
                  </a:cubicBezTo>
                  <a:cubicBezTo>
                    <a:pt x="4985310" y="752875"/>
                    <a:pt x="4977524" y="763377"/>
                    <a:pt x="4974084" y="770620"/>
                  </a:cubicBezTo>
                  <a:cubicBezTo>
                    <a:pt x="4968471" y="782389"/>
                    <a:pt x="4954710" y="786554"/>
                    <a:pt x="4942941" y="801582"/>
                  </a:cubicBezTo>
                  <a:cubicBezTo>
                    <a:pt x="4973541" y="795426"/>
                    <a:pt x="4985491" y="778587"/>
                    <a:pt x="4990380" y="756859"/>
                  </a:cubicBezTo>
                  <a:cubicBezTo>
                    <a:pt x="4992915" y="745271"/>
                    <a:pt x="4999071" y="745633"/>
                    <a:pt x="5007582" y="745633"/>
                  </a:cubicBezTo>
                  <a:cubicBezTo>
                    <a:pt x="5019351" y="745633"/>
                    <a:pt x="5016997" y="753600"/>
                    <a:pt x="5017359" y="760842"/>
                  </a:cubicBezTo>
                  <a:cubicBezTo>
                    <a:pt x="5018083" y="778587"/>
                    <a:pt x="5014100" y="792529"/>
                    <a:pt x="4986396" y="792167"/>
                  </a:cubicBezTo>
                  <a:cubicBezTo>
                    <a:pt x="5018083" y="803574"/>
                    <a:pt x="5024059" y="799953"/>
                    <a:pt x="5026413" y="776233"/>
                  </a:cubicBezTo>
                  <a:cubicBezTo>
                    <a:pt x="5027680" y="763377"/>
                    <a:pt x="5025145" y="750160"/>
                    <a:pt x="5029853" y="737666"/>
                  </a:cubicBezTo>
                  <a:close/>
                  <a:moveTo>
                    <a:pt x="6534517" y="738028"/>
                  </a:moveTo>
                  <a:cubicBezTo>
                    <a:pt x="6540674" y="744365"/>
                    <a:pt x="6545924" y="752514"/>
                    <a:pt x="6553348" y="756678"/>
                  </a:cubicBezTo>
                  <a:cubicBezTo>
                    <a:pt x="6560772" y="760842"/>
                    <a:pt x="6568920" y="775871"/>
                    <a:pt x="6576525" y="765550"/>
                  </a:cubicBezTo>
                  <a:cubicBezTo>
                    <a:pt x="6581776" y="758489"/>
                    <a:pt x="6565298" y="755410"/>
                    <a:pt x="6559867" y="749254"/>
                  </a:cubicBezTo>
                  <a:cubicBezTo>
                    <a:pt x="6554616" y="743279"/>
                    <a:pt x="6548097" y="738209"/>
                    <a:pt x="6541941" y="732958"/>
                  </a:cubicBezTo>
                  <a:cubicBezTo>
                    <a:pt x="6538320" y="729880"/>
                    <a:pt x="6534879" y="728794"/>
                    <a:pt x="6534336" y="735493"/>
                  </a:cubicBezTo>
                  <a:cubicBezTo>
                    <a:pt x="6525464" y="722094"/>
                    <a:pt x="6529085" y="713584"/>
                    <a:pt x="6543933" y="711411"/>
                  </a:cubicBezTo>
                  <a:cubicBezTo>
                    <a:pt x="6554616" y="709782"/>
                    <a:pt x="6566204" y="714852"/>
                    <a:pt x="6583224" y="704531"/>
                  </a:cubicBezTo>
                  <a:lnTo>
                    <a:pt x="6468428" y="704531"/>
                  </a:lnTo>
                  <a:cubicBezTo>
                    <a:pt x="6479654" y="715395"/>
                    <a:pt x="6489793" y="709601"/>
                    <a:pt x="6498847" y="711230"/>
                  </a:cubicBezTo>
                  <a:cubicBezTo>
                    <a:pt x="6505004" y="712317"/>
                    <a:pt x="6513514" y="708333"/>
                    <a:pt x="6516773" y="714852"/>
                  </a:cubicBezTo>
                  <a:cubicBezTo>
                    <a:pt x="6520756" y="723000"/>
                    <a:pt x="6512065" y="728250"/>
                    <a:pt x="6507357" y="732958"/>
                  </a:cubicBezTo>
                  <a:cubicBezTo>
                    <a:pt x="6498123" y="742012"/>
                    <a:pt x="6487621" y="749979"/>
                    <a:pt x="6477481" y="757764"/>
                  </a:cubicBezTo>
                  <a:cubicBezTo>
                    <a:pt x="6473679" y="760662"/>
                    <a:pt x="6467704" y="762653"/>
                    <a:pt x="6472411" y="768447"/>
                  </a:cubicBezTo>
                  <a:cubicBezTo>
                    <a:pt x="6475490" y="772250"/>
                    <a:pt x="6479654" y="769172"/>
                    <a:pt x="6483457" y="767180"/>
                  </a:cubicBezTo>
                  <a:cubicBezTo>
                    <a:pt x="6495407" y="761386"/>
                    <a:pt x="6502287" y="747987"/>
                    <a:pt x="6516048" y="744184"/>
                  </a:cubicBezTo>
                  <a:cubicBezTo>
                    <a:pt x="6520937" y="764102"/>
                    <a:pt x="6513694" y="784200"/>
                    <a:pt x="6520394" y="803212"/>
                  </a:cubicBezTo>
                  <a:cubicBezTo>
                    <a:pt x="6525102" y="801582"/>
                    <a:pt x="6526369" y="801220"/>
                    <a:pt x="6526550" y="800858"/>
                  </a:cubicBezTo>
                  <a:cubicBezTo>
                    <a:pt x="6526912" y="787822"/>
                    <a:pt x="6526188" y="774785"/>
                    <a:pt x="6527818" y="762110"/>
                  </a:cubicBezTo>
                  <a:cubicBezTo>
                    <a:pt x="6528904" y="753962"/>
                    <a:pt x="6520575" y="742374"/>
                    <a:pt x="6534698" y="737666"/>
                  </a:cubicBezTo>
                  <a:close/>
                  <a:moveTo>
                    <a:pt x="5711750" y="738028"/>
                  </a:moveTo>
                  <a:cubicBezTo>
                    <a:pt x="5717906" y="744365"/>
                    <a:pt x="5723157" y="752695"/>
                    <a:pt x="5730762" y="756678"/>
                  </a:cubicBezTo>
                  <a:cubicBezTo>
                    <a:pt x="5738186" y="760662"/>
                    <a:pt x="5745790" y="776233"/>
                    <a:pt x="5753939" y="765550"/>
                  </a:cubicBezTo>
                  <a:cubicBezTo>
                    <a:pt x="5759370" y="758308"/>
                    <a:pt x="5742713" y="755592"/>
                    <a:pt x="5737280" y="749435"/>
                  </a:cubicBezTo>
                  <a:cubicBezTo>
                    <a:pt x="5732030" y="743279"/>
                    <a:pt x="5725511" y="738390"/>
                    <a:pt x="5719355" y="732958"/>
                  </a:cubicBezTo>
                  <a:cubicBezTo>
                    <a:pt x="5715733" y="729880"/>
                    <a:pt x="5712293" y="728613"/>
                    <a:pt x="5711569" y="735493"/>
                  </a:cubicBezTo>
                  <a:cubicBezTo>
                    <a:pt x="5702697" y="722094"/>
                    <a:pt x="5706318" y="713584"/>
                    <a:pt x="5721166" y="711411"/>
                  </a:cubicBezTo>
                  <a:cubicBezTo>
                    <a:pt x="5731848" y="709782"/>
                    <a:pt x="5743437" y="714852"/>
                    <a:pt x="5760457" y="704531"/>
                  </a:cubicBezTo>
                  <a:lnTo>
                    <a:pt x="5642039" y="704531"/>
                  </a:lnTo>
                  <a:cubicBezTo>
                    <a:pt x="5657068" y="713946"/>
                    <a:pt x="5667027" y="710325"/>
                    <a:pt x="5676080" y="711411"/>
                  </a:cubicBezTo>
                  <a:cubicBezTo>
                    <a:pt x="5682236" y="712135"/>
                    <a:pt x="5690746" y="708333"/>
                    <a:pt x="5694006" y="715033"/>
                  </a:cubicBezTo>
                  <a:cubicBezTo>
                    <a:pt x="5697989" y="723181"/>
                    <a:pt x="5689298" y="728432"/>
                    <a:pt x="5684590" y="733139"/>
                  </a:cubicBezTo>
                  <a:cubicBezTo>
                    <a:pt x="5675356" y="742193"/>
                    <a:pt x="5664853" y="750160"/>
                    <a:pt x="5654714" y="757945"/>
                  </a:cubicBezTo>
                  <a:cubicBezTo>
                    <a:pt x="5650912" y="760842"/>
                    <a:pt x="5644937" y="762834"/>
                    <a:pt x="5649644" y="768628"/>
                  </a:cubicBezTo>
                  <a:cubicBezTo>
                    <a:pt x="5652722" y="772431"/>
                    <a:pt x="5656887" y="769172"/>
                    <a:pt x="5660689" y="767361"/>
                  </a:cubicBezTo>
                  <a:cubicBezTo>
                    <a:pt x="5672640" y="761567"/>
                    <a:pt x="5679520" y="748168"/>
                    <a:pt x="5693281" y="744547"/>
                  </a:cubicBezTo>
                  <a:cubicBezTo>
                    <a:pt x="5698351" y="764283"/>
                    <a:pt x="5691108" y="784562"/>
                    <a:pt x="5701248" y="802488"/>
                  </a:cubicBezTo>
                  <a:cubicBezTo>
                    <a:pt x="5704870" y="789089"/>
                    <a:pt x="5703783" y="775509"/>
                    <a:pt x="5705232" y="762472"/>
                  </a:cubicBezTo>
                  <a:cubicBezTo>
                    <a:pt x="5706137" y="754324"/>
                    <a:pt x="5697808" y="742736"/>
                    <a:pt x="5712112" y="738028"/>
                  </a:cubicBezTo>
                  <a:close/>
                  <a:moveTo>
                    <a:pt x="3737398" y="749254"/>
                  </a:moveTo>
                  <a:cubicBezTo>
                    <a:pt x="3742287" y="742374"/>
                    <a:pt x="3750616" y="758670"/>
                    <a:pt x="3754781" y="746719"/>
                  </a:cubicBezTo>
                  <a:cubicBezTo>
                    <a:pt x="3752246" y="735131"/>
                    <a:pt x="3726716" y="730242"/>
                    <a:pt x="3747719" y="710868"/>
                  </a:cubicBezTo>
                  <a:cubicBezTo>
                    <a:pt x="3732872" y="712498"/>
                    <a:pt x="3722913" y="709420"/>
                    <a:pt x="3719472" y="694029"/>
                  </a:cubicBezTo>
                  <a:cubicBezTo>
                    <a:pt x="3715851" y="719016"/>
                    <a:pt x="3694123" y="709782"/>
                    <a:pt x="3681811" y="716119"/>
                  </a:cubicBezTo>
                  <a:cubicBezTo>
                    <a:pt x="3675111" y="719559"/>
                    <a:pt x="3680363" y="702177"/>
                    <a:pt x="3673844" y="696745"/>
                  </a:cubicBezTo>
                  <a:cubicBezTo>
                    <a:pt x="3661531" y="700185"/>
                    <a:pt x="3672939" y="723362"/>
                    <a:pt x="3653202" y="721370"/>
                  </a:cubicBezTo>
                  <a:cubicBezTo>
                    <a:pt x="3651211" y="721189"/>
                    <a:pt x="3654108" y="725172"/>
                    <a:pt x="3655918" y="725354"/>
                  </a:cubicBezTo>
                  <a:cubicBezTo>
                    <a:pt x="3669860" y="727526"/>
                    <a:pt x="3661169" y="734950"/>
                    <a:pt x="3660264" y="741287"/>
                  </a:cubicBezTo>
                  <a:cubicBezTo>
                    <a:pt x="3658815" y="751246"/>
                    <a:pt x="3647408" y="757764"/>
                    <a:pt x="3650124" y="769896"/>
                  </a:cubicBezTo>
                  <a:cubicBezTo>
                    <a:pt x="3667325" y="760662"/>
                    <a:pt x="3666964" y="760662"/>
                    <a:pt x="3668050" y="779130"/>
                  </a:cubicBezTo>
                  <a:cubicBezTo>
                    <a:pt x="3668412" y="787097"/>
                    <a:pt x="3664791" y="796150"/>
                    <a:pt x="3676017" y="808282"/>
                  </a:cubicBezTo>
                  <a:cubicBezTo>
                    <a:pt x="3676017" y="791443"/>
                    <a:pt x="3675111" y="779674"/>
                    <a:pt x="3676379" y="768085"/>
                  </a:cubicBezTo>
                  <a:cubicBezTo>
                    <a:pt x="3677103" y="762291"/>
                    <a:pt x="3670766" y="750341"/>
                    <a:pt x="3682535" y="751246"/>
                  </a:cubicBezTo>
                  <a:cubicBezTo>
                    <a:pt x="3690502" y="751789"/>
                    <a:pt x="3702815" y="746357"/>
                    <a:pt x="3707703" y="761567"/>
                  </a:cubicBezTo>
                  <a:cubicBezTo>
                    <a:pt x="3710963" y="771707"/>
                    <a:pt x="3712049" y="777863"/>
                    <a:pt x="3702453" y="783657"/>
                  </a:cubicBezTo>
                  <a:cubicBezTo>
                    <a:pt x="3695934" y="787640"/>
                    <a:pt x="3689597" y="791986"/>
                    <a:pt x="3683259" y="796150"/>
                  </a:cubicBezTo>
                  <a:cubicBezTo>
                    <a:pt x="3683622" y="798685"/>
                    <a:pt x="3683984" y="801220"/>
                    <a:pt x="3684346" y="803755"/>
                  </a:cubicBezTo>
                  <a:cubicBezTo>
                    <a:pt x="3708428" y="782208"/>
                    <a:pt x="3731785" y="788546"/>
                    <a:pt x="3755143" y="799410"/>
                  </a:cubicBezTo>
                  <a:cubicBezTo>
                    <a:pt x="3755143" y="799410"/>
                    <a:pt x="3756410" y="796875"/>
                    <a:pt x="3757859" y="793616"/>
                  </a:cubicBezTo>
                  <a:cubicBezTo>
                    <a:pt x="3733052" y="787459"/>
                    <a:pt x="3721646" y="774242"/>
                    <a:pt x="3737579" y="749435"/>
                  </a:cubicBezTo>
                  <a:close/>
                  <a:moveTo>
                    <a:pt x="4614305" y="696745"/>
                  </a:moveTo>
                  <a:cubicBezTo>
                    <a:pt x="4601992" y="700185"/>
                    <a:pt x="4613399" y="723362"/>
                    <a:pt x="4593663" y="721370"/>
                  </a:cubicBezTo>
                  <a:cubicBezTo>
                    <a:pt x="4591671" y="721189"/>
                    <a:pt x="4594568" y="725172"/>
                    <a:pt x="4596379" y="725354"/>
                  </a:cubicBezTo>
                  <a:cubicBezTo>
                    <a:pt x="4610321" y="727526"/>
                    <a:pt x="4601630" y="734950"/>
                    <a:pt x="4600725" y="741287"/>
                  </a:cubicBezTo>
                  <a:cubicBezTo>
                    <a:pt x="4599276" y="751246"/>
                    <a:pt x="4587869" y="757764"/>
                    <a:pt x="4590585" y="769896"/>
                  </a:cubicBezTo>
                  <a:cubicBezTo>
                    <a:pt x="4607786" y="760662"/>
                    <a:pt x="4607424" y="760662"/>
                    <a:pt x="4608510" y="779130"/>
                  </a:cubicBezTo>
                  <a:cubicBezTo>
                    <a:pt x="4608873" y="787097"/>
                    <a:pt x="4605251" y="796150"/>
                    <a:pt x="4616477" y="808282"/>
                  </a:cubicBezTo>
                  <a:cubicBezTo>
                    <a:pt x="4616477" y="791443"/>
                    <a:pt x="4615572" y="779674"/>
                    <a:pt x="4616840" y="768085"/>
                  </a:cubicBezTo>
                  <a:cubicBezTo>
                    <a:pt x="4617564" y="762291"/>
                    <a:pt x="4611226" y="750341"/>
                    <a:pt x="4622996" y="751246"/>
                  </a:cubicBezTo>
                  <a:cubicBezTo>
                    <a:pt x="4630963" y="751789"/>
                    <a:pt x="4643275" y="746357"/>
                    <a:pt x="4648164" y="761567"/>
                  </a:cubicBezTo>
                  <a:cubicBezTo>
                    <a:pt x="4651423" y="771707"/>
                    <a:pt x="4652510" y="777863"/>
                    <a:pt x="4642913" y="783657"/>
                  </a:cubicBezTo>
                  <a:cubicBezTo>
                    <a:pt x="4636395" y="787640"/>
                    <a:pt x="4630057" y="791986"/>
                    <a:pt x="4621728" y="797418"/>
                  </a:cubicBezTo>
                  <a:cubicBezTo>
                    <a:pt x="4626617" y="799229"/>
                    <a:pt x="4629695" y="801220"/>
                    <a:pt x="4630600" y="800496"/>
                  </a:cubicBezTo>
                  <a:cubicBezTo>
                    <a:pt x="4650880" y="782933"/>
                    <a:pt x="4670797" y="784562"/>
                    <a:pt x="4691077" y="800496"/>
                  </a:cubicBezTo>
                  <a:cubicBezTo>
                    <a:pt x="4693250" y="802126"/>
                    <a:pt x="4697052" y="799229"/>
                    <a:pt x="4697414" y="793254"/>
                  </a:cubicBezTo>
                  <a:cubicBezTo>
                    <a:pt x="4673513" y="787278"/>
                    <a:pt x="4662106" y="774060"/>
                    <a:pt x="4677859" y="749254"/>
                  </a:cubicBezTo>
                  <a:cubicBezTo>
                    <a:pt x="4682748" y="742374"/>
                    <a:pt x="4691077" y="758670"/>
                    <a:pt x="4695241" y="746538"/>
                  </a:cubicBezTo>
                  <a:cubicBezTo>
                    <a:pt x="4692526" y="735131"/>
                    <a:pt x="4667538" y="730061"/>
                    <a:pt x="4687999" y="710868"/>
                  </a:cubicBezTo>
                  <a:cubicBezTo>
                    <a:pt x="4673332" y="712498"/>
                    <a:pt x="4663373" y="709420"/>
                    <a:pt x="4659933" y="694029"/>
                  </a:cubicBezTo>
                  <a:cubicBezTo>
                    <a:pt x="4656312" y="719016"/>
                    <a:pt x="4634584" y="709782"/>
                    <a:pt x="4622272" y="716119"/>
                  </a:cubicBezTo>
                  <a:cubicBezTo>
                    <a:pt x="4615572" y="719559"/>
                    <a:pt x="4620823" y="702177"/>
                    <a:pt x="4614305" y="696745"/>
                  </a:cubicBezTo>
                  <a:close/>
                  <a:moveTo>
                    <a:pt x="6730251" y="696745"/>
                  </a:moveTo>
                  <a:cubicBezTo>
                    <a:pt x="6718119" y="700185"/>
                    <a:pt x="6729345" y="723362"/>
                    <a:pt x="6709609" y="721370"/>
                  </a:cubicBezTo>
                  <a:cubicBezTo>
                    <a:pt x="6707617" y="721189"/>
                    <a:pt x="6710514" y="725172"/>
                    <a:pt x="6712325" y="725354"/>
                  </a:cubicBezTo>
                  <a:cubicBezTo>
                    <a:pt x="6726267" y="727526"/>
                    <a:pt x="6717576" y="734950"/>
                    <a:pt x="6716671" y="741287"/>
                  </a:cubicBezTo>
                  <a:cubicBezTo>
                    <a:pt x="6715222" y="751246"/>
                    <a:pt x="6703814" y="757764"/>
                    <a:pt x="6707255" y="772974"/>
                  </a:cubicBezTo>
                  <a:cubicBezTo>
                    <a:pt x="6726810" y="749254"/>
                    <a:pt x="6723551" y="766637"/>
                    <a:pt x="6724456" y="778949"/>
                  </a:cubicBezTo>
                  <a:cubicBezTo>
                    <a:pt x="6724999" y="786916"/>
                    <a:pt x="6721197" y="795969"/>
                    <a:pt x="6728077" y="803212"/>
                  </a:cubicBezTo>
                  <a:cubicBezTo>
                    <a:pt x="6729888" y="802126"/>
                    <a:pt x="6731337" y="801764"/>
                    <a:pt x="6731337" y="801402"/>
                  </a:cubicBezTo>
                  <a:cubicBezTo>
                    <a:pt x="6731880" y="790175"/>
                    <a:pt x="6731337" y="778949"/>
                    <a:pt x="6732785" y="767904"/>
                  </a:cubicBezTo>
                  <a:cubicBezTo>
                    <a:pt x="6733690" y="761929"/>
                    <a:pt x="6727172" y="750160"/>
                    <a:pt x="6738941" y="751065"/>
                  </a:cubicBezTo>
                  <a:cubicBezTo>
                    <a:pt x="6746908" y="751608"/>
                    <a:pt x="6759221" y="746176"/>
                    <a:pt x="6764110" y="761386"/>
                  </a:cubicBezTo>
                  <a:cubicBezTo>
                    <a:pt x="6767369" y="771525"/>
                    <a:pt x="6768455" y="777682"/>
                    <a:pt x="6758859" y="783476"/>
                  </a:cubicBezTo>
                  <a:cubicBezTo>
                    <a:pt x="6752340" y="787459"/>
                    <a:pt x="6746003" y="791805"/>
                    <a:pt x="6737674" y="797237"/>
                  </a:cubicBezTo>
                  <a:cubicBezTo>
                    <a:pt x="6742563" y="799048"/>
                    <a:pt x="6745641" y="801039"/>
                    <a:pt x="6746546" y="800315"/>
                  </a:cubicBezTo>
                  <a:cubicBezTo>
                    <a:pt x="6766826" y="782752"/>
                    <a:pt x="6786743" y="784381"/>
                    <a:pt x="6807023" y="800315"/>
                  </a:cubicBezTo>
                  <a:cubicBezTo>
                    <a:pt x="6809195" y="801945"/>
                    <a:pt x="6812998" y="799048"/>
                    <a:pt x="6813541" y="792348"/>
                  </a:cubicBezTo>
                  <a:cubicBezTo>
                    <a:pt x="6788192" y="787640"/>
                    <a:pt x="6778414" y="773698"/>
                    <a:pt x="6793986" y="749073"/>
                  </a:cubicBezTo>
                  <a:cubicBezTo>
                    <a:pt x="6798874" y="742193"/>
                    <a:pt x="6807204" y="758489"/>
                    <a:pt x="6811368" y="746538"/>
                  </a:cubicBezTo>
                  <a:cubicBezTo>
                    <a:pt x="6808833" y="734950"/>
                    <a:pt x="6783303" y="730061"/>
                    <a:pt x="6802315" y="712679"/>
                  </a:cubicBezTo>
                  <a:cubicBezTo>
                    <a:pt x="6790727" y="710741"/>
                    <a:pt x="6781909" y="705255"/>
                    <a:pt x="6775879" y="696202"/>
                  </a:cubicBezTo>
                  <a:cubicBezTo>
                    <a:pt x="6772982" y="701996"/>
                    <a:pt x="6744011" y="718835"/>
                    <a:pt x="6739304" y="717205"/>
                  </a:cubicBezTo>
                  <a:cubicBezTo>
                    <a:pt x="6728802" y="713765"/>
                    <a:pt x="6737131" y="701996"/>
                    <a:pt x="6730612" y="696564"/>
                  </a:cubicBezTo>
                  <a:close/>
                  <a:moveTo>
                    <a:pt x="5265602" y="749254"/>
                  </a:moveTo>
                  <a:cubicBezTo>
                    <a:pt x="5270490" y="742374"/>
                    <a:pt x="5278820" y="758670"/>
                    <a:pt x="5282984" y="746719"/>
                  </a:cubicBezTo>
                  <a:cubicBezTo>
                    <a:pt x="5280449" y="735131"/>
                    <a:pt x="5254919" y="730242"/>
                    <a:pt x="5275923" y="710868"/>
                  </a:cubicBezTo>
                  <a:cubicBezTo>
                    <a:pt x="5261075" y="712498"/>
                    <a:pt x="5251116" y="709420"/>
                    <a:pt x="5247676" y="694029"/>
                  </a:cubicBezTo>
                  <a:cubicBezTo>
                    <a:pt x="5244055" y="718835"/>
                    <a:pt x="5222326" y="709782"/>
                    <a:pt x="5210014" y="716119"/>
                  </a:cubicBezTo>
                  <a:cubicBezTo>
                    <a:pt x="5203315" y="719559"/>
                    <a:pt x="5208566" y="702177"/>
                    <a:pt x="5202047" y="696745"/>
                  </a:cubicBezTo>
                  <a:cubicBezTo>
                    <a:pt x="5189916" y="700185"/>
                    <a:pt x="5201142" y="723362"/>
                    <a:pt x="5181406" y="721370"/>
                  </a:cubicBezTo>
                  <a:cubicBezTo>
                    <a:pt x="5179414" y="721189"/>
                    <a:pt x="5182311" y="725172"/>
                    <a:pt x="5184122" y="725354"/>
                  </a:cubicBezTo>
                  <a:cubicBezTo>
                    <a:pt x="5198063" y="727526"/>
                    <a:pt x="5189373" y="734950"/>
                    <a:pt x="5188467" y="741287"/>
                  </a:cubicBezTo>
                  <a:cubicBezTo>
                    <a:pt x="5187019" y="751246"/>
                    <a:pt x="5175611" y="757764"/>
                    <a:pt x="5178327" y="769896"/>
                  </a:cubicBezTo>
                  <a:cubicBezTo>
                    <a:pt x="5195529" y="760662"/>
                    <a:pt x="5195166" y="760662"/>
                    <a:pt x="5196253" y="779130"/>
                  </a:cubicBezTo>
                  <a:cubicBezTo>
                    <a:pt x="5196615" y="787097"/>
                    <a:pt x="5192994" y="796150"/>
                    <a:pt x="5204220" y="808282"/>
                  </a:cubicBezTo>
                  <a:cubicBezTo>
                    <a:pt x="5204220" y="791443"/>
                    <a:pt x="5203315" y="779674"/>
                    <a:pt x="5204582" y="768085"/>
                  </a:cubicBezTo>
                  <a:cubicBezTo>
                    <a:pt x="5205307" y="762291"/>
                    <a:pt x="5198969" y="750341"/>
                    <a:pt x="5210738" y="751246"/>
                  </a:cubicBezTo>
                  <a:cubicBezTo>
                    <a:pt x="5218705" y="751789"/>
                    <a:pt x="5231018" y="746357"/>
                    <a:pt x="5235906" y="761567"/>
                  </a:cubicBezTo>
                  <a:cubicBezTo>
                    <a:pt x="5239166" y="771707"/>
                    <a:pt x="5240252" y="777863"/>
                    <a:pt x="5230656" y="783657"/>
                  </a:cubicBezTo>
                  <a:cubicBezTo>
                    <a:pt x="5224137" y="787640"/>
                    <a:pt x="5217800" y="791986"/>
                    <a:pt x="5209471" y="797418"/>
                  </a:cubicBezTo>
                  <a:cubicBezTo>
                    <a:pt x="5214360" y="799229"/>
                    <a:pt x="5217438" y="801220"/>
                    <a:pt x="5218343" y="800496"/>
                  </a:cubicBezTo>
                  <a:cubicBezTo>
                    <a:pt x="5238623" y="782933"/>
                    <a:pt x="5258540" y="784562"/>
                    <a:pt x="5278820" y="800496"/>
                  </a:cubicBezTo>
                  <a:cubicBezTo>
                    <a:pt x="5280992" y="802126"/>
                    <a:pt x="5284795" y="799229"/>
                    <a:pt x="5285157" y="793254"/>
                  </a:cubicBezTo>
                  <a:cubicBezTo>
                    <a:pt x="5261256" y="787278"/>
                    <a:pt x="5249849" y="774060"/>
                    <a:pt x="5265602" y="749254"/>
                  </a:cubicBezTo>
                  <a:close/>
                  <a:moveTo>
                    <a:pt x="4377470" y="745090"/>
                  </a:moveTo>
                  <a:cubicBezTo>
                    <a:pt x="4410061" y="774785"/>
                    <a:pt x="4361536" y="778225"/>
                    <a:pt x="4360992" y="801220"/>
                  </a:cubicBezTo>
                  <a:cubicBezTo>
                    <a:pt x="4391773" y="788727"/>
                    <a:pt x="4401551" y="761205"/>
                    <a:pt x="4412777" y="735674"/>
                  </a:cubicBezTo>
                  <a:cubicBezTo>
                    <a:pt x="4438670" y="753419"/>
                    <a:pt x="4420925" y="781846"/>
                    <a:pt x="4431970" y="805385"/>
                  </a:cubicBezTo>
                  <a:cubicBezTo>
                    <a:pt x="4441748" y="790900"/>
                    <a:pt x="4433600" y="777139"/>
                    <a:pt x="4438851" y="765731"/>
                  </a:cubicBezTo>
                  <a:cubicBezTo>
                    <a:pt x="4442472" y="763921"/>
                    <a:pt x="4444645" y="767180"/>
                    <a:pt x="4447542" y="768085"/>
                  </a:cubicBezTo>
                  <a:cubicBezTo>
                    <a:pt x="4452431" y="769534"/>
                    <a:pt x="4457501" y="778406"/>
                    <a:pt x="4461846" y="771525"/>
                  </a:cubicBezTo>
                  <a:cubicBezTo>
                    <a:pt x="4467278" y="763015"/>
                    <a:pt x="4457139" y="761205"/>
                    <a:pt x="4452069" y="758851"/>
                  </a:cubicBezTo>
                  <a:cubicBezTo>
                    <a:pt x="4440480" y="753057"/>
                    <a:pt x="4437040" y="744365"/>
                    <a:pt x="4436497" y="731510"/>
                  </a:cubicBezTo>
                  <a:cubicBezTo>
                    <a:pt x="4436135" y="719921"/>
                    <a:pt x="4444645" y="700185"/>
                    <a:pt x="4431427" y="698555"/>
                  </a:cubicBezTo>
                  <a:cubicBezTo>
                    <a:pt x="4422917" y="697469"/>
                    <a:pt x="4431427" y="720827"/>
                    <a:pt x="4424728" y="736580"/>
                  </a:cubicBezTo>
                  <a:cubicBezTo>
                    <a:pt x="4423460" y="708876"/>
                    <a:pt x="4390144" y="718292"/>
                    <a:pt x="4387066" y="691313"/>
                  </a:cubicBezTo>
                  <a:cubicBezTo>
                    <a:pt x="4377288" y="709420"/>
                    <a:pt x="4374029" y="725715"/>
                    <a:pt x="4363527" y="738390"/>
                  </a:cubicBezTo>
                  <a:cubicBezTo>
                    <a:pt x="4359906" y="742555"/>
                    <a:pt x="4353750" y="748530"/>
                    <a:pt x="4359363" y="752875"/>
                  </a:cubicBezTo>
                  <a:cubicBezTo>
                    <a:pt x="4366605" y="758489"/>
                    <a:pt x="4367149" y="744909"/>
                    <a:pt x="4373667" y="744728"/>
                  </a:cubicBezTo>
                  <a:lnTo>
                    <a:pt x="4375478" y="745452"/>
                  </a:lnTo>
                  <a:lnTo>
                    <a:pt x="4377288" y="745452"/>
                  </a:lnTo>
                  <a:close/>
                  <a:moveTo>
                    <a:pt x="3247975" y="744184"/>
                  </a:moveTo>
                  <a:cubicBezTo>
                    <a:pt x="3253769" y="752332"/>
                    <a:pt x="3233671" y="752151"/>
                    <a:pt x="3242362" y="759937"/>
                  </a:cubicBezTo>
                  <a:cubicBezTo>
                    <a:pt x="3249061" y="765912"/>
                    <a:pt x="3253950" y="757402"/>
                    <a:pt x="3258658" y="754505"/>
                  </a:cubicBezTo>
                  <a:cubicBezTo>
                    <a:pt x="3266082" y="749979"/>
                    <a:pt x="3272419" y="743641"/>
                    <a:pt x="3279118" y="737847"/>
                  </a:cubicBezTo>
                  <a:cubicBezTo>
                    <a:pt x="3282015" y="735312"/>
                    <a:pt x="3286361" y="732777"/>
                    <a:pt x="3282559" y="728250"/>
                  </a:cubicBezTo>
                  <a:cubicBezTo>
                    <a:pt x="3277127" y="721732"/>
                    <a:pt x="3275135" y="729156"/>
                    <a:pt x="3271695" y="731148"/>
                  </a:cubicBezTo>
                  <a:cubicBezTo>
                    <a:pt x="3263909" y="735855"/>
                    <a:pt x="3260831" y="749435"/>
                    <a:pt x="3247794" y="744365"/>
                  </a:cubicBezTo>
                  <a:cubicBezTo>
                    <a:pt x="3231136" y="732234"/>
                    <a:pt x="3218642" y="719378"/>
                    <a:pt x="3244354" y="701453"/>
                  </a:cubicBezTo>
                  <a:lnTo>
                    <a:pt x="3182972" y="701453"/>
                  </a:lnTo>
                  <a:cubicBezTo>
                    <a:pt x="3202165" y="719378"/>
                    <a:pt x="3201441" y="728613"/>
                    <a:pt x="3178264" y="742012"/>
                  </a:cubicBezTo>
                  <a:cubicBezTo>
                    <a:pt x="3199630" y="742917"/>
                    <a:pt x="3196371" y="755773"/>
                    <a:pt x="3193112" y="766999"/>
                  </a:cubicBezTo>
                  <a:cubicBezTo>
                    <a:pt x="3190034" y="777682"/>
                    <a:pt x="3184421" y="787640"/>
                    <a:pt x="3178264" y="801402"/>
                  </a:cubicBezTo>
                  <a:cubicBezTo>
                    <a:pt x="3195828" y="789089"/>
                    <a:pt x="3196009" y="789089"/>
                    <a:pt x="3204157" y="754867"/>
                  </a:cubicBezTo>
                  <a:cubicBezTo>
                    <a:pt x="3205787" y="748168"/>
                    <a:pt x="3207597" y="744728"/>
                    <a:pt x="3214840" y="745271"/>
                  </a:cubicBezTo>
                  <a:cubicBezTo>
                    <a:pt x="3221720" y="745814"/>
                    <a:pt x="3221720" y="750522"/>
                    <a:pt x="3221720" y="755592"/>
                  </a:cubicBezTo>
                  <a:cubicBezTo>
                    <a:pt x="3221720" y="766999"/>
                    <a:pt x="3221720" y="778406"/>
                    <a:pt x="3221720" y="789813"/>
                  </a:cubicBezTo>
                  <a:cubicBezTo>
                    <a:pt x="3221720" y="793797"/>
                    <a:pt x="3221177" y="798142"/>
                    <a:pt x="3225704" y="800134"/>
                  </a:cubicBezTo>
                  <a:cubicBezTo>
                    <a:pt x="3243448" y="807377"/>
                    <a:pt x="3281472" y="780217"/>
                    <a:pt x="3285094" y="756316"/>
                  </a:cubicBezTo>
                  <a:cubicBezTo>
                    <a:pt x="3270065" y="765912"/>
                    <a:pt x="3260650" y="781303"/>
                    <a:pt x="3244716" y="787640"/>
                  </a:cubicBezTo>
                  <a:cubicBezTo>
                    <a:pt x="3240551" y="789270"/>
                    <a:pt x="3233308" y="794883"/>
                    <a:pt x="3232222" y="790175"/>
                  </a:cubicBezTo>
                  <a:cubicBezTo>
                    <a:pt x="3229506" y="777682"/>
                    <a:pt x="3229144" y="764464"/>
                    <a:pt x="3230230" y="751608"/>
                  </a:cubicBezTo>
                  <a:cubicBezTo>
                    <a:pt x="3231136" y="741649"/>
                    <a:pt x="3241094" y="745090"/>
                    <a:pt x="3247613" y="744547"/>
                  </a:cubicBezTo>
                  <a:close/>
                  <a:moveTo>
                    <a:pt x="4330754" y="724991"/>
                  </a:moveTo>
                  <a:cubicBezTo>
                    <a:pt x="4349585" y="724629"/>
                    <a:pt x="4340894" y="707790"/>
                    <a:pt x="4337453" y="706704"/>
                  </a:cubicBezTo>
                  <a:cubicBezTo>
                    <a:pt x="4321519" y="701272"/>
                    <a:pt x="4302146" y="709963"/>
                    <a:pt x="4287841" y="695477"/>
                  </a:cubicBezTo>
                  <a:cubicBezTo>
                    <a:pt x="4280417" y="712498"/>
                    <a:pt x="4265570" y="702539"/>
                    <a:pt x="4254163" y="704531"/>
                  </a:cubicBezTo>
                  <a:cubicBezTo>
                    <a:pt x="4247463" y="705617"/>
                    <a:pt x="4241126" y="704531"/>
                    <a:pt x="4241850" y="714489"/>
                  </a:cubicBezTo>
                  <a:cubicBezTo>
                    <a:pt x="4242213" y="722456"/>
                    <a:pt x="4242393" y="727888"/>
                    <a:pt x="4253076" y="729156"/>
                  </a:cubicBezTo>
                  <a:cubicBezTo>
                    <a:pt x="4258146" y="729699"/>
                    <a:pt x="4270097" y="726983"/>
                    <a:pt x="4269010" y="738390"/>
                  </a:cubicBezTo>
                  <a:cubicBezTo>
                    <a:pt x="4268105" y="746900"/>
                    <a:pt x="4259414" y="745271"/>
                    <a:pt x="4253076" y="745995"/>
                  </a:cubicBezTo>
                  <a:cubicBezTo>
                    <a:pt x="4249093" y="746357"/>
                    <a:pt x="4247644" y="748892"/>
                    <a:pt x="4248188" y="753057"/>
                  </a:cubicBezTo>
                  <a:cubicBezTo>
                    <a:pt x="4257422" y="756859"/>
                    <a:pt x="4267199" y="753781"/>
                    <a:pt x="4276615" y="754324"/>
                  </a:cubicBezTo>
                  <a:cubicBezTo>
                    <a:pt x="4280236" y="754505"/>
                    <a:pt x="4285487" y="753419"/>
                    <a:pt x="4285306" y="759575"/>
                  </a:cubicBezTo>
                  <a:cubicBezTo>
                    <a:pt x="4285125" y="764826"/>
                    <a:pt x="4280599" y="764645"/>
                    <a:pt x="4276615" y="765731"/>
                  </a:cubicBezTo>
                  <a:cubicBezTo>
                    <a:pt x="4268467" y="767723"/>
                    <a:pt x="4257603" y="760299"/>
                    <a:pt x="4251085" y="771888"/>
                  </a:cubicBezTo>
                  <a:cubicBezTo>
                    <a:pt x="4258690" y="776957"/>
                    <a:pt x="4266294" y="773517"/>
                    <a:pt x="4273356" y="774604"/>
                  </a:cubicBezTo>
                  <a:cubicBezTo>
                    <a:pt x="4278426" y="775328"/>
                    <a:pt x="4285669" y="772431"/>
                    <a:pt x="4285850" y="781665"/>
                  </a:cubicBezTo>
                  <a:cubicBezTo>
                    <a:pt x="4286031" y="791262"/>
                    <a:pt x="4278607" y="788184"/>
                    <a:pt x="4273718" y="788727"/>
                  </a:cubicBezTo>
                  <a:cubicBezTo>
                    <a:pt x="4262311" y="789994"/>
                    <a:pt x="4250360" y="786373"/>
                    <a:pt x="4236962" y="792167"/>
                  </a:cubicBezTo>
                  <a:cubicBezTo>
                    <a:pt x="4260138" y="801764"/>
                    <a:pt x="4331660" y="800496"/>
                    <a:pt x="4344877" y="791262"/>
                  </a:cubicBezTo>
                  <a:cubicBezTo>
                    <a:pt x="4332022" y="786011"/>
                    <a:pt x="4318804" y="789813"/>
                    <a:pt x="4306129" y="788727"/>
                  </a:cubicBezTo>
                  <a:cubicBezTo>
                    <a:pt x="4301240" y="788365"/>
                    <a:pt x="4295990" y="788908"/>
                    <a:pt x="4296351" y="781484"/>
                  </a:cubicBezTo>
                  <a:cubicBezTo>
                    <a:pt x="4296713" y="774422"/>
                    <a:pt x="4301964" y="775147"/>
                    <a:pt x="4306672" y="774422"/>
                  </a:cubicBezTo>
                  <a:cubicBezTo>
                    <a:pt x="4314820" y="773336"/>
                    <a:pt x="4323873" y="777320"/>
                    <a:pt x="4332384" y="771525"/>
                  </a:cubicBezTo>
                  <a:cubicBezTo>
                    <a:pt x="4326227" y="760480"/>
                    <a:pt x="4317174" y="767361"/>
                    <a:pt x="4310113" y="765550"/>
                  </a:cubicBezTo>
                  <a:cubicBezTo>
                    <a:pt x="4305224" y="764283"/>
                    <a:pt x="4297076" y="768085"/>
                    <a:pt x="4296895" y="759213"/>
                  </a:cubicBezTo>
                  <a:cubicBezTo>
                    <a:pt x="4296895" y="749073"/>
                    <a:pt x="4306310" y="753600"/>
                    <a:pt x="4311380" y="750884"/>
                  </a:cubicBezTo>
                  <a:cubicBezTo>
                    <a:pt x="4319528" y="746538"/>
                    <a:pt x="4323511" y="762291"/>
                    <a:pt x="4333832" y="753962"/>
                  </a:cubicBezTo>
                  <a:cubicBezTo>
                    <a:pt x="4326046" y="744547"/>
                    <a:pt x="4311742" y="734588"/>
                    <a:pt x="4331660" y="724448"/>
                  </a:cubicBezTo>
                  <a:lnTo>
                    <a:pt x="4331297" y="724810"/>
                  </a:lnTo>
                  <a:close/>
                  <a:moveTo>
                    <a:pt x="5798300" y="767723"/>
                  </a:moveTo>
                  <a:cubicBezTo>
                    <a:pt x="5799748" y="769353"/>
                    <a:pt x="5801197" y="770801"/>
                    <a:pt x="5802646" y="772431"/>
                  </a:cubicBezTo>
                  <a:cubicBezTo>
                    <a:pt x="5797938" y="773698"/>
                    <a:pt x="5793049" y="774604"/>
                    <a:pt x="5788522" y="776233"/>
                  </a:cubicBezTo>
                  <a:cubicBezTo>
                    <a:pt x="5785625" y="777320"/>
                    <a:pt x="5781823" y="779311"/>
                    <a:pt x="5783996" y="782752"/>
                  </a:cubicBezTo>
                  <a:cubicBezTo>
                    <a:pt x="5785263" y="784562"/>
                    <a:pt x="5789609" y="784562"/>
                    <a:pt x="5792506" y="785287"/>
                  </a:cubicBezTo>
                  <a:cubicBezTo>
                    <a:pt x="5794317" y="787459"/>
                    <a:pt x="5795946" y="789632"/>
                    <a:pt x="5797757" y="791805"/>
                  </a:cubicBezTo>
                  <a:cubicBezTo>
                    <a:pt x="5793773" y="793978"/>
                    <a:pt x="5787255" y="791805"/>
                    <a:pt x="5785625" y="797780"/>
                  </a:cubicBezTo>
                  <a:cubicBezTo>
                    <a:pt x="5784539" y="801582"/>
                    <a:pt x="5787436" y="803031"/>
                    <a:pt x="5791057" y="803574"/>
                  </a:cubicBezTo>
                  <a:cubicBezTo>
                    <a:pt x="5801559" y="805023"/>
                    <a:pt x="5852077" y="785468"/>
                    <a:pt x="5855155" y="776776"/>
                  </a:cubicBezTo>
                  <a:cubicBezTo>
                    <a:pt x="5858595" y="767180"/>
                    <a:pt x="5851896" y="768447"/>
                    <a:pt x="5845920" y="771525"/>
                  </a:cubicBezTo>
                  <a:cubicBezTo>
                    <a:pt x="5843747" y="769534"/>
                    <a:pt x="5841394" y="767542"/>
                    <a:pt x="5839221" y="765550"/>
                  </a:cubicBezTo>
                  <a:cubicBezTo>
                    <a:pt x="5844834" y="764283"/>
                    <a:pt x="5837229" y="752695"/>
                    <a:pt x="5847912" y="755048"/>
                  </a:cubicBezTo>
                  <a:cubicBezTo>
                    <a:pt x="5856060" y="756859"/>
                    <a:pt x="5865838" y="772069"/>
                    <a:pt x="5871451" y="758308"/>
                  </a:cubicBezTo>
                  <a:cubicBezTo>
                    <a:pt x="5874529" y="750884"/>
                    <a:pt x="5855879" y="751427"/>
                    <a:pt x="5849180" y="745090"/>
                  </a:cubicBezTo>
                  <a:cubicBezTo>
                    <a:pt x="5847912" y="743822"/>
                    <a:pt x="5847007" y="742012"/>
                    <a:pt x="5846463" y="740925"/>
                  </a:cubicBezTo>
                  <a:cubicBezTo>
                    <a:pt x="5854068" y="734226"/>
                    <a:pt x="5866381" y="744365"/>
                    <a:pt x="5873623" y="728794"/>
                  </a:cubicBezTo>
                  <a:lnTo>
                    <a:pt x="5814958" y="728794"/>
                  </a:lnTo>
                  <a:cubicBezTo>
                    <a:pt x="5827995" y="715395"/>
                    <a:pt x="5843024" y="723724"/>
                    <a:pt x="5851353" y="714670"/>
                  </a:cubicBezTo>
                  <a:cubicBezTo>
                    <a:pt x="5850809" y="707609"/>
                    <a:pt x="5845015" y="709782"/>
                    <a:pt x="5842299" y="709963"/>
                  </a:cubicBezTo>
                  <a:cubicBezTo>
                    <a:pt x="5836505" y="710687"/>
                    <a:pt x="5840307" y="700185"/>
                    <a:pt x="5833427" y="703263"/>
                  </a:cubicBezTo>
                  <a:cubicBezTo>
                    <a:pt x="5812604" y="712135"/>
                    <a:pt x="5812604" y="712135"/>
                    <a:pt x="5808983" y="691856"/>
                  </a:cubicBezTo>
                  <a:cubicBezTo>
                    <a:pt x="5801016" y="706341"/>
                    <a:pt x="5789247" y="713584"/>
                    <a:pt x="5770597" y="717568"/>
                  </a:cubicBezTo>
                  <a:cubicBezTo>
                    <a:pt x="5786350" y="724086"/>
                    <a:pt x="5798300" y="717568"/>
                    <a:pt x="5809345" y="723724"/>
                  </a:cubicBezTo>
                  <a:cubicBezTo>
                    <a:pt x="5797213" y="736399"/>
                    <a:pt x="5779469" y="724086"/>
                    <a:pt x="5766432" y="733139"/>
                  </a:cubicBezTo>
                  <a:cubicBezTo>
                    <a:pt x="5772407" y="743641"/>
                    <a:pt x="5783090" y="733864"/>
                    <a:pt x="5789066" y="740925"/>
                  </a:cubicBezTo>
                  <a:cubicBezTo>
                    <a:pt x="5785263" y="751065"/>
                    <a:pt x="5772045" y="748711"/>
                    <a:pt x="5765165" y="759394"/>
                  </a:cubicBezTo>
                  <a:cubicBezTo>
                    <a:pt x="5778201" y="758489"/>
                    <a:pt x="5784901" y="773698"/>
                    <a:pt x="5798481" y="767904"/>
                  </a:cubicBezTo>
                  <a:close/>
                  <a:moveTo>
                    <a:pt x="4186263" y="712860"/>
                  </a:moveTo>
                  <a:cubicBezTo>
                    <a:pt x="4184814" y="711592"/>
                    <a:pt x="4183547" y="710325"/>
                    <a:pt x="4182098" y="709239"/>
                  </a:cubicBezTo>
                  <a:cubicBezTo>
                    <a:pt x="4182641" y="703625"/>
                    <a:pt x="4181193" y="697650"/>
                    <a:pt x="4174674" y="702177"/>
                  </a:cubicBezTo>
                  <a:cubicBezTo>
                    <a:pt x="4165078" y="708876"/>
                    <a:pt x="4158016" y="713403"/>
                    <a:pt x="4153489" y="697831"/>
                  </a:cubicBezTo>
                  <a:cubicBezTo>
                    <a:pt x="4152584" y="694572"/>
                    <a:pt x="4145885" y="694210"/>
                    <a:pt x="4146066" y="696926"/>
                  </a:cubicBezTo>
                  <a:cubicBezTo>
                    <a:pt x="4146609" y="710506"/>
                    <a:pt x="4131037" y="703625"/>
                    <a:pt x="4126873" y="713765"/>
                  </a:cubicBezTo>
                  <a:cubicBezTo>
                    <a:pt x="4139186" y="715033"/>
                    <a:pt x="4153489" y="716843"/>
                    <a:pt x="4134840" y="730423"/>
                  </a:cubicBezTo>
                  <a:cubicBezTo>
                    <a:pt x="4147876" y="747082"/>
                    <a:pt x="4120898" y="744003"/>
                    <a:pt x="4122346" y="755048"/>
                  </a:cubicBezTo>
                  <a:cubicBezTo>
                    <a:pt x="4131399" y="764283"/>
                    <a:pt x="4146609" y="740201"/>
                    <a:pt x="4149506" y="757040"/>
                  </a:cubicBezTo>
                  <a:cubicBezTo>
                    <a:pt x="4152222" y="773155"/>
                    <a:pt x="4130494" y="765369"/>
                    <a:pt x="4121622" y="772069"/>
                  </a:cubicBezTo>
                  <a:cubicBezTo>
                    <a:pt x="4126873" y="782208"/>
                    <a:pt x="4136288" y="773517"/>
                    <a:pt x="4141539" y="777139"/>
                  </a:cubicBezTo>
                  <a:cubicBezTo>
                    <a:pt x="4161276" y="790175"/>
                    <a:pt x="4132667" y="789089"/>
                    <a:pt x="4135745" y="799229"/>
                  </a:cubicBezTo>
                  <a:cubicBezTo>
                    <a:pt x="4142263" y="797780"/>
                    <a:pt x="4154757" y="805023"/>
                    <a:pt x="4154395" y="793435"/>
                  </a:cubicBezTo>
                  <a:cubicBezTo>
                    <a:pt x="4153852" y="775147"/>
                    <a:pt x="4166889" y="773879"/>
                    <a:pt x="4177753" y="769172"/>
                  </a:cubicBezTo>
                  <a:cubicBezTo>
                    <a:pt x="4173769" y="760299"/>
                    <a:pt x="4165440" y="767723"/>
                    <a:pt x="4160913" y="762472"/>
                  </a:cubicBezTo>
                  <a:cubicBezTo>
                    <a:pt x="4166526" y="751608"/>
                    <a:pt x="4178296" y="743822"/>
                    <a:pt x="4186263" y="750703"/>
                  </a:cubicBezTo>
                  <a:cubicBezTo>
                    <a:pt x="4196946" y="759756"/>
                    <a:pt x="4194773" y="773698"/>
                    <a:pt x="4181555" y="783657"/>
                  </a:cubicBezTo>
                  <a:cubicBezTo>
                    <a:pt x="4176485" y="787459"/>
                    <a:pt x="4166707" y="788184"/>
                    <a:pt x="4168156" y="800134"/>
                  </a:cubicBezTo>
                  <a:cubicBezTo>
                    <a:pt x="4182280" y="800315"/>
                    <a:pt x="4187349" y="785287"/>
                    <a:pt x="4197670" y="782208"/>
                  </a:cubicBezTo>
                  <a:cubicBezTo>
                    <a:pt x="4209983" y="778587"/>
                    <a:pt x="4211431" y="803393"/>
                    <a:pt x="4233883" y="797056"/>
                  </a:cubicBezTo>
                  <a:cubicBezTo>
                    <a:pt x="4186987" y="771707"/>
                    <a:pt x="4219760" y="744003"/>
                    <a:pt x="4225554" y="715395"/>
                  </a:cubicBezTo>
                  <a:cubicBezTo>
                    <a:pt x="4209620" y="717930"/>
                    <a:pt x="4195678" y="716300"/>
                    <a:pt x="4196222" y="694572"/>
                  </a:cubicBezTo>
                  <a:cubicBezTo>
                    <a:pt x="4187349" y="699823"/>
                    <a:pt x="4190065" y="707971"/>
                    <a:pt x="4186263" y="713041"/>
                  </a:cubicBezTo>
                  <a:close/>
                  <a:moveTo>
                    <a:pt x="3455840" y="5600213"/>
                  </a:moveTo>
                  <a:lnTo>
                    <a:pt x="3460729" y="5606007"/>
                  </a:lnTo>
                  <a:cubicBezTo>
                    <a:pt x="3455477" y="5616871"/>
                    <a:pt x="3459461" y="5628460"/>
                    <a:pt x="3458375" y="5639686"/>
                  </a:cubicBezTo>
                  <a:cubicBezTo>
                    <a:pt x="3457831" y="5645299"/>
                    <a:pt x="3458918" y="5650912"/>
                    <a:pt x="3450408" y="5652179"/>
                  </a:cubicBezTo>
                  <a:cubicBezTo>
                    <a:pt x="3442622" y="5653446"/>
                    <a:pt x="3427593" y="5646385"/>
                    <a:pt x="3428317" y="5657611"/>
                  </a:cubicBezTo>
                  <a:cubicBezTo>
                    <a:pt x="3429404" y="5673002"/>
                    <a:pt x="3445519" y="5661595"/>
                    <a:pt x="3454391" y="5664311"/>
                  </a:cubicBezTo>
                  <a:cubicBezTo>
                    <a:pt x="3458193" y="5665397"/>
                    <a:pt x="3462539" y="5664311"/>
                    <a:pt x="3466523" y="5664311"/>
                  </a:cubicBezTo>
                  <a:cubicBezTo>
                    <a:pt x="3478654" y="5664492"/>
                    <a:pt x="3493139" y="5660870"/>
                    <a:pt x="3502555" y="5666121"/>
                  </a:cubicBezTo>
                  <a:cubicBezTo>
                    <a:pt x="3514143" y="5672459"/>
                    <a:pt x="3505633" y="5688211"/>
                    <a:pt x="3507263" y="5699619"/>
                  </a:cubicBezTo>
                  <a:cubicBezTo>
                    <a:pt x="3507987" y="5705775"/>
                    <a:pt x="3507987" y="5711207"/>
                    <a:pt x="3516316" y="5710302"/>
                  </a:cubicBezTo>
                  <a:cubicBezTo>
                    <a:pt x="3523740" y="5709577"/>
                    <a:pt x="3521748" y="5703783"/>
                    <a:pt x="3522291" y="5699438"/>
                  </a:cubicBezTo>
                  <a:cubicBezTo>
                    <a:pt x="3524826" y="5675410"/>
                    <a:pt x="3538460" y="5663767"/>
                    <a:pt x="3563212" y="5664492"/>
                  </a:cubicBezTo>
                  <a:cubicBezTo>
                    <a:pt x="3567196" y="5664492"/>
                    <a:pt x="3571360" y="5665216"/>
                    <a:pt x="3575344" y="5665397"/>
                  </a:cubicBezTo>
                  <a:cubicBezTo>
                    <a:pt x="3579870" y="5665578"/>
                    <a:pt x="3583492" y="5663949"/>
                    <a:pt x="3584216" y="5659241"/>
                  </a:cubicBezTo>
                  <a:cubicBezTo>
                    <a:pt x="3585302" y="5651636"/>
                    <a:pt x="3579327" y="5651998"/>
                    <a:pt x="3574619" y="5651998"/>
                  </a:cubicBezTo>
                  <a:cubicBezTo>
                    <a:pt x="3561583" y="5651998"/>
                    <a:pt x="3548365" y="5651274"/>
                    <a:pt x="3535509" y="5652360"/>
                  </a:cubicBezTo>
                  <a:cubicBezTo>
                    <a:pt x="3521567" y="5653628"/>
                    <a:pt x="3521567" y="5645661"/>
                    <a:pt x="3521929" y="5635702"/>
                  </a:cubicBezTo>
                  <a:cubicBezTo>
                    <a:pt x="3522291" y="5626649"/>
                    <a:pt x="3520480" y="5618863"/>
                    <a:pt x="3534785" y="5618319"/>
                  </a:cubicBezTo>
                  <a:cubicBezTo>
                    <a:pt x="3546192" y="5617958"/>
                    <a:pt x="3565747" y="5627735"/>
                    <a:pt x="3567558" y="5611983"/>
                  </a:cubicBezTo>
                  <a:cubicBezTo>
                    <a:pt x="3568644" y="5602929"/>
                    <a:pt x="3546735" y="5608542"/>
                    <a:pt x="3535328" y="5608180"/>
                  </a:cubicBezTo>
                  <a:cubicBezTo>
                    <a:pt x="3524102" y="5607818"/>
                    <a:pt x="3521929" y="5603834"/>
                    <a:pt x="3521748" y="5593695"/>
                  </a:cubicBezTo>
                  <a:cubicBezTo>
                    <a:pt x="3521748" y="5583012"/>
                    <a:pt x="3525007" y="5579210"/>
                    <a:pt x="3535690" y="5580115"/>
                  </a:cubicBezTo>
                  <a:cubicBezTo>
                    <a:pt x="3545468" y="5581020"/>
                    <a:pt x="3555245" y="5580477"/>
                    <a:pt x="3565023" y="5580115"/>
                  </a:cubicBezTo>
                  <a:cubicBezTo>
                    <a:pt x="3569369" y="5580115"/>
                    <a:pt x="3575887" y="5582649"/>
                    <a:pt x="3576430" y="5575226"/>
                  </a:cubicBezTo>
                  <a:cubicBezTo>
                    <a:pt x="3577335" y="5565448"/>
                    <a:pt x="3569550" y="5568526"/>
                    <a:pt x="3564480" y="5568526"/>
                  </a:cubicBezTo>
                  <a:cubicBezTo>
                    <a:pt x="3540036" y="5568526"/>
                    <a:pt x="3515592" y="5568707"/>
                    <a:pt x="3490967" y="5568526"/>
                  </a:cubicBezTo>
                  <a:cubicBezTo>
                    <a:pt x="3484629" y="5568526"/>
                    <a:pt x="3473765" y="5571423"/>
                    <a:pt x="3480283" y="5558024"/>
                  </a:cubicBezTo>
                  <a:cubicBezTo>
                    <a:pt x="3483362" y="5551868"/>
                    <a:pt x="3481008" y="5549696"/>
                    <a:pt x="3475757" y="5547160"/>
                  </a:cubicBezTo>
                  <a:cubicBezTo>
                    <a:pt x="3468152" y="5543358"/>
                    <a:pt x="3467247" y="5549876"/>
                    <a:pt x="3465617" y="5553679"/>
                  </a:cubicBezTo>
                  <a:cubicBezTo>
                    <a:pt x="3458737" y="5571423"/>
                    <a:pt x="3449140" y="5587176"/>
                    <a:pt x="3434836" y="5599851"/>
                  </a:cubicBezTo>
                  <a:cubicBezTo>
                    <a:pt x="3431215" y="5603110"/>
                    <a:pt x="3427050" y="5606007"/>
                    <a:pt x="3432663" y="5611439"/>
                  </a:cubicBezTo>
                  <a:cubicBezTo>
                    <a:pt x="3437552" y="5616147"/>
                    <a:pt x="3440992" y="5614698"/>
                    <a:pt x="3444976" y="5610715"/>
                  </a:cubicBezTo>
                  <a:cubicBezTo>
                    <a:pt x="3448416" y="5607275"/>
                    <a:pt x="3452037" y="5603834"/>
                    <a:pt x="3455477" y="5600575"/>
                  </a:cubicBezTo>
                  <a:close/>
                  <a:moveTo>
                    <a:pt x="7195049" y="5601662"/>
                  </a:moveTo>
                  <a:cubicBezTo>
                    <a:pt x="7195410" y="5604196"/>
                    <a:pt x="7195773" y="5606731"/>
                    <a:pt x="7196135" y="5609266"/>
                  </a:cubicBezTo>
                  <a:cubicBezTo>
                    <a:pt x="7193419" y="5626830"/>
                    <a:pt x="7212431" y="5657249"/>
                    <a:pt x="7170786" y="5651636"/>
                  </a:cubicBezTo>
                  <a:cubicBezTo>
                    <a:pt x="7167164" y="5651093"/>
                    <a:pt x="7165897" y="5655076"/>
                    <a:pt x="7166259" y="5658698"/>
                  </a:cubicBezTo>
                  <a:cubicBezTo>
                    <a:pt x="7166802" y="5663767"/>
                    <a:pt x="7170424" y="5665035"/>
                    <a:pt x="7174769" y="5665035"/>
                  </a:cubicBezTo>
                  <a:cubicBezTo>
                    <a:pt x="7186900" y="5665035"/>
                    <a:pt x="7199213" y="5664492"/>
                    <a:pt x="7211344" y="5664492"/>
                  </a:cubicBezTo>
                  <a:cubicBezTo>
                    <a:pt x="7234159" y="5664365"/>
                    <a:pt x="7246291" y="5675410"/>
                    <a:pt x="7247739" y="5697627"/>
                  </a:cubicBezTo>
                  <a:cubicBezTo>
                    <a:pt x="7248101" y="5702878"/>
                    <a:pt x="7245747" y="5710120"/>
                    <a:pt x="7254438" y="5710483"/>
                  </a:cubicBezTo>
                  <a:cubicBezTo>
                    <a:pt x="7263130" y="5710845"/>
                    <a:pt x="7261500" y="5703964"/>
                    <a:pt x="7261681" y="5698351"/>
                  </a:cubicBezTo>
                  <a:cubicBezTo>
                    <a:pt x="7262532" y="5675410"/>
                    <a:pt x="7274229" y="5664075"/>
                    <a:pt x="7296808" y="5664311"/>
                  </a:cubicBezTo>
                  <a:cubicBezTo>
                    <a:pt x="7301697" y="5664311"/>
                    <a:pt x="7306586" y="5664492"/>
                    <a:pt x="7311474" y="5665035"/>
                  </a:cubicBezTo>
                  <a:cubicBezTo>
                    <a:pt x="7317812" y="5665759"/>
                    <a:pt x="7323244" y="5665578"/>
                    <a:pt x="7323063" y="5657249"/>
                  </a:cubicBezTo>
                  <a:cubicBezTo>
                    <a:pt x="7322882" y="5649463"/>
                    <a:pt x="7316725" y="5651636"/>
                    <a:pt x="7312199" y="5651636"/>
                  </a:cubicBezTo>
                  <a:cubicBezTo>
                    <a:pt x="7300791" y="5651636"/>
                    <a:pt x="7289384" y="5651274"/>
                    <a:pt x="7277977" y="5651998"/>
                  </a:cubicBezTo>
                  <a:cubicBezTo>
                    <a:pt x="7266208" y="5652723"/>
                    <a:pt x="7259689" y="5650187"/>
                    <a:pt x="7260595" y="5636245"/>
                  </a:cubicBezTo>
                  <a:cubicBezTo>
                    <a:pt x="7261319" y="5624838"/>
                    <a:pt x="7262949" y="5618501"/>
                    <a:pt x="7276890" y="5618319"/>
                  </a:cubicBezTo>
                  <a:cubicBezTo>
                    <a:pt x="7287211" y="5618319"/>
                    <a:pt x="7306767" y="5625200"/>
                    <a:pt x="7306224" y="5614155"/>
                  </a:cubicBezTo>
                  <a:cubicBezTo>
                    <a:pt x="7305681" y="5599670"/>
                    <a:pt x="7286668" y="5609809"/>
                    <a:pt x="7276167" y="5607999"/>
                  </a:cubicBezTo>
                  <a:cubicBezTo>
                    <a:pt x="7267113" y="5606550"/>
                    <a:pt x="7260595" y="5606370"/>
                    <a:pt x="7260957" y="5594781"/>
                  </a:cubicBezTo>
                  <a:cubicBezTo>
                    <a:pt x="7261138" y="5584641"/>
                    <a:pt x="7264941" y="5579753"/>
                    <a:pt x="7275442" y="5580296"/>
                  </a:cubicBezTo>
                  <a:cubicBezTo>
                    <a:pt x="7282685" y="5580658"/>
                    <a:pt x="7290290" y="5581382"/>
                    <a:pt x="7297351" y="5580115"/>
                  </a:cubicBezTo>
                  <a:cubicBezTo>
                    <a:pt x="7304050" y="5578847"/>
                    <a:pt x="7316725" y="5586995"/>
                    <a:pt x="7316725" y="5573958"/>
                  </a:cubicBezTo>
                  <a:cubicBezTo>
                    <a:pt x="7316725" y="5563638"/>
                    <a:pt x="7304956" y="5569069"/>
                    <a:pt x="7298619" y="5568889"/>
                  </a:cubicBezTo>
                  <a:cubicBezTo>
                    <a:pt x="7275804" y="5568164"/>
                    <a:pt x="7252990" y="5568889"/>
                    <a:pt x="7230176" y="5568526"/>
                  </a:cubicBezTo>
                  <a:cubicBezTo>
                    <a:pt x="7224381" y="5568526"/>
                    <a:pt x="7212974" y="5572329"/>
                    <a:pt x="7219674" y="5558386"/>
                  </a:cubicBezTo>
                  <a:cubicBezTo>
                    <a:pt x="7222209" y="5553136"/>
                    <a:pt x="7220579" y="5548790"/>
                    <a:pt x="7214423" y="5547342"/>
                  </a:cubicBezTo>
                  <a:cubicBezTo>
                    <a:pt x="7207904" y="5545712"/>
                    <a:pt x="7206456" y="5550419"/>
                    <a:pt x="7204645" y="5555309"/>
                  </a:cubicBezTo>
                  <a:cubicBezTo>
                    <a:pt x="7198127" y="5573234"/>
                    <a:pt x="7187806" y="5588444"/>
                    <a:pt x="7173864" y="5601480"/>
                  </a:cubicBezTo>
                  <a:cubicBezTo>
                    <a:pt x="7170424" y="5604739"/>
                    <a:pt x="7168794" y="5607999"/>
                    <a:pt x="7171872" y="5611801"/>
                  </a:cubicBezTo>
                  <a:cubicBezTo>
                    <a:pt x="7175494" y="5616328"/>
                    <a:pt x="7179839" y="5616328"/>
                    <a:pt x="7184184" y="5612163"/>
                  </a:cubicBezTo>
                  <a:cubicBezTo>
                    <a:pt x="7187625" y="5608723"/>
                    <a:pt x="7191246" y="5605464"/>
                    <a:pt x="7194687" y="5602205"/>
                  </a:cubicBezTo>
                  <a:close/>
                  <a:moveTo>
                    <a:pt x="2096028" y="4594931"/>
                  </a:moveTo>
                  <a:cubicBezTo>
                    <a:pt x="2096572" y="4709184"/>
                    <a:pt x="2096934" y="4823437"/>
                    <a:pt x="2097477" y="4937690"/>
                  </a:cubicBezTo>
                  <a:cubicBezTo>
                    <a:pt x="2097115" y="5113506"/>
                    <a:pt x="2096753" y="5289503"/>
                    <a:pt x="2096572" y="5465318"/>
                  </a:cubicBezTo>
                  <a:cubicBezTo>
                    <a:pt x="2085889" y="5465500"/>
                    <a:pt x="2075387" y="5466043"/>
                    <a:pt x="2064704" y="5466043"/>
                  </a:cubicBezTo>
                  <a:cubicBezTo>
                    <a:pt x="1647526" y="5466043"/>
                    <a:pt x="1230530" y="5466043"/>
                    <a:pt x="813352" y="5466224"/>
                  </a:cubicBezTo>
                  <a:cubicBezTo>
                    <a:pt x="805385" y="5466224"/>
                    <a:pt x="796331" y="5463689"/>
                    <a:pt x="784562" y="5472561"/>
                  </a:cubicBezTo>
                  <a:lnTo>
                    <a:pt x="9575352" y="5472561"/>
                  </a:lnTo>
                  <a:lnTo>
                    <a:pt x="9575352" y="5466043"/>
                  </a:lnTo>
                  <a:cubicBezTo>
                    <a:pt x="9565936" y="5466043"/>
                    <a:pt x="9556339" y="5466043"/>
                    <a:pt x="9546924" y="5466043"/>
                  </a:cubicBezTo>
                  <a:cubicBezTo>
                    <a:pt x="9141153" y="5466043"/>
                    <a:pt x="8735564" y="5466043"/>
                    <a:pt x="8329793" y="5466043"/>
                  </a:cubicBezTo>
                  <a:cubicBezTo>
                    <a:pt x="8309333" y="5466043"/>
                    <a:pt x="8289054" y="5465500"/>
                    <a:pt x="8268593" y="5465318"/>
                  </a:cubicBezTo>
                  <a:cubicBezTo>
                    <a:pt x="8268593" y="5292581"/>
                    <a:pt x="8268231" y="5119662"/>
                    <a:pt x="8268231" y="4946924"/>
                  </a:cubicBezTo>
                  <a:cubicBezTo>
                    <a:pt x="8268231" y="4829593"/>
                    <a:pt x="8268593" y="4712262"/>
                    <a:pt x="8268955" y="4594749"/>
                  </a:cubicBezTo>
                  <a:lnTo>
                    <a:pt x="9572817" y="4594749"/>
                  </a:lnTo>
                  <a:cubicBezTo>
                    <a:pt x="9572817" y="4592396"/>
                    <a:pt x="9572998" y="4590042"/>
                    <a:pt x="9573179" y="4587688"/>
                  </a:cubicBezTo>
                  <a:cubicBezTo>
                    <a:pt x="9565031" y="4581894"/>
                    <a:pt x="9555253" y="4584791"/>
                    <a:pt x="9546199" y="4584791"/>
                  </a:cubicBezTo>
                  <a:cubicBezTo>
                    <a:pt x="9120512" y="4584610"/>
                    <a:pt x="8694643" y="4584429"/>
                    <a:pt x="8268955" y="4584429"/>
                  </a:cubicBezTo>
                  <a:cubicBezTo>
                    <a:pt x="8268593" y="4512726"/>
                    <a:pt x="8268050" y="4441205"/>
                    <a:pt x="8267688" y="4369502"/>
                  </a:cubicBezTo>
                  <a:cubicBezTo>
                    <a:pt x="8267688" y="4349766"/>
                    <a:pt x="8267688" y="4330211"/>
                    <a:pt x="8267688" y="4310475"/>
                  </a:cubicBezTo>
                  <a:cubicBezTo>
                    <a:pt x="8267869" y="4299068"/>
                    <a:pt x="8268412" y="4287660"/>
                    <a:pt x="8268412" y="4276253"/>
                  </a:cubicBezTo>
                  <a:cubicBezTo>
                    <a:pt x="8268593" y="4088668"/>
                    <a:pt x="8268774" y="3901083"/>
                    <a:pt x="8268955" y="3713498"/>
                  </a:cubicBezTo>
                  <a:cubicBezTo>
                    <a:pt x="8280362" y="3713316"/>
                    <a:pt x="8291770" y="3712955"/>
                    <a:pt x="8303177" y="3712955"/>
                  </a:cubicBezTo>
                  <a:cubicBezTo>
                    <a:pt x="8717458" y="3712955"/>
                    <a:pt x="9131920" y="3712955"/>
                    <a:pt x="9546199" y="3712955"/>
                  </a:cubicBezTo>
                  <a:cubicBezTo>
                    <a:pt x="9555072" y="3712955"/>
                    <a:pt x="9565031" y="3715670"/>
                    <a:pt x="9576076" y="3708065"/>
                  </a:cubicBezTo>
                  <a:cubicBezTo>
                    <a:pt x="9564850" y="3701185"/>
                    <a:pt x="9555253" y="3703358"/>
                    <a:pt x="9546199" y="3703358"/>
                  </a:cubicBezTo>
                  <a:cubicBezTo>
                    <a:pt x="9224806" y="3703358"/>
                    <a:pt x="8903412" y="3703358"/>
                    <a:pt x="8582200" y="3703358"/>
                  </a:cubicBezTo>
                  <a:cubicBezTo>
                    <a:pt x="8477725" y="3703358"/>
                    <a:pt x="8373431" y="3702996"/>
                    <a:pt x="8268955" y="3702815"/>
                  </a:cubicBezTo>
                  <a:cubicBezTo>
                    <a:pt x="8268774" y="3664429"/>
                    <a:pt x="8268412" y="3626042"/>
                    <a:pt x="8268412" y="3587837"/>
                  </a:cubicBezTo>
                  <a:cubicBezTo>
                    <a:pt x="8268050" y="3394458"/>
                    <a:pt x="8267869" y="3201079"/>
                    <a:pt x="8267688" y="3007699"/>
                  </a:cubicBezTo>
                  <a:cubicBezTo>
                    <a:pt x="8268050" y="2952474"/>
                    <a:pt x="8268412" y="2897249"/>
                    <a:pt x="8268955" y="2842024"/>
                  </a:cubicBezTo>
                  <a:lnTo>
                    <a:pt x="9572998" y="2842024"/>
                  </a:lnTo>
                  <a:cubicBezTo>
                    <a:pt x="9572998" y="2839670"/>
                    <a:pt x="9573179" y="2837135"/>
                    <a:pt x="9573359" y="2834781"/>
                  </a:cubicBezTo>
                  <a:cubicBezTo>
                    <a:pt x="9566117" y="2829349"/>
                    <a:pt x="9557064" y="2831884"/>
                    <a:pt x="9548734" y="2831884"/>
                  </a:cubicBezTo>
                  <a:cubicBezTo>
                    <a:pt x="9460555" y="2831703"/>
                    <a:pt x="9372557" y="2831884"/>
                    <a:pt x="9284377" y="2831884"/>
                  </a:cubicBezTo>
                  <a:cubicBezTo>
                    <a:pt x="8945782" y="2831884"/>
                    <a:pt x="8607369" y="2831522"/>
                    <a:pt x="8268774" y="2831341"/>
                  </a:cubicBezTo>
                  <a:cubicBezTo>
                    <a:pt x="8268593" y="2733565"/>
                    <a:pt x="8268231" y="2635608"/>
                    <a:pt x="8268231" y="2537832"/>
                  </a:cubicBezTo>
                  <a:cubicBezTo>
                    <a:pt x="8268231" y="2345358"/>
                    <a:pt x="8268593" y="2152884"/>
                    <a:pt x="8268774" y="1960591"/>
                  </a:cubicBezTo>
                  <a:lnTo>
                    <a:pt x="9572817" y="1960591"/>
                  </a:lnTo>
                  <a:lnTo>
                    <a:pt x="9573179" y="1953529"/>
                  </a:lnTo>
                  <a:cubicBezTo>
                    <a:pt x="9565936" y="1948097"/>
                    <a:pt x="9556883" y="1950451"/>
                    <a:pt x="9548553" y="1950451"/>
                  </a:cubicBezTo>
                  <a:cubicBezTo>
                    <a:pt x="9471962" y="1950270"/>
                    <a:pt x="9395190" y="1950451"/>
                    <a:pt x="9318599" y="1950451"/>
                  </a:cubicBezTo>
                  <a:cubicBezTo>
                    <a:pt x="8968597" y="1950451"/>
                    <a:pt x="8618776" y="1950089"/>
                    <a:pt x="8268774" y="1949908"/>
                  </a:cubicBezTo>
                  <a:cubicBezTo>
                    <a:pt x="8268593" y="1909168"/>
                    <a:pt x="8268231" y="1868428"/>
                    <a:pt x="8268231" y="1827507"/>
                  </a:cubicBezTo>
                  <a:cubicBezTo>
                    <a:pt x="8268231" y="1783869"/>
                    <a:pt x="8268050" y="1783688"/>
                    <a:pt x="8224594" y="1783688"/>
                  </a:cubicBezTo>
                  <a:cubicBezTo>
                    <a:pt x="7451258" y="1783688"/>
                    <a:pt x="6677741" y="1783688"/>
                    <a:pt x="5904405" y="1783688"/>
                  </a:cubicBezTo>
                  <a:cubicBezTo>
                    <a:pt x="5892093" y="1783688"/>
                    <a:pt x="5879961" y="1784051"/>
                    <a:pt x="5867648" y="1783688"/>
                  </a:cubicBezTo>
                  <a:cubicBezTo>
                    <a:pt x="5847007" y="1782783"/>
                    <a:pt x="5838316" y="1791836"/>
                    <a:pt x="5838497" y="1813022"/>
                  </a:cubicBezTo>
                  <a:cubicBezTo>
                    <a:pt x="5839221" y="1858650"/>
                    <a:pt x="5838497" y="1904460"/>
                    <a:pt x="5838134" y="1950089"/>
                  </a:cubicBezTo>
                  <a:cubicBezTo>
                    <a:pt x="5720622" y="1950089"/>
                    <a:pt x="5603110" y="1950451"/>
                    <a:pt x="5485598" y="1950451"/>
                  </a:cubicBezTo>
                  <a:cubicBezTo>
                    <a:pt x="3930053" y="1950451"/>
                    <a:pt x="2374328" y="1950451"/>
                    <a:pt x="818784" y="1950451"/>
                  </a:cubicBezTo>
                  <a:cubicBezTo>
                    <a:pt x="809730" y="1950451"/>
                    <a:pt x="799953" y="1947735"/>
                    <a:pt x="789089" y="1955158"/>
                  </a:cubicBezTo>
                  <a:cubicBezTo>
                    <a:pt x="799953" y="1962763"/>
                    <a:pt x="809730" y="1960048"/>
                    <a:pt x="818784" y="1960048"/>
                  </a:cubicBezTo>
                  <a:cubicBezTo>
                    <a:pt x="2470656" y="1960048"/>
                    <a:pt x="4122708" y="1960048"/>
                    <a:pt x="5774580" y="1960048"/>
                  </a:cubicBezTo>
                  <a:cubicBezTo>
                    <a:pt x="5795765" y="1960048"/>
                    <a:pt x="5816950" y="1960410"/>
                    <a:pt x="5838316" y="1960410"/>
                  </a:cubicBezTo>
                  <a:cubicBezTo>
                    <a:pt x="5838497" y="2017445"/>
                    <a:pt x="5838859" y="2074481"/>
                    <a:pt x="5838859" y="2131699"/>
                  </a:cubicBezTo>
                  <a:cubicBezTo>
                    <a:pt x="5838859" y="2364913"/>
                    <a:pt x="5838497" y="2598127"/>
                    <a:pt x="5838316" y="2831341"/>
                  </a:cubicBezTo>
                  <a:cubicBezTo>
                    <a:pt x="5808077" y="2831341"/>
                    <a:pt x="5778020" y="2831884"/>
                    <a:pt x="5747782" y="2831703"/>
                  </a:cubicBezTo>
                  <a:cubicBezTo>
                    <a:pt x="5340925" y="2831703"/>
                    <a:pt x="4933887" y="2831341"/>
                    <a:pt x="4527030" y="2831341"/>
                  </a:cubicBezTo>
                  <a:cubicBezTo>
                    <a:pt x="4526850" y="2748955"/>
                    <a:pt x="4526668" y="2666570"/>
                    <a:pt x="4526487" y="2584185"/>
                  </a:cubicBezTo>
                  <a:cubicBezTo>
                    <a:pt x="4526487" y="2550868"/>
                    <a:pt x="4523409" y="2547609"/>
                    <a:pt x="4490274" y="2547609"/>
                  </a:cubicBezTo>
                  <a:cubicBezTo>
                    <a:pt x="3703720" y="2547609"/>
                    <a:pt x="2917166" y="2547609"/>
                    <a:pt x="2130793" y="2547609"/>
                  </a:cubicBezTo>
                  <a:cubicBezTo>
                    <a:pt x="2100917" y="2547609"/>
                    <a:pt x="2097115" y="2551592"/>
                    <a:pt x="2096934" y="2581649"/>
                  </a:cubicBezTo>
                  <a:cubicBezTo>
                    <a:pt x="2096753" y="2664940"/>
                    <a:pt x="2096572" y="2748050"/>
                    <a:pt x="2096391" y="2831341"/>
                  </a:cubicBezTo>
                  <a:cubicBezTo>
                    <a:pt x="2085708" y="2831341"/>
                    <a:pt x="2075206" y="2831884"/>
                    <a:pt x="2064523" y="2831884"/>
                  </a:cubicBezTo>
                  <a:cubicBezTo>
                    <a:pt x="1649337" y="2831884"/>
                    <a:pt x="1234332" y="2831884"/>
                    <a:pt x="819146" y="2831884"/>
                  </a:cubicBezTo>
                  <a:cubicBezTo>
                    <a:pt x="810093" y="2831884"/>
                    <a:pt x="800315" y="2829168"/>
                    <a:pt x="789813" y="2836410"/>
                  </a:cubicBezTo>
                  <a:cubicBezTo>
                    <a:pt x="799410" y="2843834"/>
                    <a:pt x="808644" y="2841299"/>
                    <a:pt x="816792" y="2841299"/>
                  </a:cubicBezTo>
                  <a:cubicBezTo>
                    <a:pt x="988805" y="2841299"/>
                    <a:pt x="1161000" y="2841299"/>
                    <a:pt x="1333013" y="2841299"/>
                  </a:cubicBezTo>
                  <a:cubicBezTo>
                    <a:pt x="1587412" y="2841299"/>
                    <a:pt x="1841992" y="2841662"/>
                    <a:pt x="2096391" y="2841842"/>
                  </a:cubicBezTo>
                  <a:cubicBezTo>
                    <a:pt x="2096572" y="2909562"/>
                    <a:pt x="2096934" y="2977099"/>
                    <a:pt x="2096934" y="3044818"/>
                  </a:cubicBezTo>
                  <a:cubicBezTo>
                    <a:pt x="2096934" y="3264090"/>
                    <a:pt x="2096572" y="3483543"/>
                    <a:pt x="2096391" y="3702815"/>
                  </a:cubicBezTo>
                  <a:cubicBezTo>
                    <a:pt x="2085708" y="3702815"/>
                    <a:pt x="2075206" y="3703358"/>
                    <a:pt x="2064523" y="3703358"/>
                  </a:cubicBezTo>
                  <a:cubicBezTo>
                    <a:pt x="1649337" y="3703358"/>
                    <a:pt x="1234332" y="3703358"/>
                    <a:pt x="819146" y="3703358"/>
                  </a:cubicBezTo>
                  <a:cubicBezTo>
                    <a:pt x="810274" y="3703358"/>
                    <a:pt x="800315" y="3700461"/>
                    <a:pt x="789813" y="3708247"/>
                  </a:cubicBezTo>
                  <a:cubicBezTo>
                    <a:pt x="799591" y="3715489"/>
                    <a:pt x="808644" y="3712955"/>
                    <a:pt x="816792" y="3712955"/>
                  </a:cubicBezTo>
                  <a:cubicBezTo>
                    <a:pt x="964361" y="3712955"/>
                    <a:pt x="1112112" y="3712955"/>
                    <a:pt x="1259681" y="3712955"/>
                  </a:cubicBezTo>
                  <a:cubicBezTo>
                    <a:pt x="1538524" y="3712955"/>
                    <a:pt x="1817548" y="3713316"/>
                    <a:pt x="2096391" y="3713498"/>
                  </a:cubicBezTo>
                  <a:cubicBezTo>
                    <a:pt x="2096753" y="3739390"/>
                    <a:pt x="2097296" y="3765102"/>
                    <a:pt x="2097658" y="3790994"/>
                  </a:cubicBezTo>
                  <a:cubicBezTo>
                    <a:pt x="2097296" y="3806566"/>
                    <a:pt x="2096934" y="3821957"/>
                    <a:pt x="2096934" y="3837529"/>
                  </a:cubicBezTo>
                  <a:cubicBezTo>
                    <a:pt x="2096753" y="4086495"/>
                    <a:pt x="2096572" y="4335462"/>
                    <a:pt x="2096391" y="4584429"/>
                  </a:cubicBezTo>
                  <a:cubicBezTo>
                    <a:pt x="2086613" y="4584429"/>
                    <a:pt x="2076835" y="4584791"/>
                    <a:pt x="2067058" y="4584791"/>
                  </a:cubicBezTo>
                  <a:cubicBezTo>
                    <a:pt x="1651148" y="4584791"/>
                    <a:pt x="1235056" y="4584791"/>
                    <a:pt x="819146" y="4584972"/>
                  </a:cubicBezTo>
                  <a:cubicBezTo>
                    <a:pt x="810093" y="4584972"/>
                    <a:pt x="800315" y="4582256"/>
                    <a:pt x="789451" y="4589861"/>
                  </a:cubicBezTo>
                  <a:cubicBezTo>
                    <a:pt x="800134" y="4597284"/>
                    <a:pt x="810093" y="4594569"/>
                    <a:pt x="818965" y="4594569"/>
                  </a:cubicBezTo>
                  <a:cubicBezTo>
                    <a:pt x="1127321" y="4594569"/>
                    <a:pt x="1435678" y="4594569"/>
                    <a:pt x="1743854" y="4594569"/>
                  </a:cubicBezTo>
                  <a:cubicBezTo>
                    <a:pt x="1861366" y="4594569"/>
                    <a:pt x="1978697" y="4594931"/>
                    <a:pt x="2096210" y="4595112"/>
                  </a:cubicBezTo>
                  <a:close/>
                  <a:moveTo>
                    <a:pt x="792167" y="1070467"/>
                  </a:moveTo>
                  <a:cubicBezTo>
                    <a:pt x="792167" y="1071734"/>
                    <a:pt x="792167" y="1073183"/>
                    <a:pt x="792167" y="1074450"/>
                  </a:cubicBezTo>
                  <a:lnTo>
                    <a:pt x="9572454" y="1074450"/>
                  </a:lnTo>
                  <a:cubicBezTo>
                    <a:pt x="9572454" y="1073183"/>
                    <a:pt x="9572454" y="1071734"/>
                    <a:pt x="9572454" y="1070467"/>
                  </a:cubicBezTo>
                  <a:lnTo>
                    <a:pt x="792167" y="1070467"/>
                  </a:lnTo>
                  <a:close/>
                  <a:moveTo>
                    <a:pt x="4499327" y="331533"/>
                  </a:moveTo>
                  <a:cubicBezTo>
                    <a:pt x="4507657" y="319945"/>
                    <a:pt x="4516891" y="322842"/>
                    <a:pt x="4525039" y="322842"/>
                  </a:cubicBezTo>
                  <a:cubicBezTo>
                    <a:pt x="4532643" y="322842"/>
                    <a:pt x="4540067" y="323385"/>
                    <a:pt x="4539886" y="312159"/>
                  </a:cubicBezTo>
                  <a:cubicBezTo>
                    <a:pt x="4539886" y="302925"/>
                    <a:pt x="4536265" y="299122"/>
                    <a:pt x="4526668" y="299304"/>
                  </a:cubicBezTo>
                  <a:cubicBezTo>
                    <a:pt x="4501319" y="299665"/>
                    <a:pt x="4476151" y="299304"/>
                    <a:pt x="4450801" y="299304"/>
                  </a:cubicBezTo>
                  <a:cubicBezTo>
                    <a:pt x="4443739" y="299304"/>
                    <a:pt x="4437946" y="300028"/>
                    <a:pt x="4438126" y="309624"/>
                  </a:cubicBezTo>
                  <a:cubicBezTo>
                    <a:pt x="4438126" y="318497"/>
                    <a:pt x="4440662" y="323204"/>
                    <a:pt x="4450620" y="323023"/>
                  </a:cubicBezTo>
                  <a:cubicBezTo>
                    <a:pt x="4458768" y="323023"/>
                    <a:pt x="4467822" y="320126"/>
                    <a:pt x="4478505" y="327912"/>
                  </a:cubicBezTo>
                  <a:cubicBezTo>
                    <a:pt x="4459673" y="336060"/>
                    <a:pt x="4440843" y="336060"/>
                    <a:pt x="4423460" y="348916"/>
                  </a:cubicBezTo>
                  <a:cubicBezTo>
                    <a:pt x="4436678" y="324653"/>
                    <a:pt x="4412053" y="317410"/>
                    <a:pt x="4407345" y="301476"/>
                  </a:cubicBezTo>
                  <a:cubicBezTo>
                    <a:pt x="4405353" y="294777"/>
                    <a:pt x="4398473" y="295139"/>
                    <a:pt x="4393041" y="294233"/>
                  </a:cubicBezTo>
                  <a:cubicBezTo>
                    <a:pt x="4384893" y="292966"/>
                    <a:pt x="4384350" y="299304"/>
                    <a:pt x="4382720" y="304735"/>
                  </a:cubicBezTo>
                  <a:cubicBezTo>
                    <a:pt x="4376383" y="325920"/>
                    <a:pt x="4368416" y="346381"/>
                    <a:pt x="4354474" y="363944"/>
                  </a:cubicBezTo>
                  <a:cubicBezTo>
                    <a:pt x="4346326" y="374265"/>
                    <a:pt x="4352482" y="386940"/>
                    <a:pt x="4359000" y="389293"/>
                  </a:cubicBezTo>
                  <a:cubicBezTo>
                    <a:pt x="4376021" y="395088"/>
                    <a:pt x="4371494" y="406857"/>
                    <a:pt x="4371675" y="418083"/>
                  </a:cubicBezTo>
                  <a:cubicBezTo>
                    <a:pt x="4371857" y="432750"/>
                    <a:pt x="4372218" y="447416"/>
                    <a:pt x="4371313" y="462082"/>
                  </a:cubicBezTo>
                  <a:cubicBezTo>
                    <a:pt x="4370770" y="471679"/>
                    <a:pt x="4372037" y="477654"/>
                    <a:pt x="4383626" y="477654"/>
                  </a:cubicBezTo>
                  <a:cubicBezTo>
                    <a:pt x="4396663" y="477654"/>
                    <a:pt x="4394852" y="469687"/>
                    <a:pt x="4394852" y="461177"/>
                  </a:cubicBezTo>
                  <a:cubicBezTo>
                    <a:pt x="4394490" y="426955"/>
                    <a:pt x="4394309" y="392734"/>
                    <a:pt x="4394309" y="358331"/>
                  </a:cubicBezTo>
                  <a:cubicBezTo>
                    <a:pt x="4394309" y="349097"/>
                    <a:pt x="4393222" y="339138"/>
                    <a:pt x="4403362" y="330990"/>
                  </a:cubicBezTo>
                  <a:cubicBezTo>
                    <a:pt x="4403362" y="352899"/>
                    <a:pt x="4403362" y="373179"/>
                    <a:pt x="4403362" y="393639"/>
                  </a:cubicBezTo>
                  <a:cubicBezTo>
                    <a:pt x="4403362" y="426104"/>
                    <a:pt x="4419241" y="440717"/>
                    <a:pt x="4450983" y="437457"/>
                  </a:cubicBezTo>
                  <a:cubicBezTo>
                    <a:pt x="4450983" y="437457"/>
                    <a:pt x="4452250" y="438182"/>
                    <a:pt x="4453517" y="439087"/>
                  </a:cubicBezTo>
                  <a:cubicBezTo>
                    <a:pt x="4452974" y="447959"/>
                    <a:pt x="4444464" y="448865"/>
                    <a:pt x="4439032" y="452848"/>
                  </a:cubicBezTo>
                  <a:cubicBezTo>
                    <a:pt x="4434686" y="455926"/>
                    <a:pt x="4423641" y="455383"/>
                    <a:pt x="4430159" y="465523"/>
                  </a:cubicBezTo>
                  <a:cubicBezTo>
                    <a:pt x="4434324" y="472222"/>
                    <a:pt x="4439757" y="481819"/>
                    <a:pt x="4448991" y="474395"/>
                  </a:cubicBezTo>
                  <a:cubicBezTo>
                    <a:pt x="4460941" y="464799"/>
                    <a:pt x="4483212" y="464255"/>
                    <a:pt x="4480315" y="440717"/>
                  </a:cubicBezTo>
                  <a:cubicBezTo>
                    <a:pt x="4479591" y="435466"/>
                    <a:pt x="4484118" y="436552"/>
                    <a:pt x="4486833" y="436733"/>
                  </a:cubicBezTo>
                  <a:cubicBezTo>
                    <a:pt x="4490093" y="436914"/>
                    <a:pt x="4494800" y="434741"/>
                    <a:pt x="4494257" y="442165"/>
                  </a:cubicBezTo>
                  <a:cubicBezTo>
                    <a:pt x="4492809" y="460996"/>
                    <a:pt x="4510916" y="463350"/>
                    <a:pt x="4520874" y="472584"/>
                  </a:cubicBezTo>
                  <a:cubicBezTo>
                    <a:pt x="4529927" y="480732"/>
                    <a:pt x="4534997" y="474757"/>
                    <a:pt x="4540067" y="467152"/>
                  </a:cubicBezTo>
                  <a:cubicBezTo>
                    <a:pt x="4545861" y="458099"/>
                    <a:pt x="4540792" y="454659"/>
                    <a:pt x="4533368" y="450856"/>
                  </a:cubicBezTo>
                  <a:cubicBezTo>
                    <a:pt x="4528841" y="448502"/>
                    <a:pt x="4519245" y="445967"/>
                    <a:pt x="4523409" y="440173"/>
                  </a:cubicBezTo>
                  <a:cubicBezTo>
                    <a:pt x="4539524" y="416997"/>
                    <a:pt x="4527212" y="391828"/>
                    <a:pt x="4530652" y="367747"/>
                  </a:cubicBezTo>
                  <a:cubicBezTo>
                    <a:pt x="4533730" y="346019"/>
                    <a:pt x="4533368" y="325739"/>
                    <a:pt x="4499327" y="330990"/>
                  </a:cubicBezTo>
                  <a:close/>
                  <a:moveTo>
                    <a:pt x="5799386" y="382594"/>
                  </a:moveTo>
                  <a:cubicBezTo>
                    <a:pt x="5799386" y="404865"/>
                    <a:pt x="5799386" y="427499"/>
                    <a:pt x="5799386" y="450132"/>
                  </a:cubicBezTo>
                  <a:cubicBezTo>
                    <a:pt x="5799386" y="480008"/>
                    <a:pt x="5799386" y="479827"/>
                    <a:pt x="5828538" y="470412"/>
                  </a:cubicBezTo>
                  <a:cubicBezTo>
                    <a:pt x="5833789" y="468782"/>
                    <a:pt x="5839764" y="469325"/>
                    <a:pt x="5845558" y="469325"/>
                  </a:cubicBezTo>
                  <a:cubicBezTo>
                    <a:pt x="5863484" y="469325"/>
                    <a:pt x="5881410" y="469325"/>
                    <a:pt x="5899335" y="469687"/>
                  </a:cubicBezTo>
                  <a:cubicBezTo>
                    <a:pt x="5907845" y="469868"/>
                    <a:pt x="5910924" y="465704"/>
                    <a:pt x="5911286" y="457918"/>
                  </a:cubicBezTo>
                  <a:cubicBezTo>
                    <a:pt x="5911467" y="449951"/>
                    <a:pt x="5908207" y="445786"/>
                    <a:pt x="5899697" y="446330"/>
                  </a:cubicBezTo>
                  <a:cubicBezTo>
                    <a:pt x="5894808" y="446692"/>
                    <a:pt x="5889920" y="446692"/>
                    <a:pt x="5885031" y="446330"/>
                  </a:cubicBezTo>
                  <a:cubicBezTo>
                    <a:pt x="5878513" y="446330"/>
                    <a:pt x="5871994" y="446330"/>
                    <a:pt x="5871994" y="436371"/>
                  </a:cubicBezTo>
                  <a:cubicBezTo>
                    <a:pt x="5871994" y="426593"/>
                    <a:pt x="5878150" y="427137"/>
                    <a:pt x="5884850" y="426231"/>
                  </a:cubicBezTo>
                  <a:cubicBezTo>
                    <a:pt x="5892454" y="425145"/>
                    <a:pt x="5904767" y="432206"/>
                    <a:pt x="5905129" y="416816"/>
                  </a:cubicBezTo>
                  <a:cubicBezTo>
                    <a:pt x="5905491" y="401425"/>
                    <a:pt x="5893360" y="407219"/>
                    <a:pt x="5885574" y="406314"/>
                  </a:cubicBezTo>
                  <a:cubicBezTo>
                    <a:pt x="5879056" y="405590"/>
                    <a:pt x="5872356" y="406314"/>
                    <a:pt x="5871994" y="396717"/>
                  </a:cubicBezTo>
                  <a:cubicBezTo>
                    <a:pt x="5871632" y="386397"/>
                    <a:pt x="5878874" y="388207"/>
                    <a:pt x="5885212" y="387302"/>
                  </a:cubicBezTo>
                  <a:cubicBezTo>
                    <a:pt x="5892817" y="386215"/>
                    <a:pt x="5905129" y="392553"/>
                    <a:pt x="5905129" y="377343"/>
                  </a:cubicBezTo>
                  <a:cubicBezTo>
                    <a:pt x="5905129" y="362315"/>
                    <a:pt x="5892817" y="368109"/>
                    <a:pt x="5885031" y="367204"/>
                  </a:cubicBezTo>
                  <a:cubicBezTo>
                    <a:pt x="5878331" y="366479"/>
                    <a:pt x="5871632" y="366660"/>
                    <a:pt x="5872175" y="357064"/>
                  </a:cubicBezTo>
                  <a:cubicBezTo>
                    <a:pt x="5872537" y="348916"/>
                    <a:pt x="5878513" y="349640"/>
                    <a:pt x="5884126" y="348372"/>
                  </a:cubicBezTo>
                  <a:cubicBezTo>
                    <a:pt x="5892636" y="346562"/>
                    <a:pt x="5908570" y="356702"/>
                    <a:pt x="5907121" y="337327"/>
                  </a:cubicBezTo>
                  <a:cubicBezTo>
                    <a:pt x="5905853" y="319764"/>
                    <a:pt x="5890101" y="331895"/>
                    <a:pt x="5882134" y="327369"/>
                  </a:cubicBezTo>
                  <a:cubicBezTo>
                    <a:pt x="5880866" y="326645"/>
                    <a:pt x="5880142" y="325377"/>
                    <a:pt x="5878693" y="323747"/>
                  </a:cubicBezTo>
                  <a:cubicBezTo>
                    <a:pt x="5880142" y="313065"/>
                    <a:pt x="5898792" y="294777"/>
                    <a:pt x="5869097" y="295320"/>
                  </a:cubicBezTo>
                  <a:cubicBezTo>
                    <a:pt x="5857327" y="295320"/>
                    <a:pt x="5859681" y="308900"/>
                    <a:pt x="5856060" y="316143"/>
                  </a:cubicBezTo>
                  <a:cubicBezTo>
                    <a:pt x="5852077" y="324291"/>
                    <a:pt x="5847007" y="331533"/>
                    <a:pt x="5837773" y="327369"/>
                  </a:cubicBezTo>
                  <a:cubicBezTo>
                    <a:pt x="5828719" y="323385"/>
                    <a:pt x="5836505" y="316505"/>
                    <a:pt x="5838316" y="310892"/>
                  </a:cubicBezTo>
                  <a:cubicBezTo>
                    <a:pt x="5840307" y="304735"/>
                    <a:pt x="5844834" y="297855"/>
                    <a:pt x="5834513" y="295501"/>
                  </a:cubicBezTo>
                  <a:cubicBezTo>
                    <a:pt x="5826908" y="293690"/>
                    <a:pt x="5818036" y="290431"/>
                    <a:pt x="5814234" y="301838"/>
                  </a:cubicBezTo>
                  <a:cubicBezTo>
                    <a:pt x="5812785" y="306365"/>
                    <a:pt x="5811699" y="311254"/>
                    <a:pt x="5809345" y="315599"/>
                  </a:cubicBezTo>
                  <a:cubicBezTo>
                    <a:pt x="5805543" y="322661"/>
                    <a:pt x="5804456" y="336422"/>
                    <a:pt x="5795584" y="334249"/>
                  </a:cubicBezTo>
                  <a:cubicBezTo>
                    <a:pt x="5785987" y="331895"/>
                    <a:pt x="5773132" y="325739"/>
                    <a:pt x="5777477" y="309262"/>
                  </a:cubicBezTo>
                  <a:cubicBezTo>
                    <a:pt x="5779831" y="300209"/>
                    <a:pt x="5777115" y="294052"/>
                    <a:pt x="5765165" y="293872"/>
                  </a:cubicBezTo>
                  <a:cubicBezTo>
                    <a:pt x="5752671" y="293690"/>
                    <a:pt x="5752128" y="300390"/>
                    <a:pt x="5753214" y="309262"/>
                  </a:cubicBezTo>
                  <a:cubicBezTo>
                    <a:pt x="5754663" y="321212"/>
                    <a:pt x="5753577" y="330266"/>
                    <a:pt x="5737643" y="329723"/>
                  </a:cubicBezTo>
                  <a:cubicBezTo>
                    <a:pt x="5729494" y="329360"/>
                    <a:pt x="5730400" y="336784"/>
                    <a:pt x="5730219" y="342397"/>
                  </a:cubicBezTo>
                  <a:cubicBezTo>
                    <a:pt x="5730219" y="347648"/>
                    <a:pt x="5731124" y="352537"/>
                    <a:pt x="5737823" y="352356"/>
                  </a:cubicBezTo>
                  <a:cubicBezTo>
                    <a:pt x="5748687" y="351994"/>
                    <a:pt x="5753939" y="355072"/>
                    <a:pt x="5753757" y="367566"/>
                  </a:cubicBezTo>
                  <a:cubicBezTo>
                    <a:pt x="5753757" y="379697"/>
                    <a:pt x="5751223" y="388388"/>
                    <a:pt x="5738005" y="390380"/>
                  </a:cubicBezTo>
                  <a:cubicBezTo>
                    <a:pt x="5729132" y="391647"/>
                    <a:pt x="5727684" y="396717"/>
                    <a:pt x="5729857" y="404141"/>
                  </a:cubicBezTo>
                  <a:cubicBezTo>
                    <a:pt x="5731305" y="409030"/>
                    <a:pt x="5729857" y="416997"/>
                    <a:pt x="5738910" y="415005"/>
                  </a:cubicBezTo>
                  <a:cubicBezTo>
                    <a:pt x="5749955" y="412470"/>
                    <a:pt x="5753939" y="417178"/>
                    <a:pt x="5753214" y="427680"/>
                  </a:cubicBezTo>
                  <a:cubicBezTo>
                    <a:pt x="5752309" y="438182"/>
                    <a:pt x="5758465" y="452124"/>
                    <a:pt x="5739815" y="453210"/>
                  </a:cubicBezTo>
                  <a:cubicBezTo>
                    <a:pt x="5734021" y="453572"/>
                    <a:pt x="5730400" y="455745"/>
                    <a:pt x="5731848" y="462082"/>
                  </a:cubicBezTo>
                  <a:cubicBezTo>
                    <a:pt x="5732935" y="466609"/>
                    <a:pt x="5733116" y="471679"/>
                    <a:pt x="5738186" y="474576"/>
                  </a:cubicBezTo>
                  <a:cubicBezTo>
                    <a:pt x="5752852" y="483086"/>
                    <a:pt x="5775667" y="472403"/>
                    <a:pt x="5776753" y="455202"/>
                  </a:cubicBezTo>
                  <a:cubicBezTo>
                    <a:pt x="5778201" y="428947"/>
                    <a:pt x="5773313" y="401244"/>
                    <a:pt x="5799386" y="382413"/>
                  </a:cubicBezTo>
                  <a:close/>
                  <a:moveTo>
                    <a:pt x="4018414" y="447416"/>
                  </a:moveTo>
                  <a:cubicBezTo>
                    <a:pt x="4016422" y="448684"/>
                    <a:pt x="4014430" y="449770"/>
                    <a:pt x="4012439" y="451037"/>
                  </a:cubicBezTo>
                  <a:cubicBezTo>
                    <a:pt x="4004291" y="451037"/>
                    <a:pt x="3996143" y="450494"/>
                    <a:pt x="3988176" y="451037"/>
                  </a:cubicBezTo>
                  <a:cubicBezTo>
                    <a:pt x="3979846" y="451943"/>
                    <a:pt x="3966629" y="445243"/>
                    <a:pt x="3967353" y="462445"/>
                  </a:cubicBezTo>
                  <a:cubicBezTo>
                    <a:pt x="3967896" y="477835"/>
                    <a:pt x="3979303" y="472222"/>
                    <a:pt x="3987270" y="472403"/>
                  </a:cubicBezTo>
                  <a:cubicBezTo>
                    <a:pt x="4002842" y="472765"/>
                    <a:pt x="4018233" y="472403"/>
                    <a:pt x="4033805" y="472403"/>
                  </a:cubicBezTo>
                  <a:cubicBezTo>
                    <a:pt x="4066396" y="472403"/>
                    <a:pt x="4098989" y="472584"/>
                    <a:pt x="4131580" y="472946"/>
                  </a:cubicBezTo>
                  <a:cubicBezTo>
                    <a:pt x="4139729" y="472946"/>
                    <a:pt x="4145885" y="471860"/>
                    <a:pt x="4146066" y="461358"/>
                  </a:cubicBezTo>
                  <a:cubicBezTo>
                    <a:pt x="4146066" y="450313"/>
                    <a:pt x="4139366" y="450132"/>
                    <a:pt x="4131399" y="450494"/>
                  </a:cubicBezTo>
                  <a:cubicBezTo>
                    <a:pt x="4124157" y="450856"/>
                    <a:pt x="4116733" y="450856"/>
                    <a:pt x="4109310" y="450494"/>
                  </a:cubicBezTo>
                  <a:cubicBezTo>
                    <a:pt x="4105507" y="450313"/>
                    <a:pt x="4098807" y="449046"/>
                    <a:pt x="4098807" y="448140"/>
                  </a:cubicBezTo>
                  <a:cubicBezTo>
                    <a:pt x="4098807" y="443433"/>
                    <a:pt x="4099713" y="434741"/>
                    <a:pt x="4101523" y="434560"/>
                  </a:cubicBezTo>
                  <a:cubicBezTo>
                    <a:pt x="4128683" y="430215"/>
                    <a:pt x="4116190" y="409211"/>
                    <a:pt x="4118725" y="394726"/>
                  </a:cubicBezTo>
                  <a:cubicBezTo>
                    <a:pt x="4119811" y="388569"/>
                    <a:pt x="4118363" y="379154"/>
                    <a:pt x="4128683" y="384224"/>
                  </a:cubicBezTo>
                  <a:cubicBezTo>
                    <a:pt x="4140815" y="390018"/>
                    <a:pt x="4141901" y="381327"/>
                    <a:pt x="4145885" y="374265"/>
                  </a:cubicBezTo>
                  <a:cubicBezTo>
                    <a:pt x="4152403" y="362496"/>
                    <a:pt x="4141358" y="362677"/>
                    <a:pt x="4136107" y="359780"/>
                  </a:cubicBezTo>
                  <a:cubicBezTo>
                    <a:pt x="4128140" y="355434"/>
                    <a:pt x="4120898" y="352175"/>
                    <a:pt x="4131580" y="342578"/>
                  </a:cubicBezTo>
                  <a:cubicBezTo>
                    <a:pt x="4137737" y="336965"/>
                    <a:pt x="4143350" y="330990"/>
                    <a:pt x="4132486" y="323204"/>
                  </a:cubicBezTo>
                  <a:cubicBezTo>
                    <a:pt x="4123433" y="316867"/>
                    <a:pt x="4119811" y="321575"/>
                    <a:pt x="4114923" y="327912"/>
                  </a:cubicBezTo>
                  <a:cubicBezTo>
                    <a:pt x="4111301" y="332620"/>
                    <a:pt x="4107499" y="341311"/>
                    <a:pt x="4100256" y="334973"/>
                  </a:cubicBezTo>
                  <a:cubicBezTo>
                    <a:pt x="4094100" y="329542"/>
                    <a:pt x="4102067" y="325377"/>
                    <a:pt x="4105326" y="321212"/>
                  </a:cubicBezTo>
                  <a:cubicBezTo>
                    <a:pt x="4109310" y="315962"/>
                    <a:pt x="4114741" y="311435"/>
                    <a:pt x="4107136" y="304917"/>
                  </a:cubicBezTo>
                  <a:cubicBezTo>
                    <a:pt x="4100618" y="299304"/>
                    <a:pt x="4094824" y="297674"/>
                    <a:pt x="4088849" y="305822"/>
                  </a:cubicBezTo>
                  <a:cubicBezTo>
                    <a:pt x="4085771" y="310167"/>
                    <a:pt x="4080882" y="317953"/>
                    <a:pt x="4075993" y="311435"/>
                  </a:cubicBezTo>
                  <a:cubicBezTo>
                    <a:pt x="4056438" y="284999"/>
                    <a:pt x="4029459" y="302019"/>
                    <a:pt x="4006463" y="299304"/>
                  </a:cubicBezTo>
                  <a:cubicBezTo>
                    <a:pt x="3993427" y="297674"/>
                    <a:pt x="3985822" y="314332"/>
                    <a:pt x="3976769" y="323023"/>
                  </a:cubicBezTo>
                  <a:cubicBezTo>
                    <a:pt x="3968802" y="330628"/>
                    <a:pt x="3983468" y="334792"/>
                    <a:pt x="3988176" y="340044"/>
                  </a:cubicBezTo>
                  <a:cubicBezTo>
                    <a:pt x="3997772" y="350726"/>
                    <a:pt x="3988176" y="352537"/>
                    <a:pt x="3982382" y="357969"/>
                  </a:cubicBezTo>
                  <a:cubicBezTo>
                    <a:pt x="3976406" y="363220"/>
                    <a:pt x="3960110" y="359237"/>
                    <a:pt x="3965723" y="376076"/>
                  </a:cubicBezTo>
                  <a:cubicBezTo>
                    <a:pt x="3970793" y="391285"/>
                    <a:pt x="3981839" y="384767"/>
                    <a:pt x="3994332" y="382956"/>
                  </a:cubicBezTo>
                  <a:cubicBezTo>
                    <a:pt x="3987090" y="410297"/>
                    <a:pt x="3995962" y="431301"/>
                    <a:pt x="4018957" y="447235"/>
                  </a:cubicBezTo>
                  <a:close/>
                  <a:moveTo>
                    <a:pt x="6014493" y="397442"/>
                  </a:moveTo>
                  <a:cubicBezTo>
                    <a:pt x="6011597" y="405046"/>
                    <a:pt x="6006164" y="405408"/>
                    <a:pt x="6002362" y="408125"/>
                  </a:cubicBezTo>
                  <a:cubicBezTo>
                    <a:pt x="5998197" y="411203"/>
                    <a:pt x="5987153" y="411203"/>
                    <a:pt x="5993852" y="421161"/>
                  </a:cubicBezTo>
                  <a:cubicBezTo>
                    <a:pt x="5997654" y="426774"/>
                    <a:pt x="6001457" y="435466"/>
                    <a:pt x="6010872" y="429309"/>
                  </a:cubicBezTo>
                  <a:cubicBezTo>
                    <a:pt x="6021193" y="422610"/>
                    <a:pt x="6031333" y="423515"/>
                    <a:pt x="6034049" y="435104"/>
                  </a:cubicBezTo>
                  <a:cubicBezTo>
                    <a:pt x="6036403" y="445243"/>
                    <a:pt x="6023185" y="444338"/>
                    <a:pt x="6016667" y="448140"/>
                  </a:cubicBezTo>
                  <a:cubicBezTo>
                    <a:pt x="6013226" y="450132"/>
                    <a:pt x="6008700" y="449951"/>
                    <a:pt x="6005078" y="451580"/>
                  </a:cubicBezTo>
                  <a:cubicBezTo>
                    <a:pt x="5999103" y="454297"/>
                    <a:pt x="5986066" y="449046"/>
                    <a:pt x="5989144" y="462807"/>
                  </a:cubicBezTo>
                  <a:cubicBezTo>
                    <a:pt x="5992041" y="475481"/>
                    <a:pt x="6001276" y="478740"/>
                    <a:pt x="6013588" y="474757"/>
                  </a:cubicBezTo>
                  <a:cubicBezTo>
                    <a:pt x="6050345" y="463169"/>
                    <a:pt x="6081488" y="443795"/>
                    <a:pt x="6102130" y="410116"/>
                  </a:cubicBezTo>
                  <a:cubicBezTo>
                    <a:pt x="6113899" y="390923"/>
                    <a:pt x="6110097" y="382232"/>
                    <a:pt x="6086739" y="381327"/>
                  </a:cubicBezTo>
                  <a:cubicBezTo>
                    <a:pt x="6076237" y="380965"/>
                    <a:pt x="6072797" y="374627"/>
                    <a:pt x="6068633" y="368471"/>
                  </a:cubicBezTo>
                  <a:cubicBezTo>
                    <a:pt x="6063200" y="360504"/>
                    <a:pt x="6072978" y="358512"/>
                    <a:pt x="6076237" y="353986"/>
                  </a:cubicBezTo>
                  <a:cubicBezTo>
                    <a:pt x="6078591" y="350726"/>
                    <a:pt x="6082575" y="348553"/>
                    <a:pt x="6084385" y="344932"/>
                  </a:cubicBezTo>
                  <a:cubicBezTo>
                    <a:pt x="6089817" y="334792"/>
                    <a:pt x="6107743" y="327731"/>
                    <a:pt x="6093801" y="312340"/>
                  </a:cubicBezTo>
                  <a:cubicBezTo>
                    <a:pt x="6088731" y="306727"/>
                    <a:pt x="6033868" y="297674"/>
                    <a:pt x="6031333" y="301295"/>
                  </a:cubicBezTo>
                  <a:cubicBezTo>
                    <a:pt x="6021736" y="314875"/>
                    <a:pt x="6009423" y="325196"/>
                    <a:pt x="5995120" y="333344"/>
                  </a:cubicBezTo>
                  <a:cubicBezTo>
                    <a:pt x="5990230" y="336241"/>
                    <a:pt x="5987153" y="350545"/>
                    <a:pt x="5979367" y="338776"/>
                  </a:cubicBezTo>
                  <a:cubicBezTo>
                    <a:pt x="5974297" y="331171"/>
                    <a:pt x="5975927" y="321756"/>
                    <a:pt x="5987333" y="317229"/>
                  </a:cubicBezTo>
                  <a:cubicBezTo>
                    <a:pt x="5992766" y="315056"/>
                    <a:pt x="6003630" y="314151"/>
                    <a:pt x="5996387" y="302563"/>
                  </a:cubicBezTo>
                  <a:cubicBezTo>
                    <a:pt x="5991136" y="294415"/>
                    <a:pt x="5985523" y="292604"/>
                    <a:pt x="5975927" y="296587"/>
                  </a:cubicBezTo>
                  <a:cubicBezTo>
                    <a:pt x="5964700" y="301114"/>
                    <a:pt x="5952388" y="302744"/>
                    <a:pt x="5940800" y="306546"/>
                  </a:cubicBezTo>
                  <a:cubicBezTo>
                    <a:pt x="5936273" y="307995"/>
                    <a:pt x="5927038" y="304735"/>
                    <a:pt x="5928487" y="313789"/>
                  </a:cubicBezTo>
                  <a:cubicBezTo>
                    <a:pt x="5929392" y="319221"/>
                    <a:pt x="5930297" y="327188"/>
                    <a:pt x="5938808" y="328636"/>
                  </a:cubicBezTo>
                  <a:cubicBezTo>
                    <a:pt x="5944421" y="329542"/>
                    <a:pt x="5953836" y="326464"/>
                    <a:pt x="5952931" y="336965"/>
                  </a:cubicBezTo>
                  <a:cubicBezTo>
                    <a:pt x="5952026" y="346562"/>
                    <a:pt x="5943334" y="343484"/>
                    <a:pt x="5937359" y="343665"/>
                  </a:cubicBezTo>
                  <a:cubicBezTo>
                    <a:pt x="5931022" y="343665"/>
                    <a:pt x="5925952" y="344570"/>
                    <a:pt x="5926314" y="352537"/>
                  </a:cubicBezTo>
                  <a:cubicBezTo>
                    <a:pt x="5926495" y="358874"/>
                    <a:pt x="5924684" y="366298"/>
                    <a:pt x="5935005" y="366479"/>
                  </a:cubicBezTo>
                  <a:cubicBezTo>
                    <a:pt x="5950396" y="366841"/>
                    <a:pt x="5947499" y="375170"/>
                    <a:pt x="5942610" y="384224"/>
                  </a:cubicBezTo>
                  <a:cubicBezTo>
                    <a:pt x="5939170" y="390561"/>
                    <a:pt x="5936273" y="397623"/>
                    <a:pt x="5931384" y="403055"/>
                  </a:cubicBezTo>
                  <a:cubicBezTo>
                    <a:pt x="5919796" y="416092"/>
                    <a:pt x="5920158" y="426955"/>
                    <a:pt x="5933919" y="437276"/>
                  </a:cubicBezTo>
                  <a:cubicBezTo>
                    <a:pt x="5941161" y="434379"/>
                    <a:pt x="5941523" y="424059"/>
                    <a:pt x="5951664" y="423153"/>
                  </a:cubicBezTo>
                  <a:cubicBezTo>
                    <a:pt x="5955647" y="435828"/>
                    <a:pt x="5953836" y="448502"/>
                    <a:pt x="5953112" y="461177"/>
                  </a:cubicBezTo>
                  <a:cubicBezTo>
                    <a:pt x="5952569" y="470412"/>
                    <a:pt x="5953655" y="476749"/>
                    <a:pt x="5965424" y="477292"/>
                  </a:cubicBezTo>
                  <a:cubicBezTo>
                    <a:pt x="5977556" y="477835"/>
                    <a:pt x="5978461" y="471679"/>
                    <a:pt x="5977737" y="462082"/>
                  </a:cubicBezTo>
                  <a:cubicBezTo>
                    <a:pt x="5977013" y="451580"/>
                    <a:pt x="5977194" y="440898"/>
                    <a:pt x="5977194" y="430396"/>
                  </a:cubicBezTo>
                  <a:cubicBezTo>
                    <a:pt x="5977194" y="407400"/>
                    <a:pt x="5988601" y="397442"/>
                    <a:pt x="6014313" y="397804"/>
                  </a:cubicBezTo>
                  <a:close/>
                  <a:moveTo>
                    <a:pt x="4187711" y="409754"/>
                  </a:moveTo>
                  <a:cubicBezTo>
                    <a:pt x="4187711" y="428766"/>
                    <a:pt x="4187893" y="446330"/>
                    <a:pt x="4187711" y="464074"/>
                  </a:cubicBezTo>
                  <a:cubicBezTo>
                    <a:pt x="4187711" y="472222"/>
                    <a:pt x="4188073" y="478379"/>
                    <a:pt x="4198756" y="478560"/>
                  </a:cubicBezTo>
                  <a:cubicBezTo>
                    <a:pt x="4210345" y="478922"/>
                    <a:pt x="4211974" y="473127"/>
                    <a:pt x="4211612" y="463350"/>
                  </a:cubicBezTo>
                  <a:cubicBezTo>
                    <a:pt x="4210888" y="447959"/>
                    <a:pt x="4211250" y="432387"/>
                    <a:pt x="4211250" y="416816"/>
                  </a:cubicBezTo>
                  <a:cubicBezTo>
                    <a:pt x="4211250" y="407944"/>
                    <a:pt x="4208353" y="397623"/>
                    <a:pt x="4223563" y="397985"/>
                  </a:cubicBezTo>
                  <a:cubicBezTo>
                    <a:pt x="4234608" y="397985"/>
                    <a:pt x="4246015" y="393096"/>
                    <a:pt x="4253801" y="406133"/>
                  </a:cubicBezTo>
                  <a:cubicBezTo>
                    <a:pt x="4267562" y="428585"/>
                    <a:pt x="4265208" y="433474"/>
                    <a:pt x="4233340" y="449951"/>
                  </a:cubicBezTo>
                  <a:cubicBezTo>
                    <a:pt x="4227727" y="452848"/>
                    <a:pt x="4214509" y="451037"/>
                    <a:pt x="4221028" y="464617"/>
                  </a:cubicBezTo>
                  <a:cubicBezTo>
                    <a:pt x="4226097" y="475119"/>
                    <a:pt x="4232435" y="478379"/>
                    <a:pt x="4244385" y="472584"/>
                  </a:cubicBezTo>
                  <a:cubicBezTo>
                    <a:pt x="4268105" y="460815"/>
                    <a:pt x="4294722" y="461358"/>
                    <a:pt x="4320252" y="472222"/>
                  </a:cubicBezTo>
                  <a:cubicBezTo>
                    <a:pt x="4326409" y="474757"/>
                    <a:pt x="4332746" y="479284"/>
                    <a:pt x="4337453" y="471860"/>
                  </a:cubicBezTo>
                  <a:cubicBezTo>
                    <a:pt x="4340713" y="466790"/>
                    <a:pt x="4347412" y="459728"/>
                    <a:pt x="4342886" y="454659"/>
                  </a:cubicBezTo>
                  <a:cubicBezTo>
                    <a:pt x="4337816" y="449046"/>
                    <a:pt x="4328763" y="447416"/>
                    <a:pt x="4321882" y="443433"/>
                  </a:cubicBezTo>
                  <a:cubicBezTo>
                    <a:pt x="4313191" y="438363"/>
                    <a:pt x="4296713" y="435104"/>
                    <a:pt x="4302146" y="423515"/>
                  </a:cubicBezTo>
                  <a:cubicBezTo>
                    <a:pt x="4306853" y="413557"/>
                    <a:pt x="4303594" y="390380"/>
                    <a:pt x="4329306" y="395993"/>
                  </a:cubicBezTo>
                  <a:cubicBezTo>
                    <a:pt x="4336548" y="397623"/>
                    <a:pt x="4347231" y="385672"/>
                    <a:pt x="4337997" y="373541"/>
                  </a:cubicBezTo>
                  <a:cubicBezTo>
                    <a:pt x="4334556" y="369014"/>
                    <a:pt x="4329486" y="365936"/>
                    <a:pt x="4325865" y="361590"/>
                  </a:cubicBezTo>
                  <a:cubicBezTo>
                    <a:pt x="4318080" y="352175"/>
                    <a:pt x="4308302" y="341673"/>
                    <a:pt x="4331660" y="341130"/>
                  </a:cubicBezTo>
                  <a:cubicBezTo>
                    <a:pt x="4342161" y="340768"/>
                    <a:pt x="4343248" y="334068"/>
                    <a:pt x="4342523" y="326101"/>
                  </a:cubicBezTo>
                  <a:cubicBezTo>
                    <a:pt x="4341618" y="316143"/>
                    <a:pt x="4334376" y="318859"/>
                    <a:pt x="4327857" y="318315"/>
                  </a:cubicBezTo>
                  <a:cubicBezTo>
                    <a:pt x="4313915" y="317229"/>
                    <a:pt x="4293273" y="327912"/>
                    <a:pt x="4293454" y="299485"/>
                  </a:cubicBezTo>
                  <a:cubicBezTo>
                    <a:pt x="4293454" y="294596"/>
                    <a:pt x="4285487" y="295320"/>
                    <a:pt x="4280779" y="295320"/>
                  </a:cubicBezTo>
                  <a:cubicBezTo>
                    <a:pt x="4275529" y="295320"/>
                    <a:pt x="4270278" y="296406"/>
                    <a:pt x="4270640" y="302925"/>
                  </a:cubicBezTo>
                  <a:cubicBezTo>
                    <a:pt x="4271907" y="321212"/>
                    <a:pt x="4259776" y="319221"/>
                    <a:pt x="4248006" y="318678"/>
                  </a:cubicBezTo>
                  <a:cubicBezTo>
                    <a:pt x="4242756" y="318497"/>
                    <a:pt x="4234789" y="314875"/>
                    <a:pt x="4232616" y="321393"/>
                  </a:cubicBezTo>
                  <a:cubicBezTo>
                    <a:pt x="4229176" y="331895"/>
                    <a:pt x="4222114" y="331171"/>
                    <a:pt x="4215596" y="328636"/>
                  </a:cubicBezTo>
                  <a:cubicBezTo>
                    <a:pt x="4207991" y="325558"/>
                    <a:pt x="4211431" y="317229"/>
                    <a:pt x="4211250" y="311254"/>
                  </a:cubicBezTo>
                  <a:cubicBezTo>
                    <a:pt x="4210888" y="303106"/>
                    <a:pt x="4212699" y="294777"/>
                    <a:pt x="4199843" y="294415"/>
                  </a:cubicBezTo>
                  <a:cubicBezTo>
                    <a:pt x="4187711" y="294233"/>
                    <a:pt x="4186987" y="300933"/>
                    <a:pt x="4187530" y="310167"/>
                  </a:cubicBezTo>
                  <a:cubicBezTo>
                    <a:pt x="4188254" y="321032"/>
                    <a:pt x="4189160" y="332258"/>
                    <a:pt x="4172139" y="330085"/>
                  </a:cubicBezTo>
                  <a:cubicBezTo>
                    <a:pt x="4164354" y="328998"/>
                    <a:pt x="4162724" y="334792"/>
                    <a:pt x="4162905" y="341130"/>
                  </a:cubicBezTo>
                  <a:cubicBezTo>
                    <a:pt x="4162905" y="347105"/>
                    <a:pt x="4163267" y="353080"/>
                    <a:pt x="4171596" y="352899"/>
                  </a:cubicBezTo>
                  <a:cubicBezTo>
                    <a:pt x="4186082" y="352899"/>
                    <a:pt x="4182460" y="360685"/>
                    <a:pt x="4178839" y="368833"/>
                  </a:cubicBezTo>
                  <a:cubicBezTo>
                    <a:pt x="4174493" y="378430"/>
                    <a:pt x="4171777" y="389475"/>
                    <a:pt x="4165440" y="397442"/>
                  </a:cubicBezTo>
                  <a:cubicBezTo>
                    <a:pt x="4154757" y="411022"/>
                    <a:pt x="4158922" y="420799"/>
                    <a:pt x="4168880" y="430939"/>
                  </a:cubicBezTo>
                  <a:cubicBezTo>
                    <a:pt x="4178477" y="427499"/>
                    <a:pt x="4177390" y="415548"/>
                    <a:pt x="4187530" y="410297"/>
                  </a:cubicBezTo>
                  <a:close/>
                  <a:moveTo>
                    <a:pt x="6387129" y="757945"/>
                  </a:moveTo>
                  <a:cubicBezTo>
                    <a:pt x="6387129" y="717622"/>
                    <a:pt x="6369330" y="697524"/>
                    <a:pt x="6333714" y="697650"/>
                  </a:cubicBezTo>
                  <a:cubicBezTo>
                    <a:pt x="6290855" y="697650"/>
                    <a:pt x="6269436" y="718781"/>
                    <a:pt x="6269436" y="761024"/>
                  </a:cubicBezTo>
                  <a:cubicBezTo>
                    <a:pt x="6269436" y="799048"/>
                    <a:pt x="6288393" y="818060"/>
                    <a:pt x="6326290" y="818060"/>
                  </a:cubicBezTo>
                  <a:cubicBezTo>
                    <a:pt x="6366850" y="818060"/>
                    <a:pt x="6387129" y="798016"/>
                    <a:pt x="6387129" y="757945"/>
                  </a:cubicBezTo>
                  <a:close/>
                  <a:moveTo>
                    <a:pt x="4036159" y="757221"/>
                  </a:moveTo>
                  <a:cubicBezTo>
                    <a:pt x="4034891" y="696745"/>
                    <a:pt x="4049014" y="696383"/>
                    <a:pt x="3981114" y="696926"/>
                  </a:cubicBezTo>
                  <a:cubicBezTo>
                    <a:pt x="3905972" y="697469"/>
                    <a:pt x="3919552" y="691494"/>
                    <a:pt x="3918646" y="759213"/>
                  </a:cubicBezTo>
                  <a:cubicBezTo>
                    <a:pt x="3917922" y="817879"/>
                    <a:pt x="3918646" y="817879"/>
                    <a:pt x="3976406" y="817879"/>
                  </a:cubicBezTo>
                  <a:cubicBezTo>
                    <a:pt x="4048109" y="817879"/>
                    <a:pt x="4034891" y="820957"/>
                    <a:pt x="4036159" y="757221"/>
                  </a:cubicBezTo>
                  <a:close/>
                  <a:moveTo>
                    <a:pt x="4755536" y="385672"/>
                  </a:moveTo>
                  <a:cubicBezTo>
                    <a:pt x="4755718" y="425869"/>
                    <a:pt x="4767487" y="447054"/>
                    <a:pt x="4786318" y="451219"/>
                  </a:cubicBezTo>
                  <a:cubicBezTo>
                    <a:pt x="4807684" y="455926"/>
                    <a:pt x="4826153" y="442708"/>
                    <a:pt x="4837198" y="411746"/>
                  </a:cubicBezTo>
                  <a:cubicBezTo>
                    <a:pt x="4844078" y="392734"/>
                    <a:pt x="4849691" y="372817"/>
                    <a:pt x="4852950" y="352899"/>
                  </a:cubicBezTo>
                  <a:cubicBezTo>
                    <a:pt x="4855848" y="334792"/>
                    <a:pt x="4863453" y="335517"/>
                    <a:pt x="4875584" y="343484"/>
                  </a:cubicBezTo>
                  <a:cubicBezTo>
                    <a:pt x="4883370" y="348553"/>
                    <a:pt x="4888983" y="355253"/>
                    <a:pt x="4892604" y="363763"/>
                  </a:cubicBezTo>
                  <a:cubicBezTo>
                    <a:pt x="4906727" y="395993"/>
                    <a:pt x="4889345" y="425145"/>
                    <a:pt x="4848786" y="439087"/>
                  </a:cubicBezTo>
                  <a:cubicBezTo>
                    <a:pt x="4843897" y="440717"/>
                    <a:pt x="4830680" y="436371"/>
                    <a:pt x="4835387" y="449770"/>
                  </a:cubicBezTo>
                  <a:cubicBezTo>
                    <a:pt x="4838465" y="458642"/>
                    <a:pt x="4841724" y="467877"/>
                    <a:pt x="4855486" y="466066"/>
                  </a:cubicBezTo>
                  <a:cubicBezTo>
                    <a:pt x="4881740" y="462807"/>
                    <a:pt x="4910711" y="439630"/>
                    <a:pt x="4919583" y="412470"/>
                  </a:cubicBezTo>
                  <a:cubicBezTo>
                    <a:pt x="4929542" y="382413"/>
                    <a:pt x="4922299" y="346200"/>
                    <a:pt x="4900209" y="329179"/>
                  </a:cubicBezTo>
                  <a:cubicBezTo>
                    <a:pt x="4870333" y="306003"/>
                    <a:pt x="4836654" y="304735"/>
                    <a:pt x="4803157" y="319583"/>
                  </a:cubicBezTo>
                  <a:cubicBezTo>
                    <a:pt x="4771108" y="333887"/>
                    <a:pt x="4755899" y="360504"/>
                    <a:pt x="4755536" y="385491"/>
                  </a:cubicBezTo>
                  <a:close/>
                  <a:moveTo>
                    <a:pt x="5707042" y="382594"/>
                  </a:moveTo>
                  <a:cubicBezTo>
                    <a:pt x="5707947" y="370644"/>
                    <a:pt x="5704326" y="356702"/>
                    <a:pt x="5696359" y="343846"/>
                  </a:cubicBezTo>
                  <a:cubicBezTo>
                    <a:pt x="5676623" y="312159"/>
                    <a:pt x="5626105" y="300933"/>
                    <a:pt x="5586452" y="319583"/>
                  </a:cubicBezTo>
                  <a:cubicBezTo>
                    <a:pt x="5549152" y="336965"/>
                    <a:pt x="5529778" y="380784"/>
                    <a:pt x="5542090" y="420075"/>
                  </a:cubicBezTo>
                  <a:cubicBezTo>
                    <a:pt x="5546979" y="435466"/>
                    <a:pt x="5554765" y="448502"/>
                    <a:pt x="5572510" y="451219"/>
                  </a:cubicBezTo>
                  <a:cubicBezTo>
                    <a:pt x="5591522" y="454115"/>
                    <a:pt x="5603472" y="443976"/>
                    <a:pt x="5612164" y="428766"/>
                  </a:cubicBezTo>
                  <a:cubicBezTo>
                    <a:pt x="5624838" y="406676"/>
                    <a:pt x="5630451" y="382051"/>
                    <a:pt x="5636064" y="357426"/>
                  </a:cubicBezTo>
                  <a:cubicBezTo>
                    <a:pt x="5637513" y="351088"/>
                    <a:pt x="5633891" y="341130"/>
                    <a:pt x="5643488" y="338595"/>
                  </a:cubicBezTo>
                  <a:cubicBezTo>
                    <a:pt x="5652179" y="336422"/>
                    <a:pt x="5658879" y="342578"/>
                    <a:pt x="5664853" y="348010"/>
                  </a:cubicBezTo>
                  <a:cubicBezTo>
                    <a:pt x="5695092" y="376076"/>
                    <a:pt x="5680064" y="422248"/>
                    <a:pt x="5636607" y="437457"/>
                  </a:cubicBezTo>
                  <a:cubicBezTo>
                    <a:pt x="5630813" y="439449"/>
                    <a:pt x="5613069" y="433293"/>
                    <a:pt x="5619587" y="452124"/>
                  </a:cubicBezTo>
                  <a:cubicBezTo>
                    <a:pt x="5624295" y="466247"/>
                    <a:pt x="5633710" y="467514"/>
                    <a:pt x="5646385" y="464074"/>
                  </a:cubicBezTo>
                  <a:cubicBezTo>
                    <a:pt x="5684771" y="453572"/>
                    <a:pt x="5707042" y="424964"/>
                    <a:pt x="5706861" y="382232"/>
                  </a:cubicBezTo>
                  <a:close/>
                  <a:moveTo>
                    <a:pt x="5056107" y="325558"/>
                  </a:moveTo>
                  <a:cubicBezTo>
                    <a:pt x="5049770" y="343122"/>
                    <a:pt x="5028042" y="343303"/>
                    <a:pt x="5027136" y="352899"/>
                  </a:cubicBezTo>
                  <a:cubicBezTo>
                    <a:pt x="5024783" y="377705"/>
                    <a:pt x="5008487" y="370282"/>
                    <a:pt x="4995450" y="371006"/>
                  </a:cubicBezTo>
                  <a:cubicBezTo>
                    <a:pt x="4984043" y="371549"/>
                    <a:pt x="4972636" y="371549"/>
                    <a:pt x="4961228" y="370644"/>
                  </a:cubicBezTo>
                  <a:cubicBezTo>
                    <a:pt x="4951813" y="369919"/>
                    <a:pt x="4945656" y="370644"/>
                    <a:pt x="4945476" y="382594"/>
                  </a:cubicBezTo>
                  <a:cubicBezTo>
                    <a:pt x="4945113" y="395812"/>
                    <a:pt x="4951632" y="397079"/>
                    <a:pt x="4962315" y="396355"/>
                  </a:cubicBezTo>
                  <a:cubicBezTo>
                    <a:pt x="4976076" y="395450"/>
                    <a:pt x="4990199" y="397260"/>
                    <a:pt x="5003779" y="395450"/>
                  </a:cubicBezTo>
                  <a:cubicBezTo>
                    <a:pt x="5027318" y="392372"/>
                    <a:pt x="5025688" y="406857"/>
                    <a:pt x="5025507" y="422248"/>
                  </a:cubicBezTo>
                  <a:cubicBezTo>
                    <a:pt x="5025507" y="437819"/>
                    <a:pt x="5026775" y="453210"/>
                    <a:pt x="5003055" y="447959"/>
                  </a:cubicBezTo>
                  <a:cubicBezTo>
                    <a:pt x="4998709" y="447054"/>
                    <a:pt x="4991466" y="444881"/>
                    <a:pt x="4990199" y="450313"/>
                  </a:cubicBezTo>
                  <a:cubicBezTo>
                    <a:pt x="4988932" y="456107"/>
                    <a:pt x="4989656" y="465160"/>
                    <a:pt x="4993277" y="468601"/>
                  </a:cubicBezTo>
                  <a:cubicBezTo>
                    <a:pt x="5004684" y="479103"/>
                    <a:pt x="5019170" y="474033"/>
                    <a:pt x="5032750" y="472403"/>
                  </a:cubicBezTo>
                  <a:cubicBezTo>
                    <a:pt x="5044157" y="470955"/>
                    <a:pt x="5049408" y="464436"/>
                    <a:pt x="5050313" y="452848"/>
                  </a:cubicBezTo>
                  <a:cubicBezTo>
                    <a:pt x="5051762" y="434379"/>
                    <a:pt x="5041441" y="409392"/>
                    <a:pt x="5054840" y="399252"/>
                  </a:cubicBezTo>
                  <a:cubicBezTo>
                    <a:pt x="5066971" y="390199"/>
                    <a:pt x="5090872" y="396174"/>
                    <a:pt x="5109522" y="396355"/>
                  </a:cubicBezTo>
                  <a:cubicBezTo>
                    <a:pt x="5118757" y="396355"/>
                    <a:pt x="5125275" y="396174"/>
                    <a:pt x="5125456" y="384043"/>
                  </a:cubicBezTo>
                  <a:cubicBezTo>
                    <a:pt x="5125637" y="371006"/>
                    <a:pt x="5119119" y="370463"/>
                    <a:pt x="5108436" y="370282"/>
                  </a:cubicBezTo>
                  <a:cubicBezTo>
                    <a:pt x="5090691" y="370282"/>
                    <a:pt x="5072222" y="374446"/>
                    <a:pt x="5053029" y="366298"/>
                  </a:cubicBezTo>
                  <a:cubicBezTo>
                    <a:pt x="5068782" y="353442"/>
                    <a:pt x="5083087" y="342578"/>
                    <a:pt x="5096304" y="330809"/>
                  </a:cubicBezTo>
                  <a:cubicBezTo>
                    <a:pt x="5101736" y="325920"/>
                    <a:pt x="5112057" y="322118"/>
                    <a:pt x="5106806" y="311616"/>
                  </a:cubicBezTo>
                  <a:cubicBezTo>
                    <a:pt x="5102823" y="303649"/>
                    <a:pt x="5095761" y="300752"/>
                    <a:pt x="5086526" y="300933"/>
                  </a:cubicBezTo>
                  <a:cubicBezTo>
                    <a:pt x="5051400" y="301295"/>
                    <a:pt x="5016273" y="301295"/>
                    <a:pt x="4981327" y="300933"/>
                  </a:cubicBezTo>
                  <a:cubicBezTo>
                    <a:pt x="4971730" y="300933"/>
                    <a:pt x="4966117" y="302382"/>
                    <a:pt x="4965936" y="313970"/>
                  </a:cubicBezTo>
                  <a:cubicBezTo>
                    <a:pt x="4965936" y="326464"/>
                    <a:pt x="4972816" y="325920"/>
                    <a:pt x="4981870" y="325739"/>
                  </a:cubicBezTo>
                  <a:cubicBezTo>
                    <a:pt x="5005771" y="325196"/>
                    <a:pt x="5029853" y="325739"/>
                    <a:pt x="5055927" y="325739"/>
                  </a:cubicBezTo>
                  <a:close/>
                  <a:moveTo>
                    <a:pt x="3037757" y="700185"/>
                  </a:moveTo>
                  <a:cubicBezTo>
                    <a:pt x="2978186" y="700185"/>
                    <a:pt x="2977823" y="700185"/>
                    <a:pt x="2978367" y="760842"/>
                  </a:cubicBezTo>
                  <a:cubicBezTo>
                    <a:pt x="2978910" y="826389"/>
                    <a:pt x="2968770" y="817335"/>
                    <a:pt x="3035040" y="817879"/>
                  </a:cubicBezTo>
                  <a:cubicBezTo>
                    <a:pt x="3095879" y="818422"/>
                    <a:pt x="3095879" y="817879"/>
                    <a:pt x="3095879" y="757583"/>
                  </a:cubicBezTo>
                  <a:cubicBezTo>
                    <a:pt x="3095879" y="719324"/>
                    <a:pt x="3076505" y="700185"/>
                    <a:pt x="3037757" y="700185"/>
                  </a:cubicBezTo>
                  <a:close/>
                  <a:moveTo>
                    <a:pt x="3852738" y="328817"/>
                  </a:moveTo>
                  <a:cubicBezTo>
                    <a:pt x="3832639" y="360504"/>
                    <a:pt x="3808739" y="380784"/>
                    <a:pt x="3781941" y="397985"/>
                  </a:cubicBezTo>
                  <a:cubicBezTo>
                    <a:pt x="3774698" y="402693"/>
                    <a:pt x="3762023" y="404322"/>
                    <a:pt x="3772163" y="418807"/>
                  </a:cubicBezTo>
                  <a:cubicBezTo>
                    <a:pt x="3781759" y="432750"/>
                    <a:pt x="3789546" y="426050"/>
                    <a:pt x="3798056" y="419532"/>
                  </a:cubicBezTo>
                  <a:cubicBezTo>
                    <a:pt x="3813265" y="408125"/>
                    <a:pt x="3828112" y="396536"/>
                    <a:pt x="3844952" y="383499"/>
                  </a:cubicBezTo>
                  <a:cubicBezTo>
                    <a:pt x="3844952" y="410479"/>
                    <a:pt x="3844952" y="434017"/>
                    <a:pt x="3844952" y="457737"/>
                  </a:cubicBezTo>
                  <a:cubicBezTo>
                    <a:pt x="3844952" y="467695"/>
                    <a:pt x="3842960" y="477473"/>
                    <a:pt x="3858894" y="476749"/>
                  </a:cubicBezTo>
                  <a:cubicBezTo>
                    <a:pt x="3873923" y="476025"/>
                    <a:pt x="3870301" y="466247"/>
                    <a:pt x="3870301" y="457918"/>
                  </a:cubicBezTo>
                  <a:cubicBezTo>
                    <a:pt x="3870301" y="431663"/>
                    <a:pt x="3870301" y="405408"/>
                    <a:pt x="3870301" y="374808"/>
                  </a:cubicBezTo>
                  <a:cubicBezTo>
                    <a:pt x="3891486" y="395450"/>
                    <a:pt x="3908869" y="411384"/>
                    <a:pt x="3929148" y="423877"/>
                  </a:cubicBezTo>
                  <a:cubicBezTo>
                    <a:pt x="3939106" y="430033"/>
                    <a:pt x="3943271" y="425688"/>
                    <a:pt x="3948703" y="418083"/>
                  </a:cubicBezTo>
                  <a:cubicBezTo>
                    <a:pt x="3954859" y="409211"/>
                    <a:pt x="3953773" y="403779"/>
                    <a:pt x="3943996" y="399071"/>
                  </a:cubicBezTo>
                  <a:cubicBezTo>
                    <a:pt x="3926794" y="391104"/>
                    <a:pt x="3911403" y="379878"/>
                    <a:pt x="3899272" y="365574"/>
                  </a:cubicBezTo>
                  <a:cubicBezTo>
                    <a:pt x="3890399" y="355253"/>
                    <a:pt x="3882252" y="352356"/>
                    <a:pt x="3868853" y="363582"/>
                  </a:cubicBezTo>
                  <a:cubicBezTo>
                    <a:pt x="3873742" y="338414"/>
                    <a:pt x="3882795" y="324834"/>
                    <a:pt x="3907058" y="328093"/>
                  </a:cubicBezTo>
                  <a:cubicBezTo>
                    <a:pt x="3915930" y="329360"/>
                    <a:pt x="3924983" y="328093"/>
                    <a:pt x="3933856" y="328636"/>
                  </a:cubicBezTo>
                  <a:cubicBezTo>
                    <a:pt x="3943452" y="329360"/>
                    <a:pt x="3949246" y="327731"/>
                    <a:pt x="3948884" y="315962"/>
                  </a:cubicBezTo>
                  <a:cubicBezTo>
                    <a:pt x="3948522" y="305822"/>
                    <a:pt x="3943814" y="303830"/>
                    <a:pt x="3935123" y="304011"/>
                  </a:cubicBezTo>
                  <a:cubicBezTo>
                    <a:pt x="3884606" y="304192"/>
                    <a:pt x="3834088" y="304192"/>
                    <a:pt x="3783390" y="304011"/>
                  </a:cubicBezTo>
                  <a:cubicBezTo>
                    <a:pt x="3774698" y="304011"/>
                    <a:pt x="3769810" y="305641"/>
                    <a:pt x="3769447" y="315962"/>
                  </a:cubicBezTo>
                  <a:cubicBezTo>
                    <a:pt x="3769085" y="327369"/>
                    <a:pt x="3774336" y="329360"/>
                    <a:pt x="3784295" y="328998"/>
                  </a:cubicBezTo>
                  <a:cubicBezTo>
                    <a:pt x="3805298" y="328274"/>
                    <a:pt x="3826302" y="328817"/>
                    <a:pt x="3852557" y="328817"/>
                  </a:cubicBezTo>
                  <a:close/>
                  <a:moveTo>
                    <a:pt x="4561252" y="396174"/>
                  </a:moveTo>
                  <a:lnTo>
                    <a:pt x="4561071" y="396174"/>
                  </a:lnTo>
                  <a:cubicBezTo>
                    <a:pt x="4561071" y="416635"/>
                    <a:pt x="4561252" y="436914"/>
                    <a:pt x="4561071" y="457375"/>
                  </a:cubicBezTo>
                  <a:cubicBezTo>
                    <a:pt x="4561071" y="467152"/>
                    <a:pt x="4561252" y="474938"/>
                    <a:pt x="4574651" y="475119"/>
                  </a:cubicBezTo>
                  <a:cubicBezTo>
                    <a:pt x="4589499" y="475300"/>
                    <a:pt x="4586601" y="465885"/>
                    <a:pt x="4586420" y="457013"/>
                  </a:cubicBezTo>
                  <a:cubicBezTo>
                    <a:pt x="4586420" y="425326"/>
                    <a:pt x="4586963" y="393458"/>
                    <a:pt x="4586058" y="361772"/>
                  </a:cubicBezTo>
                  <a:cubicBezTo>
                    <a:pt x="4585696" y="348372"/>
                    <a:pt x="4589317" y="342759"/>
                    <a:pt x="4603803" y="343303"/>
                  </a:cubicBezTo>
                  <a:cubicBezTo>
                    <a:pt x="4628247" y="344208"/>
                    <a:pt x="4652872" y="345113"/>
                    <a:pt x="4677135" y="343122"/>
                  </a:cubicBezTo>
                  <a:cubicBezTo>
                    <a:pt x="4698500" y="341311"/>
                    <a:pt x="4703390" y="349278"/>
                    <a:pt x="4701398" y="368833"/>
                  </a:cubicBezTo>
                  <a:cubicBezTo>
                    <a:pt x="4699587" y="388207"/>
                    <a:pt x="4700493" y="407944"/>
                    <a:pt x="4701216" y="427499"/>
                  </a:cubicBezTo>
                  <a:cubicBezTo>
                    <a:pt x="4701760" y="441803"/>
                    <a:pt x="4699044" y="451762"/>
                    <a:pt x="4681480" y="449589"/>
                  </a:cubicBezTo>
                  <a:cubicBezTo>
                    <a:pt x="4676410" y="449046"/>
                    <a:pt x="4668987" y="446330"/>
                    <a:pt x="4668806" y="455745"/>
                  </a:cubicBezTo>
                  <a:cubicBezTo>
                    <a:pt x="4668806" y="461358"/>
                    <a:pt x="4669711" y="468782"/>
                    <a:pt x="4675143" y="470773"/>
                  </a:cubicBezTo>
                  <a:cubicBezTo>
                    <a:pt x="4688542" y="476025"/>
                    <a:pt x="4702665" y="474576"/>
                    <a:pt x="4715883" y="470049"/>
                  </a:cubicBezTo>
                  <a:cubicBezTo>
                    <a:pt x="4726023" y="466609"/>
                    <a:pt x="4726023" y="456107"/>
                    <a:pt x="4726204" y="447235"/>
                  </a:cubicBezTo>
                  <a:cubicBezTo>
                    <a:pt x="4726385" y="419532"/>
                    <a:pt x="4726204" y="391828"/>
                    <a:pt x="4726204" y="364125"/>
                  </a:cubicBezTo>
                  <a:cubicBezTo>
                    <a:pt x="4726204" y="334919"/>
                    <a:pt x="4711954" y="320307"/>
                    <a:pt x="4683472" y="320307"/>
                  </a:cubicBezTo>
                  <a:cubicBezTo>
                    <a:pt x="4676048" y="320307"/>
                    <a:pt x="4668806" y="320307"/>
                    <a:pt x="4661382" y="320307"/>
                  </a:cubicBezTo>
                  <a:cubicBezTo>
                    <a:pt x="4653234" y="320307"/>
                    <a:pt x="4645991" y="319583"/>
                    <a:pt x="4650518" y="308176"/>
                  </a:cubicBezTo>
                  <a:cubicBezTo>
                    <a:pt x="4652510" y="303106"/>
                    <a:pt x="4656674" y="296406"/>
                    <a:pt x="4647440" y="294958"/>
                  </a:cubicBezTo>
                  <a:cubicBezTo>
                    <a:pt x="4640740" y="293872"/>
                    <a:pt x="4629333" y="288802"/>
                    <a:pt x="4627523" y="296950"/>
                  </a:cubicBezTo>
                  <a:cubicBezTo>
                    <a:pt x="4620823" y="326282"/>
                    <a:pt x="4598733" y="320488"/>
                    <a:pt x="4579359" y="319764"/>
                  </a:cubicBezTo>
                  <a:cubicBezTo>
                    <a:pt x="4565779" y="319221"/>
                    <a:pt x="4560346" y="323204"/>
                    <a:pt x="4561071" y="337690"/>
                  </a:cubicBezTo>
                  <a:cubicBezTo>
                    <a:pt x="4562157" y="357245"/>
                    <a:pt x="4561433" y="376800"/>
                    <a:pt x="4561433" y="396355"/>
                  </a:cubicBezTo>
                  <a:close/>
                  <a:moveTo>
                    <a:pt x="5374242" y="328636"/>
                  </a:moveTo>
                  <a:cubicBezTo>
                    <a:pt x="5366637" y="330085"/>
                    <a:pt x="5355773" y="320126"/>
                    <a:pt x="5353962" y="336784"/>
                  </a:cubicBezTo>
                  <a:cubicBezTo>
                    <a:pt x="5352333" y="351994"/>
                    <a:pt x="5362472" y="351994"/>
                    <a:pt x="5372069" y="353261"/>
                  </a:cubicBezTo>
                  <a:cubicBezTo>
                    <a:pt x="5380579" y="354348"/>
                    <a:pt x="5388546" y="354348"/>
                    <a:pt x="5386917" y="366841"/>
                  </a:cubicBezTo>
                  <a:cubicBezTo>
                    <a:pt x="5385106" y="380602"/>
                    <a:pt x="5375871" y="378067"/>
                    <a:pt x="5366999" y="377343"/>
                  </a:cubicBezTo>
                  <a:cubicBezTo>
                    <a:pt x="5360118" y="376800"/>
                    <a:pt x="5351246" y="367928"/>
                    <a:pt x="5348892" y="383319"/>
                  </a:cubicBezTo>
                  <a:cubicBezTo>
                    <a:pt x="5346900" y="396536"/>
                    <a:pt x="5353419" y="401606"/>
                    <a:pt x="5364826" y="401606"/>
                  </a:cubicBezTo>
                  <a:cubicBezTo>
                    <a:pt x="5378225" y="401606"/>
                    <a:pt x="5382390" y="407038"/>
                    <a:pt x="5383114" y="420618"/>
                  </a:cubicBezTo>
                  <a:cubicBezTo>
                    <a:pt x="5384743" y="453210"/>
                    <a:pt x="5401764" y="468239"/>
                    <a:pt x="5434537" y="469506"/>
                  </a:cubicBezTo>
                  <a:cubicBezTo>
                    <a:pt x="5487046" y="471498"/>
                    <a:pt x="5517104" y="432568"/>
                    <a:pt x="5495918" y="390742"/>
                  </a:cubicBezTo>
                  <a:cubicBezTo>
                    <a:pt x="5491030" y="381146"/>
                    <a:pt x="5485417" y="375895"/>
                    <a:pt x="5473104" y="378067"/>
                  </a:cubicBezTo>
                  <a:cubicBezTo>
                    <a:pt x="5457351" y="380784"/>
                    <a:pt x="5441055" y="381146"/>
                    <a:pt x="5424940" y="382232"/>
                  </a:cubicBezTo>
                  <a:cubicBezTo>
                    <a:pt x="5418060" y="382775"/>
                    <a:pt x="5411903" y="382232"/>
                    <a:pt x="5412446" y="372273"/>
                  </a:cubicBezTo>
                  <a:cubicBezTo>
                    <a:pt x="5412990" y="364306"/>
                    <a:pt x="5413352" y="357426"/>
                    <a:pt x="5423854" y="357788"/>
                  </a:cubicBezTo>
                  <a:cubicBezTo>
                    <a:pt x="5428743" y="357788"/>
                    <a:pt x="5433813" y="358331"/>
                    <a:pt x="5438520" y="357426"/>
                  </a:cubicBezTo>
                  <a:cubicBezTo>
                    <a:pt x="5448117" y="355253"/>
                    <a:pt x="5463145" y="361047"/>
                    <a:pt x="5461697" y="341492"/>
                  </a:cubicBezTo>
                  <a:cubicBezTo>
                    <a:pt x="5460067" y="320669"/>
                    <a:pt x="5446487" y="332982"/>
                    <a:pt x="5438520" y="332982"/>
                  </a:cubicBezTo>
                  <a:cubicBezTo>
                    <a:pt x="5427113" y="332801"/>
                    <a:pt x="5413895" y="337327"/>
                    <a:pt x="5420776" y="316867"/>
                  </a:cubicBezTo>
                  <a:cubicBezTo>
                    <a:pt x="5423130" y="309805"/>
                    <a:pt x="5426026" y="300390"/>
                    <a:pt x="5412266" y="299304"/>
                  </a:cubicBezTo>
                  <a:cubicBezTo>
                    <a:pt x="5400858" y="298398"/>
                    <a:pt x="5392710" y="300209"/>
                    <a:pt x="5393435" y="313970"/>
                  </a:cubicBezTo>
                  <a:cubicBezTo>
                    <a:pt x="5394340" y="328455"/>
                    <a:pt x="5387640" y="333163"/>
                    <a:pt x="5374423" y="328636"/>
                  </a:cubicBezTo>
                  <a:close/>
                  <a:moveTo>
                    <a:pt x="5247495" y="466971"/>
                  </a:moveTo>
                  <a:cubicBezTo>
                    <a:pt x="5259627" y="466247"/>
                    <a:pt x="5271939" y="465342"/>
                    <a:pt x="5284070" y="465160"/>
                  </a:cubicBezTo>
                  <a:cubicBezTo>
                    <a:pt x="5295297" y="464799"/>
                    <a:pt x="5300185" y="460453"/>
                    <a:pt x="5298918" y="448502"/>
                  </a:cubicBezTo>
                  <a:cubicBezTo>
                    <a:pt x="5297470" y="435285"/>
                    <a:pt x="5289683" y="435104"/>
                    <a:pt x="5279906" y="437095"/>
                  </a:cubicBezTo>
                  <a:cubicBezTo>
                    <a:pt x="5261437" y="440898"/>
                    <a:pt x="5242787" y="442527"/>
                    <a:pt x="5223956" y="441260"/>
                  </a:cubicBezTo>
                  <a:cubicBezTo>
                    <a:pt x="5211282" y="440535"/>
                    <a:pt x="5195348" y="441260"/>
                    <a:pt x="5191364" y="425869"/>
                  </a:cubicBezTo>
                  <a:cubicBezTo>
                    <a:pt x="5187019" y="408849"/>
                    <a:pt x="5202047" y="401425"/>
                    <a:pt x="5213997" y="395269"/>
                  </a:cubicBezTo>
                  <a:cubicBezTo>
                    <a:pt x="5235001" y="384586"/>
                    <a:pt x="5257635" y="377886"/>
                    <a:pt x="5280630" y="372273"/>
                  </a:cubicBezTo>
                  <a:cubicBezTo>
                    <a:pt x="5288235" y="370463"/>
                    <a:pt x="5298918" y="369557"/>
                    <a:pt x="5293305" y="357245"/>
                  </a:cubicBezTo>
                  <a:cubicBezTo>
                    <a:pt x="5283346" y="335879"/>
                    <a:pt x="5296745" y="329179"/>
                    <a:pt x="5313222" y="324472"/>
                  </a:cubicBezTo>
                  <a:cubicBezTo>
                    <a:pt x="5323905" y="321393"/>
                    <a:pt x="5325535" y="316505"/>
                    <a:pt x="5319740" y="306727"/>
                  </a:cubicBezTo>
                  <a:cubicBezTo>
                    <a:pt x="5310325" y="290431"/>
                    <a:pt x="5306342" y="289345"/>
                    <a:pt x="5290951" y="301476"/>
                  </a:cubicBezTo>
                  <a:cubicBezTo>
                    <a:pt x="5289503" y="302563"/>
                    <a:pt x="5286967" y="303287"/>
                    <a:pt x="5284976" y="303106"/>
                  </a:cubicBezTo>
                  <a:cubicBezTo>
                    <a:pt x="5258902" y="299665"/>
                    <a:pt x="5265783" y="310892"/>
                    <a:pt x="5275923" y="323204"/>
                  </a:cubicBezTo>
                  <a:cubicBezTo>
                    <a:pt x="5285157" y="334430"/>
                    <a:pt x="5285700" y="341130"/>
                    <a:pt x="5269223" y="346743"/>
                  </a:cubicBezTo>
                  <a:cubicBezTo>
                    <a:pt x="5228664" y="360323"/>
                    <a:pt x="5229026" y="361047"/>
                    <a:pt x="5219610" y="319221"/>
                  </a:cubicBezTo>
                  <a:cubicBezTo>
                    <a:pt x="5219067" y="316867"/>
                    <a:pt x="5217800" y="314513"/>
                    <a:pt x="5217619" y="312159"/>
                  </a:cubicBezTo>
                  <a:cubicBezTo>
                    <a:pt x="5217076" y="300752"/>
                    <a:pt x="5210920" y="299847"/>
                    <a:pt x="5201142" y="301295"/>
                  </a:cubicBezTo>
                  <a:cubicBezTo>
                    <a:pt x="5182130" y="304011"/>
                    <a:pt x="5190459" y="316867"/>
                    <a:pt x="5192632" y="325196"/>
                  </a:cubicBezTo>
                  <a:cubicBezTo>
                    <a:pt x="5199331" y="350364"/>
                    <a:pt x="5208928" y="373360"/>
                    <a:pt x="5175973" y="390018"/>
                  </a:cubicBezTo>
                  <a:cubicBezTo>
                    <a:pt x="5159677" y="398166"/>
                    <a:pt x="5158410" y="418445"/>
                    <a:pt x="5162575" y="436190"/>
                  </a:cubicBezTo>
                  <a:cubicBezTo>
                    <a:pt x="5166739" y="453572"/>
                    <a:pt x="5180500" y="460815"/>
                    <a:pt x="5196253" y="464255"/>
                  </a:cubicBezTo>
                  <a:cubicBezTo>
                    <a:pt x="5213092" y="467877"/>
                    <a:pt x="5230113" y="468058"/>
                    <a:pt x="5247314" y="467152"/>
                  </a:cubicBezTo>
                  <a:close/>
                  <a:moveTo>
                    <a:pt x="3368022" y="5568526"/>
                  </a:moveTo>
                  <a:cubicBezTo>
                    <a:pt x="3337784" y="5568526"/>
                    <a:pt x="3322212" y="5593333"/>
                    <a:pt x="3337784" y="5619225"/>
                  </a:cubicBezTo>
                  <a:cubicBezTo>
                    <a:pt x="3342492" y="5627011"/>
                    <a:pt x="3340319" y="5628822"/>
                    <a:pt x="3335973" y="5634435"/>
                  </a:cubicBezTo>
                  <a:cubicBezTo>
                    <a:pt x="3321488" y="5653266"/>
                    <a:pt x="3322937" y="5674631"/>
                    <a:pt x="3338870" y="5688573"/>
                  </a:cubicBezTo>
                  <a:cubicBezTo>
                    <a:pt x="3353718" y="5701791"/>
                    <a:pt x="3384680" y="5701248"/>
                    <a:pt x="3399347" y="5687487"/>
                  </a:cubicBezTo>
                  <a:cubicBezTo>
                    <a:pt x="3414194" y="5673545"/>
                    <a:pt x="3414737" y="5652360"/>
                    <a:pt x="3399347" y="5633530"/>
                  </a:cubicBezTo>
                  <a:cubicBezTo>
                    <a:pt x="3395182" y="5628460"/>
                    <a:pt x="3394458" y="5627373"/>
                    <a:pt x="3398442" y="5620855"/>
                  </a:cubicBezTo>
                  <a:cubicBezTo>
                    <a:pt x="3415281" y="5593876"/>
                    <a:pt x="3400071" y="5568526"/>
                    <a:pt x="3368022" y="5568526"/>
                  </a:cubicBezTo>
                  <a:close/>
                  <a:moveTo>
                    <a:pt x="4602354" y="402330"/>
                  </a:moveTo>
                  <a:cubicBezTo>
                    <a:pt x="4602354" y="404865"/>
                    <a:pt x="4601992" y="407219"/>
                    <a:pt x="4602354" y="409573"/>
                  </a:cubicBezTo>
                  <a:cubicBezTo>
                    <a:pt x="4604346" y="420618"/>
                    <a:pt x="4595836" y="434560"/>
                    <a:pt x="4604889" y="442165"/>
                  </a:cubicBezTo>
                  <a:cubicBezTo>
                    <a:pt x="4616659" y="452124"/>
                    <a:pt x="4623720" y="437095"/>
                    <a:pt x="4632592" y="431844"/>
                  </a:cubicBezTo>
                  <a:cubicBezTo>
                    <a:pt x="4635127" y="430396"/>
                    <a:pt x="4638930" y="431301"/>
                    <a:pt x="4642189" y="431120"/>
                  </a:cubicBezTo>
                  <a:cubicBezTo>
                    <a:pt x="4669476" y="429545"/>
                    <a:pt x="4683056" y="415059"/>
                    <a:pt x="4682929" y="387664"/>
                  </a:cubicBezTo>
                  <a:cubicBezTo>
                    <a:pt x="4682929" y="385129"/>
                    <a:pt x="4682567" y="382775"/>
                    <a:pt x="4682929" y="380240"/>
                  </a:cubicBezTo>
                  <a:cubicBezTo>
                    <a:pt x="4685283" y="363944"/>
                    <a:pt x="4680394" y="355253"/>
                    <a:pt x="4662106" y="358331"/>
                  </a:cubicBezTo>
                  <a:cubicBezTo>
                    <a:pt x="4657399" y="359055"/>
                    <a:pt x="4652329" y="358331"/>
                    <a:pt x="4647440" y="358331"/>
                  </a:cubicBezTo>
                  <a:cubicBezTo>
                    <a:pt x="4617509" y="358331"/>
                    <a:pt x="4602408" y="372871"/>
                    <a:pt x="4602173" y="401968"/>
                  </a:cubicBezTo>
                  <a:close/>
                  <a:moveTo>
                    <a:pt x="6990987" y="5679883"/>
                  </a:moveTo>
                  <a:cubicBezTo>
                    <a:pt x="7010360" y="5660327"/>
                    <a:pt x="7026657" y="5645842"/>
                    <a:pt x="7040417" y="5629365"/>
                  </a:cubicBezTo>
                  <a:cubicBezTo>
                    <a:pt x="7054903" y="5611983"/>
                    <a:pt x="7051281" y="5586995"/>
                    <a:pt x="7034986" y="5575226"/>
                  </a:cubicBezTo>
                  <a:cubicBezTo>
                    <a:pt x="7019414" y="5563819"/>
                    <a:pt x="6988451" y="5566716"/>
                    <a:pt x="6976863" y="5581020"/>
                  </a:cubicBezTo>
                  <a:cubicBezTo>
                    <a:pt x="6970707" y="5588625"/>
                    <a:pt x="6962921" y="5599489"/>
                    <a:pt x="6972155" y="5606550"/>
                  </a:cubicBezTo>
                  <a:cubicBezTo>
                    <a:pt x="6982838" y="5614880"/>
                    <a:pt x="6985192" y="5601662"/>
                    <a:pt x="6989719" y="5594419"/>
                  </a:cubicBezTo>
                  <a:cubicBezTo>
                    <a:pt x="6997505" y="5581744"/>
                    <a:pt x="7009636" y="5580296"/>
                    <a:pt x="7021406" y="5587538"/>
                  </a:cubicBezTo>
                  <a:cubicBezTo>
                    <a:pt x="7033356" y="5594781"/>
                    <a:pt x="7033718" y="5606913"/>
                    <a:pt x="7026114" y="5617233"/>
                  </a:cubicBezTo>
                  <a:cubicBezTo>
                    <a:pt x="7018508" y="5627554"/>
                    <a:pt x="7008550" y="5636426"/>
                    <a:pt x="6999134" y="5645299"/>
                  </a:cubicBezTo>
                  <a:cubicBezTo>
                    <a:pt x="6987184" y="5656344"/>
                    <a:pt x="6974691" y="5666665"/>
                    <a:pt x="6967448" y="5681874"/>
                  </a:cubicBezTo>
                  <a:cubicBezTo>
                    <a:pt x="6963283" y="5690565"/>
                    <a:pt x="6961473" y="5697265"/>
                    <a:pt x="6975596" y="5697084"/>
                  </a:cubicBezTo>
                  <a:cubicBezTo>
                    <a:pt x="6996780" y="5696540"/>
                    <a:pt x="7017965" y="5697084"/>
                    <a:pt x="7039150" y="5697084"/>
                  </a:cubicBezTo>
                  <a:cubicBezTo>
                    <a:pt x="7044039" y="5697084"/>
                    <a:pt x="7049290" y="5697627"/>
                    <a:pt x="7049471" y="5690384"/>
                  </a:cubicBezTo>
                  <a:cubicBezTo>
                    <a:pt x="7049471" y="5683685"/>
                    <a:pt x="7047660" y="5679701"/>
                    <a:pt x="7039694" y="5680063"/>
                  </a:cubicBezTo>
                  <a:cubicBezTo>
                    <a:pt x="7025208" y="5680606"/>
                    <a:pt x="7010541" y="5680063"/>
                    <a:pt x="6990987" y="5680063"/>
                  </a:cubicBezTo>
                  <a:close/>
                  <a:moveTo>
                    <a:pt x="6796159" y="5679883"/>
                  </a:moveTo>
                  <a:cubicBezTo>
                    <a:pt x="6815352" y="5659965"/>
                    <a:pt x="6831647" y="5645299"/>
                    <a:pt x="6845227" y="5628460"/>
                  </a:cubicBezTo>
                  <a:cubicBezTo>
                    <a:pt x="6859351" y="5610896"/>
                    <a:pt x="6855005" y="5586090"/>
                    <a:pt x="6838166" y="5574683"/>
                  </a:cubicBezTo>
                  <a:cubicBezTo>
                    <a:pt x="6820784" y="5562913"/>
                    <a:pt x="6789821" y="5567440"/>
                    <a:pt x="6778957" y="5583736"/>
                  </a:cubicBezTo>
                  <a:cubicBezTo>
                    <a:pt x="6774068" y="5590979"/>
                    <a:pt x="6767731" y="5600394"/>
                    <a:pt x="6777327" y="5606913"/>
                  </a:cubicBezTo>
                  <a:cubicBezTo>
                    <a:pt x="6787830" y="5613974"/>
                    <a:pt x="6789640" y="5602205"/>
                    <a:pt x="6793261" y="5595505"/>
                  </a:cubicBezTo>
                  <a:cubicBezTo>
                    <a:pt x="6800504" y="5582106"/>
                    <a:pt x="6812636" y="5580477"/>
                    <a:pt x="6824405" y="5586814"/>
                  </a:cubicBezTo>
                  <a:cubicBezTo>
                    <a:pt x="6837442" y="5594057"/>
                    <a:pt x="6838166" y="5606731"/>
                    <a:pt x="6829475" y="5617958"/>
                  </a:cubicBezTo>
                  <a:cubicBezTo>
                    <a:pt x="6822232" y="5627554"/>
                    <a:pt x="6812998" y="5635883"/>
                    <a:pt x="6804307" y="5644212"/>
                  </a:cubicBezTo>
                  <a:cubicBezTo>
                    <a:pt x="6792537" y="5655438"/>
                    <a:pt x="6779681" y="5665397"/>
                    <a:pt x="6772258" y="5680606"/>
                  </a:cubicBezTo>
                  <a:cubicBezTo>
                    <a:pt x="6767188" y="5690927"/>
                    <a:pt x="6765920" y="5697265"/>
                    <a:pt x="6780949" y="5696903"/>
                  </a:cubicBezTo>
                  <a:cubicBezTo>
                    <a:pt x="6801228" y="5696360"/>
                    <a:pt x="6821689" y="5696903"/>
                    <a:pt x="6841968" y="5696903"/>
                  </a:cubicBezTo>
                  <a:cubicBezTo>
                    <a:pt x="6847581" y="5696903"/>
                    <a:pt x="6853738" y="5698170"/>
                    <a:pt x="6853557" y="5689117"/>
                  </a:cubicBezTo>
                  <a:cubicBezTo>
                    <a:pt x="6853376" y="5681512"/>
                    <a:pt x="6849573" y="5679883"/>
                    <a:pt x="6842512" y="5680063"/>
                  </a:cubicBezTo>
                  <a:cubicBezTo>
                    <a:pt x="6828207" y="5680606"/>
                    <a:pt x="6813903" y="5680063"/>
                    <a:pt x="6796159" y="5680063"/>
                  </a:cubicBezTo>
                  <a:close/>
                  <a:moveTo>
                    <a:pt x="6952600" y="5635159"/>
                  </a:moveTo>
                  <a:cubicBezTo>
                    <a:pt x="6951514" y="5621217"/>
                    <a:pt x="6952600" y="5605645"/>
                    <a:pt x="6945539" y="5591341"/>
                  </a:cubicBezTo>
                  <a:cubicBezTo>
                    <a:pt x="6938658" y="5577218"/>
                    <a:pt x="6928880" y="5568164"/>
                    <a:pt x="6911860" y="5568345"/>
                  </a:cubicBezTo>
                  <a:cubicBezTo>
                    <a:pt x="6894659" y="5568345"/>
                    <a:pt x="6881984" y="5574683"/>
                    <a:pt x="6875647" y="5591341"/>
                  </a:cubicBezTo>
                  <a:cubicBezTo>
                    <a:pt x="6864964" y="5619768"/>
                    <a:pt x="6864783" y="5648196"/>
                    <a:pt x="6875647" y="5676442"/>
                  </a:cubicBezTo>
                  <a:cubicBezTo>
                    <a:pt x="6881622" y="5692014"/>
                    <a:pt x="6894297" y="5697989"/>
                    <a:pt x="6910050" y="5698351"/>
                  </a:cubicBezTo>
                  <a:cubicBezTo>
                    <a:pt x="6926164" y="5698713"/>
                    <a:pt x="6937934" y="5691833"/>
                    <a:pt x="6945177" y="5676985"/>
                  </a:cubicBezTo>
                  <a:cubicBezTo>
                    <a:pt x="6951333" y="5664129"/>
                    <a:pt x="6951152" y="5650187"/>
                    <a:pt x="6952419" y="5635159"/>
                  </a:cubicBezTo>
                  <a:close/>
                  <a:moveTo>
                    <a:pt x="7103429" y="5568345"/>
                  </a:moveTo>
                  <a:cubicBezTo>
                    <a:pt x="7089124" y="5567259"/>
                    <a:pt x="7076993" y="5574140"/>
                    <a:pt x="7069931" y="5588806"/>
                  </a:cubicBezTo>
                  <a:cubicBezTo>
                    <a:pt x="7067759" y="5593333"/>
                    <a:pt x="7063051" y="5599670"/>
                    <a:pt x="7070837" y="5603110"/>
                  </a:cubicBezTo>
                  <a:cubicBezTo>
                    <a:pt x="7075907" y="5605283"/>
                    <a:pt x="7082787" y="5605826"/>
                    <a:pt x="7085503" y="5598946"/>
                  </a:cubicBezTo>
                  <a:cubicBezTo>
                    <a:pt x="7090392" y="5585909"/>
                    <a:pt x="7099445" y="5581382"/>
                    <a:pt x="7112482" y="5584823"/>
                  </a:cubicBezTo>
                  <a:cubicBezTo>
                    <a:pt x="7119182" y="5586633"/>
                    <a:pt x="7123527" y="5592608"/>
                    <a:pt x="7123889" y="5599308"/>
                  </a:cubicBezTo>
                  <a:cubicBezTo>
                    <a:pt x="7124614" y="5612163"/>
                    <a:pt x="7116284" y="5617776"/>
                    <a:pt x="7104515" y="5619950"/>
                  </a:cubicBezTo>
                  <a:cubicBezTo>
                    <a:pt x="7098902" y="5621036"/>
                    <a:pt x="7096186" y="5624476"/>
                    <a:pt x="7096367" y="5630270"/>
                  </a:cubicBezTo>
                  <a:cubicBezTo>
                    <a:pt x="7096367" y="5638237"/>
                    <a:pt x="7101981" y="5635883"/>
                    <a:pt x="7106688" y="5636064"/>
                  </a:cubicBezTo>
                  <a:cubicBezTo>
                    <a:pt x="7119725" y="5636607"/>
                    <a:pt x="7128778" y="5643126"/>
                    <a:pt x="7130046" y="5656344"/>
                  </a:cubicBezTo>
                  <a:cubicBezTo>
                    <a:pt x="7131313" y="5667932"/>
                    <a:pt x="7125338" y="5677166"/>
                    <a:pt x="7114293" y="5680969"/>
                  </a:cubicBezTo>
                  <a:cubicBezTo>
                    <a:pt x="7100713" y="5685496"/>
                    <a:pt x="7090030" y="5680426"/>
                    <a:pt x="7084779" y="5667026"/>
                  </a:cubicBezTo>
                  <a:cubicBezTo>
                    <a:pt x="7081520" y="5658336"/>
                    <a:pt x="7075907" y="5658154"/>
                    <a:pt x="7069388" y="5661413"/>
                  </a:cubicBezTo>
                  <a:cubicBezTo>
                    <a:pt x="7061602" y="5665397"/>
                    <a:pt x="7066672" y="5672278"/>
                    <a:pt x="7068664" y="5676261"/>
                  </a:cubicBezTo>
                  <a:cubicBezTo>
                    <a:pt x="7078260" y="5696178"/>
                    <a:pt x="7095462" y="5700343"/>
                    <a:pt x="7115741" y="5696903"/>
                  </a:cubicBezTo>
                  <a:cubicBezTo>
                    <a:pt x="7137469" y="5693100"/>
                    <a:pt x="7152679" y="5677347"/>
                    <a:pt x="7147971" y="5658336"/>
                  </a:cubicBezTo>
                  <a:cubicBezTo>
                    <a:pt x="7142358" y="5635702"/>
                    <a:pt x="7139642" y="5614880"/>
                    <a:pt x="7140367" y="5591522"/>
                  </a:cubicBezTo>
                  <a:cubicBezTo>
                    <a:pt x="7140910" y="5574683"/>
                    <a:pt x="7123165" y="5567802"/>
                    <a:pt x="7103791" y="5568164"/>
                  </a:cubicBezTo>
                  <a:close/>
                  <a:moveTo>
                    <a:pt x="3215021" y="5634253"/>
                  </a:moveTo>
                  <a:cubicBezTo>
                    <a:pt x="3213572" y="5623027"/>
                    <a:pt x="3213391" y="5611620"/>
                    <a:pt x="3210494" y="5600937"/>
                  </a:cubicBezTo>
                  <a:cubicBezTo>
                    <a:pt x="3205243" y="5581563"/>
                    <a:pt x="3194560" y="5567621"/>
                    <a:pt x="3171565" y="5568164"/>
                  </a:cubicBezTo>
                  <a:cubicBezTo>
                    <a:pt x="3148932" y="5568707"/>
                    <a:pt x="3138792" y="5582106"/>
                    <a:pt x="3133541" y="5602024"/>
                  </a:cubicBezTo>
                  <a:cubicBezTo>
                    <a:pt x="3127385" y="5625563"/>
                    <a:pt x="3128290" y="5648739"/>
                    <a:pt x="3135170" y="5671553"/>
                  </a:cubicBezTo>
                  <a:cubicBezTo>
                    <a:pt x="3140421" y="5688755"/>
                    <a:pt x="3153277" y="5697808"/>
                    <a:pt x="3171565" y="5698170"/>
                  </a:cubicBezTo>
                  <a:cubicBezTo>
                    <a:pt x="3189853" y="5698532"/>
                    <a:pt x="3201984" y="5690022"/>
                    <a:pt x="3208683" y="5672639"/>
                  </a:cubicBezTo>
                  <a:cubicBezTo>
                    <a:pt x="3213391" y="5660146"/>
                    <a:pt x="3213753" y="5647290"/>
                    <a:pt x="3215021" y="5634253"/>
                  </a:cubicBezTo>
                  <a:close/>
                  <a:moveTo>
                    <a:pt x="3060752" y="5679701"/>
                  </a:moveTo>
                  <a:cubicBezTo>
                    <a:pt x="3060028" y="5677709"/>
                    <a:pt x="3059122" y="5675718"/>
                    <a:pt x="3058398" y="5673907"/>
                  </a:cubicBezTo>
                  <a:cubicBezTo>
                    <a:pt x="3066184" y="5667208"/>
                    <a:pt x="3073970" y="5660690"/>
                    <a:pt x="3081394" y="5653628"/>
                  </a:cubicBezTo>
                  <a:cubicBezTo>
                    <a:pt x="3089180" y="5646385"/>
                    <a:pt x="3097327" y="5639505"/>
                    <a:pt x="3103846" y="5631176"/>
                  </a:cubicBezTo>
                  <a:cubicBezTo>
                    <a:pt x="3119055" y="5611801"/>
                    <a:pt x="3116702" y="5587720"/>
                    <a:pt x="3099500" y="5575045"/>
                  </a:cubicBezTo>
                  <a:cubicBezTo>
                    <a:pt x="3082118" y="5562189"/>
                    <a:pt x="3048983" y="5566897"/>
                    <a:pt x="3038662" y="5584641"/>
                  </a:cubicBezTo>
                  <a:cubicBezTo>
                    <a:pt x="3035040" y="5590798"/>
                    <a:pt x="3026530" y="5599851"/>
                    <a:pt x="3035584" y="5606007"/>
                  </a:cubicBezTo>
                  <a:cubicBezTo>
                    <a:pt x="3045905" y="5613250"/>
                    <a:pt x="3049345" y="5604016"/>
                    <a:pt x="3053690" y="5595143"/>
                  </a:cubicBezTo>
                  <a:cubicBezTo>
                    <a:pt x="3060028" y="5581925"/>
                    <a:pt x="3073065" y="5579753"/>
                    <a:pt x="3085015" y="5586452"/>
                  </a:cubicBezTo>
                  <a:cubicBezTo>
                    <a:pt x="3097871" y="5593695"/>
                    <a:pt x="3098595" y="5605645"/>
                    <a:pt x="3090628" y="5617776"/>
                  </a:cubicBezTo>
                  <a:cubicBezTo>
                    <a:pt x="3081575" y="5631538"/>
                    <a:pt x="3068357" y="5641315"/>
                    <a:pt x="3056044" y="5651817"/>
                  </a:cubicBezTo>
                  <a:cubicBezTo>
                    <a:pt x="3045905" y="5660327"/>
                    <a:pt x="3037213" y="5669924"/>
                    <a:pt x="3031781" y="5681874"/>
                  </a:cubicBezTo>
                  <a:cubicBezTo>
                    <a:pt x="3027798" y="5691109"/>
                    <a:pt x="3029065" y="5697084"/>
                    <a:pt x="3041740" y="5696540"/>
                  </a:cubicBezTo>
                  <a:cubicBezTo>
                    <a:pt x="3062020" y="5695816"/>
                    <a:pt x="3082480" y="5696540"/>
                    <a:pt x="3102760" y="5696178"/>
                  </a:cubicBezTo>
                  <a:cubicBezTo>
                    <a:pt x="3107829" y="5696178"/>
                    <a:pt x="3114710" y="5698170"/>
                    <a:pt x="3114891" y="5688936"/>
                  </a:cubicBezTo>
                  <a:cubicBezTo>
                    <a:pt x="3115253" y="5678796"/>
                    <a:pt x="3108192" y="5679520"/>
                    <a:pt x="3101673" y="5679520"/>
                  </a:cubicBezTo>
                  <a:cubicBezTo>
                    <a:pt x="3087912" y="5679520"/>
                    <a:pt x="3074332" y="5679520"/>
                    <a:pt x="3060571" y="5679520"/>
                  </a:cubicBezTo>
                  <a:close/>
                  <a:moveTo>
                    <a:pt x="6105932" y="797056"/>
                  </a:moveTo>
                  <a:lnTo>
                    <a:pt x="6106294" y="788727"/>
                  </a:lnTo>
                  <a:cubicBezTo>
                    <a:pt x="6093077" y="788727"/>
                    <a:pt x="6080040" y="788727"/>
                    <a:pt x="6066822" y="788727"/>
                  </a:cubicBezTo>
                  <a:cubicBezTo>
                    <a:pt x="6062295" y="788727"/>
                    <a:pt x="6059036" y="787459"/>
                    <a:pt x="6058855" y="782027"/>
                  </a:cubicBezTo>
                  <a:cubicBezTo>
                    <a:pt x="6058855" y="776776"/>
                    <a:pt x="6061933" y="775690"/>
                    <a:pt x="6066460" y="774966"/>
                  </a:cubicBezTo>
                  <a:cubicBezTo>
                    <a:pt x="6075875" y="773698"/>
                    <a:pt x="6086377" y="778225"/>
                    <a:pt x="6096879" y="770801"/>
                  </a:cubicBezTo>
                  <a:cubicBezTo>
                    <a:pt x="6085834" y="763921"/>
                    <a:pt x="6075332" y="769353"/>
                    <a:pt x="6066641" y="766275"/>
                  </a:cubicBezTo>
                  <a:cubicBezTo>
                    <a:pt x="6057407" y="763015"/>
                    <a:pt x="6050163" y="756497"/>
                    <a:pt x="6049802" y="745633"/>
                  </a:cubicBezTo>
                  <a:cubicBezTo>
                    <a:pt x="6049802" y="739839"/>
                    <a:pt x="6047991" y="734407"/>
                    <a:pt x="6056863" y="730242"/>
                  </a:cubicBezTo>
                  <a:cubicBezTo>
                    <a:pt x="6070987" y="723543"/>
                    <a:pt x="6065554" y="743460"/>
                    <a:pt x="6076418" y="741106"/>
                  </a:cubicBezTo>
                  <a:cubicBezTo>
                    <a:pt x="6078229" y="727345"/>
                    <a:pt x="6081850" y="713584"/>
                    <a:pt x="6069900" y="700547"/>
                  </a:cubicBezTo>
                  <a:cubicBezTo>
                    <a:pt x="6068995" y="708333"/>
                    <a:pt x="6068270" y="716119"/>
                    <a:pt x="6067365" y="723724"/>
                  </a:cubicBezTo>
                  <a:cubicBezTo>
                    <a:pt x="6046724" y="722094"/>
                    <a:pt x="6041835" y="715395"/>
                    <a:pt x="6062476" y="701090"/>
                  </a:cubicBezTo>
                  <a:lnTo>
                    <a:pt x="6005259" y="701090"/>
                  </a:lnTo>
                  <a:cubicBezTo>
                    <a:pt x="6006708" y="709239"/>
                    <a:pt x="6032962" y="714670"/>
                    <a:pt x="6006164" y="722819"/>
                  </a:cubicBezTo>
                  <a:cubicBezTo>
                    <a:pt x="5998197" y="725172"/>
                    <a:pt x="6002543" y="730242"/>
                    <a:pt x="6008518" y="730604"/>
                  </a:cubicBezTo>
                  <a:cubicBezTo>
                    <a:pt x="6016485" y="731148"/>
                    <a:pt x="6015037" y="735855"/>
                    <a:pt x="6013769" y="740563"/>
                  </a:cubicBezTo>
                  <a:cubicBezTo>
                    <a:pt x="6006708" y="766455"/>
                    <a:pt x="6010691" y="772793"/>
                    <a:pt x="6036040" y="774966"/>
                  </a:cubicBezTo>
                  <a:cubicBezTo>
                    <a:pt x="6041473" y="775509"/>
                    <a:pt x="6048534" y="773517"/>
                    <a:pt x="6048353" y="782570"/>
                  </a:cubicBezTo>
                  <a:cubicBezTo>
                    <a:pt x="6048172" y="792167"/>
                    <a:pt x="6040205" y="787822"/>
                    <a:pt x="6035497" y="788908"/>
                  </a:cubicBezTo>
                  <a:cubicBezTo>
                    <a:pt x="6024814" y="791262"/>
                    <a:pt x="6012321" y="784743"/>
                    <a:pt x="5997654" y="797056"/>
                  </a:cubicBezTo>
                  <a:lnTo>
                    <a:pt x="6105751" y="797056"/>
                  </a:lnTo>
                  <a:close/>
                  <a:moveTo>
                    <a:pt x="6846857" y="793978"/>
                  </a:moveTo>
                  <a:cubicBezTo>
                    <a:pt x="6852108" y="793978"/>
                    <a:pt x="6855367" y="793978"/>
                    <a:pt x="6858627" y="793978"/>
                  </a:cubicBezTo>
                  <a:cubicBezTo>
                    <a:pt x="6888321" y="792529"/>
                    <a:pt x="6896650" y="778225"/>
                    <a:pt x="6882165" y="752514"/>
                  </a:cubicBezTo>
                  <a:cubicBezTo>
                    <a:pt x="6879993" y="748711"/>
                    <a:pt x="6878544" y="746719"/>
                    <a:pt x="6881803" y="742736"/>
                  </a:cubicBezTo>
                  <a:cubicBezTo>
                    <a:pt x="6890132" y="732777"/>
                    <a:pt x="6888503" y="722275"/>
                    <a:pt x="6878906" y="715214"/>
                  </a:cubicBezTo>
                  <a:cubicBezTo>
                    <a:pt x="6864783" y="704712"/>
                    <a:pt x="6847400" y="707247"/>
                    <a:pt x="6832191" y="710144"/>
                  </a:cubicBezTo>
                  <a:cubicBezTo>
                    <a:pt x="6821327" y="712317"/>
                    <a:pt x="6827664" y="725354"/>
                    <a:pt x="6827121" y="733320"/>
                  </a:cubicBezTo>
                  <a:cubicBezTo>
                    <a:pt x="6826034" y="746176"/>
                    <a:pt x="6828207" y="759394"/>
                    <a:pt x="6826578" y="772250"/>
                  </a:cubicBezTo>
                  <a:cubicBezTo>
                    <a:pt x="6824405" y="790537"/>
                    <a:pt x="6830380" y="798142"/>
                    <a:pt x="6846857" y="794159"/>
                  </a:cubicBezTo>
                  <a:close/>
                  <a:moveTo>
                    <a:pt x="3271514" y="5604378"/>
                  </a:moveTo>
                  <a:cubicBezTo>
                    <a:pt x="3271514" y="5629908"/>
                    <a:pt x="3271152" y="5654895"/>
                    <a:pt x="3271695" y="5679883"/>
                  </a:cubicBezTo>
                  <a:cubicBezTo>
                    <a:pt x="3271695" y="5685858"/>
                    <a:pt x="3266806" y="5695816"/>
                    <a:pt x="3279300" y="5696360"/>
                  </a:cubicBezTo>
                  <a:cubicBezTo>
                    <a:pt x="3291974" y="5696903"/>
                    <a:pt x="3287991" y="5686944"/>
                    <a:pt x="3287991" y="5680788"/>
                  </a:cubicBezTo>
                  <a:cubicBezTo>
                    <a:pt x="3288353" y="5654895"/>
                    <a:pt x="3288715" y="5628822"/>
                    <a:pt x="3287991" y="5602929"/>
                  </a:cubicBezTo>
                  <a:cubicBezTo>
                    <a:pt x="3287629" y="5591522"/>
                    <a:pt x="3295233" y="5575769"/>
                    <a:pt x="3283464" y="5569613"/>
                  </a:cubicBezTo>
                  <a:cubicBezTo>
                    <a:pt x="3272600" y="5563819"/>
                    <a:pt x="3268798" y="5581563"/>
                    <a:pt x="3259925" y="5586814"/>
                  </a:cubicBezTo>
                  <a:cubicBezTo>
                    <a:pt x="3250872" y="5592065"/>
                    <a:pt x="3234033" y="5597859"/>
                    <a:pt x="3241457" y="5610353"/>
                  </a:cubicBezTo>
                  <a:cubicBezTo>
                    <a:pt x="3248518" y="5622303"/>
                    <a:pt x="3257934" y="5603110"/>
                    <a:pt x="3271514" y="5604559"/>
                  </a:cubicBezTo>
                  <a:close/>
                  <a:moveTo>
                    <a:pt x="331352" y="1113198"/>
                  </a:moveTo>
                  <a:cubicBezTo>
                    <a:pt x="352356" y="1112655"/>
                    <a:pt x="361409" y="1101972"/>
                    <a:pt x="362858" y="1085676"/>
                  </a:cubicBezTo>
                  <a:cubicBezTo>
                    <a:pt x="364306" y="1067207"/>
                    <a:pt x="354529" y="1056887"/>
                    <a:pt x="335879" y="1054895"/>
                  </a:cubicBezTo>
                  <a:cubicBezTo>
                    <a:pt x="331533" y="1054352"/>
                    <a:pt x="323928" y="1060689"/>
                    <a:pt x="323928" y="1049644"/>
                  </a:cubicBezTo>
                  <a:cubicBezTo>
                    <a:pt x="323928" y="1042582"/>
                    <a:pt x="327188" y="1040591"/>
                    <a:pt x="333887" y="1038780"/>
                  </a:cubicBezTo>
                  <a:cubicBezTo>
                    <a:pt x="341854" y="1036607"/>
                    <a:pt x="357426" y="1046747"/>
                    <a:pt x="356701" y="1032443"/>
                  </a:cubicBezTo>
                  <a:cubicBezTo>
                    <a:pt x="356339" y="1023751"/>
                    <a:pt x="339862" y="1029727"/>
                    <a:pt x="330809" y="1028097"/>
                  </a:cubicBezTo>
                  <a:cubicBezTo>
                    <a:pt x="306727" y="1023570"/>
                    <a:pt x="314151" y="1044755"/>
                    <a:pt x="310348" y="1055257"/>
                  </a:cubicBezTo>
                  <a:cubicBezTo>
                    <a:pt x="306184" y="1066664"/>
                    <a:pt x="304554" y="1080606"/>
                    <a:pt x="325196" y="1069380"/>
                  </a:cubicBezTo>
                  <a:cubicBezTo>
                    <a:pt x="334068" y="1064491"/>
                    <a:pt x="343303" y="1065759"/>
                    <a:pt x="347648" y="1076261"/>
                  </a:cubicBezTo>
                  <a:cubicBezTo>
                    <a:pt x="351269" y="1085133"/>
                    <a:pt x="350545" y="1094367"/>
                    <a:pt x="341673" y="1100162"/>
                  </a:cubicBezTo>
                  <a:cubicBezTo>
                    <a:pt x="333525" y="1105412"/>
                    <a:pt x="325739" y="1103602"/>
                    <a:pt x="320850" y="1095092"/>
                  </a:cubicBezTo>
                  <a:cubicBezTo>
                    <a:pt x="317772" y="1089660"/>
                    <a:pt x="314875" y="1084047"/>
                    <a:pt x="308719" y="1090203"/>
                  </a:cubicBezTo>
                  <a:cubicBezTo>
                    <a:pt x="304916" y="1094005"/>
                    <a:pt x="307994" y="1099437"/>
                    <a:pt x="310892" y="1103421"/>
                  </a:cubicBezTo>
                  <a:cubicBezTo>
                    <a:pt x="316686" y="1111207"/>
                    <a:pt x="325015" y="1114104"/>
                    <a:pt x="331352" y="1113379"/>
                  </a:cubicBezTo>
                  <a:close/>
                  <a:moveTo>
                    <a:pt x="535052" y="2833332"/>
                  </a:moveTo>
                  <a:cubicBezTo>
                    <a:pt x="537406" y="2843653"/>
                    <a:pt x="533423" y="2864295"/>
                    <a:pt x="556418" y="2870270"/>
                  </a:cubicBezTo>
                  <a:cubicBezTo>
                    <a:pt x="566920" y="2872986"/>
                    <a:pt x="577241" y="2871537"/>
                    <a:pt x="584121" y="2860855"/>
                  </a:cubicBezTo>
                  <a:cubicBezTo>
                    <a:pt x="593356" y="2846550"/>
                    <a:pt x="593356" y="2809612"/>
                    <a:pt x="584121" y="2795489"/>
                  </a:cubicBezTo>
                  <a:cubicBezTo>
                    <a:pt x="577241" y="2785168"/>
                    <a:pt x="567282" y="2784444"/>
                    <a:pt x="556418" y="2785531"/>
                  </a:cubicBezTo>
                  <a:cubicBezTo>
                    <a:pt x="548089" y="2786436"/>
                    <a:pt x="543200" y="2791687"/>
                    <a:pt x="540303" y="2798568"/>
                  </a:cubicBezTo>
                  <a:cubicBezTo>
                    <a:pt x="536501" y="2807440"/>
                    <a:pt x="533604" y="2816674"/>
                    <a:pt x="535233" y="2833151"/>
                  </a:cubicBezTo>
                  <a:close/>
                  <a:moveTo>
                    <a:pt x="493407" y="3710963"/>
                  </a:moveTo>
                  <a:cubicBezTo>
                    <a:pt x="493226" y="3696115"/>
                    <a:pt x="492683" y="3684527"/>
                    <a:pt x="486888" y="3674387"/>
                  </a:cubicBezTo>
                  <a:cubicBezTo>
                    <a:pt x="477654" y="3658453"/>
                    <a:pt x="454840" y="3657186"/>
                    <a:pt x="444157" y="3672033"/>
                  </a:cubicBezTo>
                  <a:cubicBezTo>
                    <a:pt x="433293" y="3687062"/>
                    <a:pt x="434017" y="3725991"/>
                    <a:pt x="445605" y="3739933"/>
                  </a:cubicBezTo>
                  <a:cubicBezTo>
                    <a:pt x="456831" y="3753513"/>
                    <a:pt x="480732" y="3750436"/>
                    <a:pt x="488156" y="3733777"/>
                  </a:cubicBezTo>
                  <a:cubicBezTo>
                    <a:pt x="491596" y="3725810"/>
                    <a:pt x="492320" y="3716576"/>
                    <a:pt x="493588" y="3711144"/>
                  </a:cubicBezTo>
                  <a:close/>
                  <a:moveTo>
                    <a:pt x="493769" y="4583343"/>
                  </a:moveTo>
                  <a:cubicBezTo>
                    <a:pt x="493045" y="4577548"/>
                    <a:pt x="492683" y="4571211"/>
                    <a:pt x="491596" y="4564873"/>
                  </a:cubicBezTo>
                  <a:cubicBezTo>
                    <a:pt x="489242" y="4550026"/>
                    <a:pt x="482543" y="4539162"/>
                    <a:pt x="465523" y="4538619"/>
                  </a:cubicBezTo>
                  <a:cubicBezTo>
                    <a:pt x="448140" y="4538076"/>
                    <a:pt x="441441" y="4549121"/>
                    <a:pt x="438181" y="4563787"/>
                  </a:cubicBezTo>
                  <a:cubicBezTo>
                    <a:pt x="434560" y="4579178"/>
                    <a:pt x="436009" y="4594387"/>
                    <a:pt x="441441" y="4609054"/>
                  </a:cubicBezTo>
                  <a:cubicBezTo>
                    <a:pt x="445424" y="4620280"/>
                    <a:pt x="453572" y="4624988"/>
                    <a:pt x="465704" y="4624988"/>
                  </a:cubicBezTo>
                  <a:cubicBezTo>
                    <a:pt x="478197" y="4624988"/>
                    <a:pt x="485621" y="4618650"/>
                    <a:pt x="489423" y="4608149"/>
                  </a:cubicBezTo>
                  <a:cubicBezTo>
                    <a:pt x="492139" y="4600725"/>
                    <a:pt x="492502" y="4592396"/>
                    <a:pt x="493950" y="4583523"/>
                  </a:cubicBezTo>
                  <a:close/>
                  <a:moveTo>
                    <a:pt x="534147" y="4577729"/>
                  </a:moveTo>
                  <a:cubicBezTo>
                    <a:pt x="534147" y="4601630"/>
                    <a:pt x="540846" y="4620280"/>
                    <a:pt x="551529" y="4623177"/>
                  </a:cubicBezTo>
                  <a:cubicBezTo>
                    <a:pt x="562393" y="4626074"/>
                    <a:pt x="573982" y="4627160"/>
                    <a:pt x="582673" y="4616478"/>
                  </a:cubicBezTo>
                  <a:cubicBezTo>
                    <a:pt x="593899" y="4602536"/>
                    <a:pt x="594080" y="4561071"/>
                    <a:pt x="582673" y="4547310"/>
                  </a:cubicBezTo>
                  <a:cubicBezTo>
                    <a:pt x="574163" y="4537170"/>
                    <a:pt x="562212" y="4535903"/>
                    <a:pt x="551891" y="4540792"/>
                  </a:cubicBezTo>
                  <a:cubicBezTo>
                    <a:pt x="535958" y="4548396"/>
                    <a:pt x="535233" y="4565055"/>
                    <a:pt x="534328" y="4577729"/>
                  </a:cubicBezTo>
                  <a:close/>
                  <a:moveTo>
                    <a:pt x="591726" y="3705169"/>
                  </a:moveTo>
                  <a:cubicBezTo>
                    <a:pt x="590640" y="3697926"/>
                    <a:pt x="589915" y="3691408"/>
                    <a:pt x="588648" y="3685251"/>
                  </a:cubicBezTo>
                  <a:cubicBezTo>
                    <a:pt x="585751" y="3671128"/>
                    <a:pt x="577603" y="3662075"/>
                    <a:pt x="562393" y="3661894"/>
                  </a:cubicBezTo>
                  <a:cubicBezTo>
                    <a:pt x="547908" y="3661712"/>
                    <a:pt x="540665" y="3670223"/>
                    <a:pt x="537044" y="3683259"/>
                  </a:cubicBezTo>
                  <a:cubicBezTo>
                    <a:pt x="532155" y="3700280"/>
                    <a:pt x="533060" y="3716757"/>
                    <a:pt x="539579" y="3733053"/>
                  </a:cubicBezTo>
                  <a:cubicBezTo>
                    <a:pt x="543925" y="3744098"/>
                    <a:pt x="552254" y="3748443"/>
                    <a:pt x="564204" y="3748262"/>
                  </a:cubicBezTo>
                  <a:cubicBezTo>
                    <a:pt x="576698" y="3747900"/>
                    <a:pt x="583940" y="3741382"/>
                    <a:pt x="587380" y="3730699"/>
                  </a:cubicBezTo>
                  <a:cubicBezTo>
                    <a:pt x="590096" y="3722370"/>
                    <a:pt x="590459" y="3713316"/>
                    <a:pt x="591726" y="3705169"/>
                  </a:cubicBezTo>
                  <a:close/>
                  <a:moveTo>
                    <a:pt x="493226" y="1072820"/>
                  </a:moveTo>
                  <a:cubicBezTo>
                    <a:pt x="493226" y="1062138"/>
                    <a:pt x="492139" y="1051636"/>
                    <a:pt x="487975" y="1041858"/>
                  </a:cubicBezTo>
                  <a:cubicBezTo>
                    <a:pt x="483810" y="1031899"/>
                    <a:pt x="475843" y="1027373"/>
                    <a:pt x="465160" y="1027011"/>
                  </a:cubicBezTo>
                  <a:cubicBezTo>
                    <a:pt x="454296" y="1026649"/>
                    <a:pt x="445786" y="1031175"/>
                    <a:pt x="441622" y="1040772"/>
                  </a:cubicBezTo>
                  <a:cubicBezTo>
                    <a:pt x="433112" y="1061051"/>
                    <a:pt x="432931" y="1082055"/>
                    <a:pt x="443432" y="1101610"/>
                  </a:cubicBezTo>
                  <a:cubicBezTo>
                    <a:pt x="452486" y="1118811"/>
                    <a:pt x="476749" y="1117544"/>
                    <a:pt x="486888" y="1100705"/>
                  </a:cubicBezTo>
                  <a:cubicBezTo>
                    <a:pt x="492139" y="1091832"/>
                    <a:pt x="491053" y="1082055"/>
                    <a:pt x="493226" y="1072820"/>
                  </a:cubicBezTo>
                  <a:close/>
                  <a:moveTo>
                    <a:pt x="435828" y="2826995"/>
                  </a:moveTo>
                  <a:cubicBezTo>
                    <a:pt x="437095" y="2842567"/>
                    <a:pt x="436552" y="2859406"/>
                    <a:pt x="451580" y="2868278"/>
                  </a:cubicBezTo>
                  <a:cubicBezTo>
                    <a:pt x="462445" y="2874615"/>
                    <a:pt x="475119" y="2873710"/>
                    <a:pt x="484354" y="2862846"/>
                  </a:cubicBezTo>
                  <a:cubicBezTo>
                    <a:pt x="495942" y="2849447"/>
                    <a:pt x="495580" y="2807258"/>
                    <a:pt x="483810" y="2793678"/>
                  </a:cubicBezTo>
                  <a:cubicBezTo>
                    <a:pt x="474395" y="2782815"/>
                    <a:pt x="462082" y="2781909"/>
                    <a:pt x="451037" y="2788609"/>
                  </a:cubicBezTo>
                  <a:cubicBezTo>
                    <a:pt x="436914" y="2796938"/>
                    <a:pt x="436371" y="2812510"/>
                    <a:pt x="435647" y="2826995"/>
                  </a:cubicBezTo>
                  <a:close/>
                  <a:moveTo>
                    <a:pt x="533785" y="1070105"/>
                  </a:moveTo>
                  <a:cubicBezTo>
                    <a:pt x="535233" y="1084952"/>
                    <a:pt x="534871" y="1101972"/>
                    <a:pt x="550081" y="1110482"/>
                  </a:cubicBezTo>
                  <a:cubicBezTo>
                    <a:pt x="560764" y="1116458"/>
                    <a:pt x="573800" y="1115733"/>
                    <a:pt x="582854" y="1104326"/>
                  </a:cubicBezTo>
                  <a:cubicBezTo>
                    <a:pt x="594080" y="1090203"/>
                    <a:pt x="593537" y="1048377"/>
                    <a:pt x="581767" y="1035159"/>
                  </a:cubicBezTo>
                  <a:cubicBezTo>
                    <a:pt x="572171" y="1024476"/>
                    <a:pt x="559677" y="1023932"/>
                    <a:pt x="548813" y="1030632"/>
                  </a:cubicBezTo>
                  <a:cubicBezTo>
                    <a:pt x="534871" y="1039142"/>
                    <a:pt x="534690" y="1054895"/>
                    <a:pt x="533966" y="1070105"/>
                  </a:cubicBezTo>
                  <a:close/>
                  <a:moveTo>
                    <a:pt x="325920" y="3733053"/>
                  </a:moveTo>
                  <a:cubicBezTo>
                    <a:pt x="335879" y="3718749"/>
                    <a:pt x="352175" y="3711687"/>
                    <a:pt x="358331" y="3695934"/>
                  </a:cubicBezTo>
                  <a:cubicBezTo>
                    <a:pt x="363944" y="3681449"/>
                    <a:pt x="360685" y="3669499"/>
                    <a:pt x="346200" y="3664066"/>
                  </a:cubicBezTo>
                  <a:cubicBezTo>
                    <a:pt x="332620" y="3658996"/>
                    <a:pt x="318496" y="3659721"/>
                    <a:pt x="309624" y="3674025"/>
                  </a:cubicBezTo>
                  <a:cubicBezTo>
                    <a:pt x="307089" y="3678009"/>
                    <a:pt x="305460" y="3684165"/>
                    <a:pt x="310167" y="3687243"/>
                  </a:cubicBezTo>
                  <a:cubicBezTo>
                    <a:pt x="315780" y="3690683"/>
                    <a:pt x="317591" y="3685975"/>
                    <a:pt x="320126" y="3681087"/>
                  </a:cubicBezTo>
                  <a:cubicBezTo>
                    <a:pt x="325196" y="3671309"/>
                    <a:pt x="334430" y="3669499"/>
                    <a:pt x="342759" y="3675655"/>
                  </a:cubicBezTo>
                  <a:cubicBezTo>
                    <a:pt x="352537" y="3682716"/>
                    <a:pt x="348010" y="3691770"/>
                    <a:pt x="341854" y="3698831"/>
                  </a:cubicBezTo>
                  <a:cubicBezTo>
                    <a:pt x="336603" y="3704988"/>
                    <a:pt x="330266" y="3710057"/>
                    <a:pt x="324109" y="3715489"/>
                  </a:cubicBezTo>
                  <a:cubicBezTo>
                    <a:pt x="315056" y="3723456"/>
                    <a:pt x="306365" y="3731786"/>
                    <a:pt x="304554" y="3744822"/>
                  </a:cubicBezTo>
                  <a:cubicBezTo>
                    <a:pt x="334430" y="3749530"/>
                    <a:pt x="347286" y="3748805"/>
                    <a:pt x="362496" y="3741201"/>
                  </a:cubicBezTo>
                  <a:cubicBezTo>
                    <a:pt x="352537" y="3730337"/>
                    <a:pt x="338776" y="3740477"/>
                    <a:pt x="325920" y="3733053"/>
                  </a:cubicBezTo>
                  <a:close/>
                  <a:moveTo>
                    <a:pt x="533785" y="1945200"/>
                  </a:moveTo>
                  <a:cubicBezTo>
                    <a:pt x="534871" y="1961496"/>
                    <a:pt x="534871" y="1978154"/>
                    <a:pt x="549900" y="1987026"/>
                  </a:cubicBezTo>
                  <a:cubicBezTo>
                    <a:pt x="560945" y="1993364"/>
                    <a:pt x="573438" y="1992277"/>
                    <a:pt x="582492" y="1981232"/>
                  </a:cubicBezTo>
                  <a:cubicBezTo>
                    <a:pt x="593718" y="1967652"/>
                    <a:pt x="593356" y="1925101"/>
                    <a:pt x="581767" y="1912065"/>
                  </a:cubicBezTo>
                  <a:cubicBezTo>
                    <a:pt x="572171" y="1901382"/>
                    <a:pt x="559677" y="1900658"/>
                    <a:pt x="548813" y="1907176"/>
                  </a:cubicBezTo>
                  <a:cubicBezTo>
                    <a:pt x="534871" y="1915686"/>
                    <a:pt x="534871" y="1931439"/>
                    <a:pt x="533785" y="1945200"/>
                  </a:cubicBezTo>
                  <a:close/>
                  <a:moveTo>
                    <a:pt x="493407" y="1946830"/>
                  </a:moveTo>
                  <a:cubicBezTo>
                    <a:pt x="492320" y="1939225"/>
                    <a:pt x="491777" y="1932706"/>
                    <a:pt x="490329" y="1926369"/>
                  </a:cubicBezTo>
                  <a:cubicBezTo>
                    <a:pt x="487432" y="1913151"/>
                    <a:pt x="480189" y="1904460"/>
                    <a:pt x="465704" y="1903736"/>
                  </a:cubicBezTo>
                  <a:cubicBezTo>
                    <a:pt x="451037" y="1903012"/>
                    <a:pt x="443614" y="1910797"/>
                    <a:pt x="439268" y="1924015"/>
                  </a:cubicBezTo>
                  <a:cubicBezTo>
                    <a:pt x="433836" y="1941217"/>
                    <a:pt x="434922" y="1957875"/>
                    <a:pt x="441079" y="1974351"/>
                  </a:cubicBezTo>
                  <a:cubicBezTo>
                    <a:pt x="445243" y="1985578"/>
                    <a:pt x="453753" y="1990105"/>
                    <a:pt x="465885" y="1989924"/>
                  </a:cubicBezTo>
                  <a:cubicBezTo>
                    <a:pt x="478559" y="1989924"/>
                    <a:pt x="485802" y="1982862"/>
                    <a:pt x="489242" y="1972179"/>
                  </a:cubicBezTo>
                  <a:cubicBezTo>
                    <a:pt x="491958" y="1963850"/>
                    <a:pt x="492320" y="1954615"/>
                    <a:pt x="493407" y="1946648"/>
                  </a:cubicBezTo>
                  <a:close/>
                  <a:moveTo>
                    <a:pt x="721370" y="4582437"/>
                  </a:moveTo>
                  <a:cubicBezTo>
                    <a:pt x="721189" y="4577367"/>
                    <a:pt x="721008" y="4571573"/>
                    <a:pt x="720465" y="4565960"/>
                  </a:cubicBezTo>
                  <a:cubicBezTo>
                    <a:pt x="718835" y="4549302"/>
                    <a:pt x="710325" y="4538257"/>
                    <a:pt x="692942" y="4538257"/>
                  </a:cubicBezTo>
                  <a:cubicBezTo>
                    <a:pt x="676284" y="4538257"/>
                    <a:pt x="668317" y="4550026"/>
                    <a:pt x="666688" y="4564873"/>
                  </a:cubicBezTo>
                  <a:cubicBezTo>
                    <a:pt x="664877" y="4579902"/>
                    <a:pt x="663610" y="4595292"/>
                    <a:pt x="670490" y="4609959"/>
                  </a:cubicBezTo>
                  <a:cubicBezTo>
                    <a:pt x="675198" y="4619737"/>
                    <a:pt x="682078" y="4624445"/>
                    <a:pt x="693123" y="4624806"/>
                  </a:cubicBezTo>
                  <a:cubicBezTo>
                    <a:pt x="705255" y="4625169"/>
                    <a:pt x="712679" y="4619737"/>
                    <a:pt x="717749" y="4609054"/>
                  </a:cubicBezTo>
                  <a:cubicBezTo>
                    <a:pt x="721732" y="4600544"/>
                    <a:pt x="720465" y="4591671"/>
                    <a:pt x="721551" y="4582437"/>
                  </a:cubicBezTo>
                  <a:close/>
                  <a:moveTo>
                    <a:pt x="721370" y="1947554"/>
                  </a:moveTo>
                  <a:cubicBezTo>
                    <a:pt x="720283" y="1938319"/>
                    <a:pt x="722275" y="1927818"/>
                    <a:pt x="716481" y="1917859"/>
                  </a:cubicBezTo>
                  <a:cubicBezTo>
                    <a:pt x="705798" y="1899571"/>
                    <a:pt x="681173" y="1897761"/>
                    <a:pt x="671758" y="1916048"/>
                  </a:cubicBezTo>
                  <a:cubicBezTo>
                    <a:pt x="661437" y="1936509"/>
                    <a:pt x="661980" y="1958599"/>
                    <a:pt x="672482" y="1978878"/>
                  </a:cubicBezTo>
                  <a:cubicBezTo>
                    <a:pt x="680811" y="1994812"/>
                    <a:pt x="704531" y="1993907"/>
                    <a:pt x="715033" y="1978878"/>
                  </a:cubicBezTo>
                  <a:cubicBezTo>
                    <a:pt x="721370" y="1969644"/>
                    <a:pt x="720827" y="1958961"/>
                    <a:pt x="721370" y="1947554"/>
                  </a:cubicBezTo>
                  <a:close/>
                  <a:moveTo>
                    <a:pt x="5986428" y="802126"/>
                  </a:moveTo>
                  <a:cubicBezTo>
                    <a:pt x="5986428" y="770982"/>
                    <a:pt x="5985704" y="745814"/>
                    <a:pt x="5986609" y="720827"/>
                  </a:cubicBezTo>
                  <a:cubicBezTo>
                    <a:pt x="5987153" y="706704"/>
                    <a:pt x="5977737" y="708695"/>
                    <a:pt x="5970675" y="710325"/>
                  </a:cubicBezTo>
                  <a:cubicBezTo>
                    <a:pt x="5962165" y="712317"/>
                    <a:pt x="5946774" y="700728"/>
                    <a:pt x="5945869" y="719016"/>
                  </a:cubicBezTo>
                  <a:cubicBezTo>
                    <a:pt x="5944421" y="745271"/>
                    <a:pt x="5945507" y="771525"/>
                    <a:pt x="5945507" y="802126"/>
                  </a:cubicBezTo>
                  <a:cubicBezTo>
                    <a:pt x="5959811" y="787278"/>
                    <a:pt x="5971219" y="785105"/>
                    <a:pt x="5986428" y="802126"/>
                  </a:cubicBezTo>
                  <a:close/>
                  <a:moveTo>
                    <a:pt x="722094" y="2830254"/>
                  </a:moveTo>
                  <a:cubicBezTo>
                    <a:pt x="721551" y="2823012"/>
                    <a:pt x="721551" y="2817217"/>
                    <a:pt x="720646" y="2811604"/>
                  </a:cubicBezTo>
                  <a:cubicBezTo>
                    <a:pt x="718292" y="2796395"/>
                    <a:pt x="710687" y="2785531"/>
                    <a:pt x="694210" y="2784988"/>
                  </a:cubicBezTo>
                  <a:cubicBezTo>
                    <a:pt x="676827" y="2784263"/>
                    <a:pt x="669223" y="2796214"/>
                    <a:pt x="667231" y="2810699"/>
                  </a:cubicBezTo>
                  <a:cubicBezTo>
                    <a:pt x="665239" y="2825003"/>
                    <a:pt x="664153" y="2839670"/>
                    <a:pt x="669947" y="2853974"/>
                  </a:cubicBezTo>
                  <a:cubicBezTo>
                    <a:pt x="674836" y="2866105"/>
                    <a:pt x="682984" y="2871719"/>
                    <a:pt x="696020" y="2871356"/>
                  </a:cubicBezTo>
                  <a:cubicBezTo>
                    <a:pt x="708695" y="2870994"/>
                    <a:pt x="715395" y="2863027"/>
                    <a:pt x="719016" y="2852706"/>
                  </a:cubicBezTo>
                  <a:cubicBezTo>
                    <a:pt x="721551" y="2845102"/>
                    <a:pt x="721370" y="2836772"/>
                    <a:pt x="722275" y="2830254"/>
                  </a:cubicBezTo>
                  <a:close/>
                  <a:moveTo>
                    <a:pt x="721732" y="5463870"/>
                  </a:moveTo>
                  <a:cubicBezTo>
                    <a:pt x="721370" y="5458257"/>
                    <a:pt x="721732" y="5452463"/>
                    <a:pt x="720827" y="5446849"/>
                  </a:cubicBezTo>
                  <a:cubicBezTo>
                    <a:pt x="718473" y="5431821"/>
                    <a:pt x="711230" y="5420595"/>
                    <a:pt x="694391" y="5420052"/>
                  </a:cubicBezTo>
                  <a:cubicBezTo>
                    <a:pt x="677190" y="5419509"/>
                    <a:pt x="669223" y="5431278"/>
                    <a:pt x="667231" y="5445763"/>
                  </a:cubicBezTo>
                  <a:cubicBezTo>
                    <a:pt x="665239" y="5460792"/>
                    <a:pt x="663972" y="5476363"/>
                    <a:pt x="670852" y="5491392"/>
                  </a:cubicBezTo>
                  <a:cubicBezTo>
                    <a:pt x="675560" y="5501532"/>
                    <a:pt x="682803" y="5506058"/>
                    <a:pt x="693667" y="5506420"/>
                  </a:cubicBezTo>
                  <a:cubicBezTo>
                    <a:pt x="704893" y="5506783"/>
                    <a:pt x="711592" y="5501894"/>
                    <a:pt x="717024" y="5492297"/>
                  </a:cubicBezTo>
                  <a:cubicBezTo>
                    <a:pt x="722275" y="5483063"/>
                    <a:pt x="720465" y="5473285"/>
                    <a:pt x="721732" y="5463870"/>
                  </a:cubicBezTo>
                  <a:close/>
                  <a:moveTo>
                    <a:pt x="428404" y="4582437"/>
                  </a:moveTo>
                  <a:cubicBezTo>
                    <a:pt x="427499" y="4575194"/>
                    <a:pt x="427499" y="4566141"/>
                    <a:pt x="425145" y="4557631"/>
                  </a:cubicBezTo>
                  <a:cubicBezTo>
                    <a:pt x="421885" y="4545318"/>
                    <a:pt x="412832" y="4538438"/>
                    <a:pt x="399976" y="4538257"/>
                  </a:cubicBezTo>
                  <a:cubicBezTo>
                    <a:pt x="386940" y="4538076"/>
                    <a:pt x="378067" y="4545318"/>
                    <a:pt x="374989" y="4557450"/>
                  </a:cubicBezTo>
                  <a:cubicBezTo>
                    <a:pt x="370644" y="4574108"/>
                    <a:pt x="369919" y="4590947"/>
                    <a:pt x="376257" y="4607605"/>
                  </a:cubicBezTo>
                  <a:cubicBezTo>
                    <a:pt x="380964" y="4619918"/>
                    <a:pt x="389475" y="4624988"/>
                    <a:pt x="402511" y="4624626"/>
                  </a:cubicBezTo>
                  <a:cubicBezTo>
                    <a:pt x="415548" y="4624263"/>
                    <a:pt x="421523" y="4615753"/>
                    <a:pt x="425145" y="4605795"/>
                  </a:cubicBezTo>
                  <a:cubicBezTo>
                    <a:pt x="427680" y="4599095"/>
                    <a:pt x="427136" y="4591309"/>
                    <a:pt x="428223" y="4582256"/>
                  </a:cubicBezTo>
                  <a:close/>
                  <a:moveTo>
                    <a:pt x="722094" y="3706617"/>
                  </a:moveTo>
                  <a:cubicBezTo>
                    <a:pt x="721551" y="3698831"/>
                    <a:pt x="721732" y="3693218"/>
                    <a:pt x="720646" y="3687605"/>
                  </a:cubicBezTo>
                  <a:cubicBezTo>
                    <a:pt x="717930" y="3672395"/>
                    <a:pt x="709782" y="3661712"/>
                    <a:pt x="693305" y="3661712"/>
                  </a:cubicBezTo>
                  <a:cubicBezTo>
                    <a:pt x="677733" y="3661712"/>
                    <a:pt x="669404" y="3672576"/>
                    <a:pt x="667231" y="3686156"/>
                  </a:cubicBezTo>
                  <a:cubicBezTo>
                    <a:pt x="665058" y="3700461"/>
                    <a:pt x="663972" y="3715127"/>
                    <a:pt x="669223" y="3729612"/>
                  </a:cubicBezTo>
                  <a:cubicBezTo>
                    <a:pt x="673568" y="3741744"/>
                    <a:pt x="680992" y="3748262"/>
                    <a:pt x="694391" y="3748443"/>
                  </a:cubicBezTo>
                  <a:cubicBezTo>
                    <a:pt x="708333" y="3748625"/>
                    <a:pt x="715395" y="3740115"/>
                    <a:pt x="719016" y="3728889"/>
                  </a:cubicBezTo>
                  <a:cubicBezTo>
                    <a:pt x="721551" y="3721283"/>
                    <a:pt x="721189" y="3712955"/>
                    <a:pt x="721913" y="3706798"/>
                  </a:cubicBezTo>
                  <a:close/>
                  <a:moveTo>
                    <a:pt x="332076" y="2784988"/>
                  </a:moveTo>
                  <a:cubicBezTo>
                    <a:pt x="330447" y="2785350"/>
                    <a:pt x="328093" y="2785893"/>
                    <a:pt x="325558" y="2786074"/>
                  </a:cubicBezTo>
                  <a:cubicBezTo>
                    <a:pt x="317229" y="2786979"/>
                    <a:pt x="312702" y="2792773"/>
                    <a:pt x="309262" y="2799111"/>
                  </a:cubicBezTo>
                  <a:cubicBezTo>
                    <a:pt x="308176" y="2801102"/>
                    <a:pt x="309443" y="2806535"/>
                    <a:pt x="311073" y="2807440"/>
                  </a:cubicBezTo>
                  <a:cubicBezTo>
                    <a:pt x="320126" y="2811966"/>
                    <a:pt x="320307" y="2801284"/>
                    <a:pt x="325377" y="2798568"/>
                  </a:cubicBezTo>
                  <a:cubicBezTo>
                    <a:pt x="330990" y="2795489"/>
                    <a:pt x="338595" y="2794041"/>
                    <a:pt x="342578" y="2801102"/>
                  </a:cubicBezTo>
                  <a:cubicBezTo>
                    <a:pt x="346019" y="2807078"/>
                    <a:pt x="345837" y="2813415"/>
                    <a:pt x="337689" y="2817036"/>
                  </a:cubicBezTo>
                  <a:cubicBezTo>
                    <a:pt x="331171" y="2819933"/>
                    <a:pt x="318677" y="2823736"/>
                    <a:pt x="334611" y="2830254"/>
                  </a:cubicBezTo>
                  <a:cubicBezTo>
                    <a:pt x="343484" y="2833875"/>
                    <a:pt x="348554" y="2837135"/>
                    <a:pt x="348554" y="2846731"/>
                  </a:cubicBezTo>
                  <a:cubicBezTo>
                    <a:pt x="348554" y="2853250"/>
                    <a:pt x="344932" y="2857957"/>
                    <a:pt x="339138" y="2859587"/>
                  </a:cubicBezTo>
                  <a:cubicBezTo>
                    <a:pt x="330266" y="2862303"/>
                    <a:pt x="323023" y="2859406"/>
                    <a:pt x="319402" y="2850352"/>
                  </a:cubicBezTo>
                  <a:cubicBezTo>
                    <a:pt x="317410" y="2845283"/>
                    <a:pt x="313245" y="2844377"/>
                    <a:pt x="309805" y="2846550"/>
                  </a:cubicBezTo>
                  <a:cubicBezTo>
                    <a:pt x="304373" y="2849990"/>
                    <a:pt x="307451" y="2855604"/>
                    <a:pt x="309805" y="2859225"/>
                  </a:cubicBezTo>
                  <a:cubicBezTo>
                    <a:pt x="315961" y="2869365"/>
                    <a:pt x="325739" y="2872081"/>
                    <a:pt x="337146" y="2870994"/>
                  </a:cubicBezTo>
                  <a:cubicBezTo>
                    <a:pt x="349097" y="2870089"/>
                    <a:pt x="359961" y="2863932"/>
                    <a:pt x="360142" y="2853068"/>
                  </a:cubicBezTo>
                  <a:cubicBezTo>
                    <a:pt x="360504" y="2833695"/>
                    <a:pt x="357426" y="2813777"/>
                    <a:pt x="353442" y="2794765"/>
                  </a:cubicBezTo>
                  <a:cubicBezTo>
                    <a:pt x="351632" y="2786255"/>
                    <a:pt x="340949" y="2785893"/>
                    <a:pt x="332257" y="2784625"/>
                  </a:cubicBezTo>
                  <a:close/>
                  <a:moveTo>
                    <a:pt x="372454" y="3703177"/>
                  </a:moveTo>
                  <a:cubicBezTo>
                    <a:pt x="371911" y="3717300"/>
                    <a:pt x="371911" y="3731604"/>
                    <a:pt x="382956" y="3741563"/>
                  </a:cubicBezTo>
                  <a:cubicBezTo>
                    <a:pt x="393820" y="3751341"/>
                    <a:pt x="406495" y="3751703"/>
                    <a:pt x="417721" y="3741563"/>
                  </a:cubicBezTo>
                  <a:cubicBezTo>
                    <a:pt x="431301" y="3729250"/>
                    <a:pt x="432025" y="3681268"/>
                    <a:pt x="418445" y="3668955"/>
                  </a:cubicBezTo>
                  <a:cubicBezTo>
                    <a:pt x="407762" y="3659540"/>
                    <a:pt x="394544" y="3657729"/>
                    <a:pt x="383318" y="3667507"/>
                  </a:cubicBezTo>
                  <a:cubicBezTo>
                    <a:pt x="372998" y="3676560"/>
                    <a:pt x="371368" y="3689959"/>
                    <a:pt x="372454" y="3702996"/>
                  </a:cubicBezTo>
                  <a:close/>
                  <a:moveTo>
                    <a:pt x="657091" y="1946648"/>
                  </a:moveTo>
                  <a:cubicBezTo>
                    <a:pt x="657091" y="1937595"/>
                    <a:pt x="656910" y="1929085"/>
                    <a:pt x="653108" y="1920394"/>
                  </a:cubicBezTo>
                  <a:cubicBezTo>
                    <a:pt x="647857" y="1908082"/>
                    <a:pt x="638622" y="1903555"/>
                    <a:pt x="626310" y="1903736"/>
                  </a:cubicBezTo>
                  <a:cubicBezTo>
                    <a:pt x="613635" y="1903917"/>
                    <a:pt x="606393" y="1912246"/>
                    <a:pt x="603858" y="1922748"/>
                  </a:cubicBezTo>
                  <a:cubicBezTo>
                    <a:pt x="600055" y="1938681"/>
                    <a:pt x="600055" y="1955340"/>
                    <a:pt x="604582" y="1971092"/>
                  </a:cubicBezTo>
                  <a:cubicBezTo>
                    <a:pt x="608022" y="1982862"/>
                    <a:pt x="616170" y="1990285"/>
                    <a:pt x="629750" y="1990105"/>
                  </a:cubicBezTo>
                  <a:cubicBezTo>
                    <a:pt x="642063" y="1990105"/>
                    <a:pt x="648762" y="1983767"/>
                    <a:pt x="653651" y="1972903"/>
                  </a:cubicBezTo>
                  <a:cubicBezTo>
                    <a:pt x="657453" y="1964212"/>
                    <a:pt x="656910" y="1955340"/>
                    <a:pt x="657091" y="1946468"/>
                  </a:cubicBezTo>
                  <a:close/>
                  <a:moveTo>
                    <a:pt x="372273" y="1947554"/>
                  </a:moveTo>
                  <a:cubicBezTo>
                    <a:pt x="373179" y="1955521"/>
                    <a:pt x="372273" y="1964393"/>
                    <a:pt x="376257" y="1973084"/>
                  </a:cubicBezTo>
                  <a:cubicBezTo>
                    <a:pt x="381327" y="1983586"/>
                    <a:pt x="387845" y="1989924"/>
                    <a:pt x="400158" y="1990285"/>
                  </a:cubicBezTo>
                  <a:cubicBezTo>
                    <a:pt x="412651" y="1990467"/>
                    <a:pt x="421161" y="1984129"/>
                    <a:pt x="424420" y="1973628"/>
                  </a:cubicBezTo>
                  <a:cubicBezTo>
                    <a:pt x="429852" y="1955521"/>
                    <a:pt x="430577" y="1937052"/>
                    <a:pt x="423334" y="1918764"/>
                  </a:cubicBezTo>
                  <a:cubicBezTo>
                    <a:pt x="418988" y="1908082"/>
                    <a:pt x="410840" y="1904460"/>
                    <a:pt x="400339" y="1904098"/>
                  </a:cubicBezTo>
                  <a:cubicBezTo>
                    <a:pt x="389475" y="1903555"/>
                    <a:pt x="382232" y="1908443"/>
                    <a:pt x="377162" y="1918402"/>
                  </a:cubicBezTo>
                  <a:cubicBezTo>
                    <a:pt x="372454" y="1927637"/>
                    <a:pt x="372816" y="1937233"/>
                    <a:pt x="372454" y="1947735"/>
                  </a:cubicBezTo>
                  <a:close/>
                  <a:moveTo>
                    <a:pt x="722275" y="1072820"/>
                  </a:moveTo>
                  <a:cubicBezTo>
                    <a:pt x="721732" y="1064491"/>
                    <a:pt x="721913" y="1057973"/>
                    <a:pt x="720646" y="1051636"/>
                  </a:cubicBezTo>
                  <a:cubicBezTo>
                    <a:pt x="717749" y="1037694"/>
                    <a:pt x="710325" y="1027735"/>
                    <a:pt x="694753" y="1026830"/>
                  </a:cubicBezTo>
                  <a:cubicBezTo>
                    <a:pt x="678819" y="1026105"/>
                    <a:pt x="670309" y="1036426"/>
                    <a:pt x="667774" y="1050006"/>
                  </a:cubicBezTo>
                  <a:cubicBezTo>
                    <a:pt x="665058" y="1065035"/>
                    <a:pt x="664153" y="1080606"/>
                    <a:pt x="669947" y="1095816"/>
                  </a:cubicBezTo>
                  <a:cubicBezTo>
                    <a:pt x="674655" y="1108310"/>
                    <a:pt x="682622" y="1113560"/>
                    <a:pt x="695840" y="1113379"/>
                  </a:cubicBezTo>
                  <a:cubicBezTo>
                    <a:pt x="708695" y="1113379"/>
                    <a:pt x="715395" y="1105594"/>
                    <a:pt x="719016" y="1095092"/>
                  </a:cubicBezTo>
                  <a:cubicBezTo>
                    <a:pt x="721551" y="1087487"/>
                    <a:pt x="721551" y="1079158"/>
                    <a:pt x="722275" y="1072639"/>
                  </a:cubicBezTo>
                  <a:close/>
                  <a:moveTo>
                    <a:pt x="428404" y="2832246"/>
                  </a:moveTo>
                  <a:cubicBezTo>
                    <a:pt x="427861" y="2822830"/>
                    <a:pt x="428042" y="2817036"/>
                    <a:pt x="427136" y="2811423"/>
                  </a:cubicBezTo>
                  <a:cubicBezTo>
                    <a:pt x="424783" y="2796032"/>
                    <a:pt x="416816" y="2785712"/>
                    <a:pt x="400158" y="2785168"/>
                  </a:cubicBezTo>
                  <a:cubicBezTo>
                    <a:pt x="384043" y="2784625"/>
                    <a:pt x="376257" y="2795309"/>
                    <a:pt x="373903" y="2808889"/>
                  </a:cubicBezTo>
                  <a:cubicBezTo>
                    <a:pt x="371368" y="2823917"/>
                    <a:pt x="370463" y="2839488"/>
                    <a:pt x="376438" y="2854517"/>
                  </a:cubicBezTo>
                  <a:cubicBezTo>
                    <a:pt x="380783" y="2865743"/>
                    <a:pt x="388207" y="2871175"/>
                    <a:pt x="400339" y="2871356"/>
                  </a:cubicBezTo>
                  <a:cubicBezTo>
                    <a:pt x="412832" y="2871719"/>
                    <a:pt x="420799" y="2865562"/>
                    <a:pt x="424420" y="2854698"/>
                  </a:cubicBezTo>
                  <a:cubicBezTo>
                    <a:pt x="427136" y="2846369"/>
                    <a:pt x="427499" y="2837316"/>
                    <a:pt x="428404" y="2832065"/>
                  </a:cubicBezTo>
                  <a:close/>
                  <a:moveTo>
                    <a:pt x="657091" y="1070467"/>
                  </a:moveTo>
                  <a:cubicBezTo>
                    <a:pt x="657091" y="1066483"/>
                    <a:pt x="657453" y="1062319"/>
                    <a:pt x="657091" y="1058335"/>
                  </a:cubicBezTo>
                  <a:cubicBezTo>
                    <a:pt x="654918" y="1041677"/>
                    <a:pt x="648762" y="1027735"/>
                    <a:pt x="629388" y="1027373"/>
                  </a:cubicBezTo>
                  <a:cubicBezTo>
                    <a:pt x="609471" y="1027011"/>
                    <a:pt x="602952" y="1040591"/>
                    <a:pt x="602590" y="1057973"/>
                  </a:cubicBezTo>
                  <a:cubicBezTo>
                    <a:pt x="602228" y="1070105"/>
                    <a:pt x="602047" y="1082598"/>
                    <a:pt x="604582" y="1094367"/>
                  </a:cubicBezTo>
                  <a:cubicBezTo>
                    <a:pt x="606936" y="1104869"/>
                    <a:pt x="613816" y="1112655"/>
                    <a:pt x="626853" y="1113379"/>
                  </a:cubicBezTo>
                  <a:cubicBezTo>
                    <a:pt x="640071" y="1114104"/>
                    <a:pt x="648219" y="1108672"/>
                    <a:pt x="653470" y="1096902"/>
                  </a:cubicBezTo>
                  <a:cubicBezTo>
                    <a:pt x="657272" y="1088392"/>
                    <a:pt x="657272" y="1079520"/>
                    <a:pt x="657091" y="1070648"/>
                  </a:cubicBezTo>
                  <a:close/>
                  <a:moveTo>
                    <a:pt x="601685" y="3703358"/>
                  </a:moveTo>
                  <a:cubicBezTo>
                    <a:pt x="602771" y="3718568"/>
                    <a:pt x="600417" y="3735407"/>
                    <a:pt x="616351" y="3744641"/>
                  </a:cubicBezTo>
                  <a:cubicBezTo>
                    <a:pt x="627939" y="3751341"/>
                    <a:pt x="639890" y="3750254"/>
                    <a:pt x="649124" y="3739209"/>
                  </a:cubicBezTo>
                  <a:cubicBezTo>
                    <a:pt x="661075" y="3724905"/>
                    <a:pt x="660350" y="3683259"/>
                    <a:pt x="647857" y="3670223"/>
                  </a:cubicBezTo>
                  <a:cubicBezTo>
                    <a:pt x="638079" y="3659902"/>
                    <a:pt x="625767" y="3659178"/>
                    <a:pt x="614540" y="3666239"/>
                  </a:cubicBezTo>
                  <a:cubicBezTo>
                    <a:pt x="601142" y="3674569"/>
                    <a:pt x="602228" y="3689778"/>
                    <a:pt x="601504" y="3703539"/>
                  </a:cubicBezTo>
                  <a:close/>
                  <a:moveTo>
                    <a:pt x="601866" y="2826271"/>
                  </a:moveTo>
                  <a:cubicBezTo>
                    <a:pt x="601866" y="2850172"/>
                    <a:pt x="606574" y="2865381"/>
                    <a:pt x="617981" y="2869184"/>
                  </a:cubicBezTo>
                  <a:cubicBezTo>
                    <a:pt x="628845" y="2872986"/>
                    <a:pt x="640071" y="2873891"/>
                    <a:pt x="648943" y="2862846"/>
                  </a:cubicBezTo>
                  <a:cubicBezTo>
                    <a:pt x="659988" y="2848904"/>
                    <a:pt x="660894" y="2809975"/>
                    <a:pt x="650030" y="2795670"/>
                  </a:cubicBezTo>
                  <a:cubicBezTo>
                    <a:pt x="641338" y="2784263"/>
                    <a:pt x="629026" y="2782090"/>
                    <a:pt x="617256" y="2787885"/>
                  </a:cubicBezTo>
                  <a:cubicBezTo>
                    <a:pt x="601866" y="2795489"/>
                    <a:pt x="601866" y="2811242"/>
                    <a:pt x="601866" y="2826271"/>
                  </a:cubicBezTo>
                  <a:close/>
                  <a:moveTo>
                    <a:pt x="372454" y="1068656"/>
                  </a:moveTo>
                  <a:cubicBezTo>
                    <a:pt x="373179" y="1078252"/>
                    <a:pt x="372092" y="1088030"/>
                    <a:pt x="376619" y="1097265"/>
                  </a:cubicBezTo>
                  <a:cubicBezTo>
                    <a:pt x="381870" y="1107947"/>
                    <a:pt x="389475" y="1113198"/>
                    <a:pt x="401425" y="1113379"/>
                  </a:cubicBezTo>
                  <a:cubicBezTo>
                    <a:pt x="413013" y="1113560"/>
                    <a:pt x="420618" y="1107404"/>
                    <a:pt x="423877" y="1097808"/>
                  </a:cubicBezTo>
                  <a:cubicBezTo>
                    <a:pt x="430396" y="1078977"/>
                    <a:pt x="430758" y="1059603"/>
                    <a:pt x="422972" y="1040772"/>
                  </a:cubicBezTo>
                  <a:cubicBezTo>
                    <a:pt x="418626" y="1029908"/>
                    <a:pt x="409030" y="1027011"/>
                    <a:pt x="399252" y="1026830"/>
                  </a:cubicBezTo>
                  <a:cubicBezTo>
                    <a:pt x="390018" y="1026830"/>
                    <a:pt x="382413" y="1031175"/>
                    <a:pt x="377524" y="1040229"/>
                  </a:cubicBezTo>
                  <a:cubicBezTo>
                    <a:pt x="372454" y="1049463"/>
                    <a:pt x="372816" y="1059059"/>
                    <a:pt x="372454" y="1068656"/>
                  </a:cubicBezTo>
                  <a:close/>
                  <a:moveTo>
                    <a:pt x="601504" y="4579902"/>
                  </a:moveTo>
                  <a:cubicBezTo>
                    <a:pt x="602228" y="4589499"/>
                    <a:pt x="601866" y="4596198"/>
                    <a:pt x="603495" y="4602354"/>
                  </a:cubicBezTo>
                  <a:cubicBezTo>
                    <a:pt x="606936" y="4614667"/>
                    <a:pt x="613092" y="4624263"/>
                    <a:pt x="628302" y="4624806"/>
                  </a:cubicBezTo>
                  <a:cubicBezTo>
                    <a:pt x="643330" y="4625350"/>
                    <a:pt x="651297" y="4617202"/>
                    <a:pt x="654556" y="4604527"/>
                  </a:cubicBezTo>
                  <a:cubicBezTo>
                    <a:pt x="658721" y="4587869"/>
                    <a:pt x="659626" y="4571030"/>
                    <a:pt x="652565" y="4554552"/>
                  </a:cubicBezTo>
                  <a:cubicBezTo>
                    <a:pt x="647314" y="4542240"/>
                    <a:pt x="637898" y="4538076"/>
                    <a:pt x="625405" y="4538981"/>
                  </a:cubicBezTo>
                  <a:cubicBezTo>
                    <a:pt x="612911" y="4539886"/>
                    <a:pt x="606393" y="4547853"/>
                    <a:pt x="603676" y="4558898"/>
                  </a:cubicBezTo>
                  <a:cubicBezTo>
                    <a:pt x="601685" y="4566684"/>
                    <a:pt x="601866" y="4575013"/>
                    <a:pt x="601323" y="4580083"/>
                  </a:cubicBezTo>
                  <a:close/>
                  <a:moveTo>
                    <a:pt x="365574" y="1966023"/>
                  </a:moveTo>
                  <a:cubicBezTo>
                    <a:pt x="342216" y="1949365"/>
                    <a:pt x="355072" y="1927275"/>
                    <a:pt x="350545" y="1909168"/>
                  </a:cubicBezTo>
                  <a:cubicBezTo>
                    <a:pt x="348916" y="1903012"/>
                    <a:pt x="343303" y="1901744"/>
                    <a:pt x="339681" y="1906633"/>
                  </a:cubicBezTo>
                  <a:cubicBezTo>
                    <a:pt x="327550" y="1922748"/>
                    <a:pt x="315418" y="1939225"/>
                    <a:pt x="304735" y="1956426"/>
                  </a:cubicBezTo>
                  <a:cubicBezTo>
                    <a:pt x="300390" y="1963307"/>
                    <a:pt x="302200" y="1970187"/>
                    <a:pt x="313970" y="1969825"/>
                  </a:cubicBezTo>
                  <a:cubicBezTo>
                    <a:pt x="325558" y="1969463"/>
                    <a:pt x="341130" y="1964031"/>
                    <a:pt x="339862" y="1985940"/>
                  </a:cubicBezTo>
                  <a:cubicBezTo>
                    <a:pt x="339681" y="1989924"/>
                    <a:pt x="345475" y="1990105"/>
                    <a:pt x="347467" y="1988113"/>
                  </a:cubicBezTo>
                  <a:cubicBezTo>
                    <a:pt x="354167" y="1981413"/>
                    <a:pt x="349278" y="1967109"/>
                    <a:pt x="365936" y="1966023"/>
                  </a:cubicBezTo>
                  <a:close/>
                  <a:moveTo>
                    <a:pt x="5393616" y="743641"/>
                  </a:moveTo>
                  <a:cubicBezTo>
                    <a:pt x="5353600" y="758670"/>
                    <a:pt x="5353057" y="731510"/>
                    <a:pt x="5350160" y="706885"/>
                  </a:cubicBezTo>
                  <a:cubicBezTo>
                    <a:pt x="5343877" y="726567"/>
                    <a:pt x="5330297" y="740563"/>
                    <a:pt x="5309420" y="748892"/>
                  </a:cubicBezTo>
                  <a:lnTo>
                    <a:pt x="5349436" y="789089"/>
                  </a:lnTo>
                  <a:cubicBezTo>
                    <a:pt x="5353962" y="776776"/>
                    <a:pt x="5375509" y="754867"/>
                    <a:pt x="5393616" y="743460"/>
                  </a:cubicBezTo>
                  <a:close/>
                  <a:moveTo>
                    <a:pt x="4714073" y="741468"/>
                  </a:moveTo>
                  <a:cubicBezTo>
                    <a:pt x="4721858" y="749073"/>
                    <a:pt x="4761874" y="789270"/>
                    <a:pt x="4761874" y="789270"/>
                  </a:cubicBezTo>
                  <a:cubicBezTo>
                    <a:pt x="4765314" y="779674"/>
                    <a:pt x="4790301" y="753781"/>
                    <a:pt x="4801890" y="748168"/>
                  </a:cubicBezTo>
                  <a:cubicBezTo>
                    <a:pt x="4791569" y="738752"/>
                    <a:pt x="4775997" y="750341"/>
                    <a:pt x="4768211" y="741106"/>
                  </a:cubicBezTo>
                  <a:cubicBezTo>
                    <a:pt x="4761512" y="733139"/>
                    <a:pt x="4771833" y="718111"/>
                    <a:pt x="4754450" y="702901"/>
                  </a:cubicBezTo>
                  <a:cubicBezTo>
                    <a:pt x="4763323" y="738390"/>
                    <a:pt x="4752097" y="752151"/>
                    <a:pt x="4714073" y="741649"/>
                  </a:cubicBezTo>
                  <a:close/>
                  <a:moveTo>
                    <a:pt x="3299036" y="723181"/>
                  </a:moveTo>
                  <a:cubicBezTo>
                    <a:pt x="3329455" y="723543"/>
                    <a:pt x="3321307" y="738752"/>
                    <a:pt x="3316599" y="752151"/>
                  </a:cubicBezTo>
                  <a:cubicBezTo>
                    <a:pt x="3313521" y="761386"/>
                    <a:pt x="3309538" y="770258"/>
                    <a:pt x="3307365" y="779674"/>
                  </a:cubicBezTo>
                  <a:cubicBezTo>
                    <a:pt x="3306278" y="784381"/>
                    <a:pt x="3297587" y="790175"/>
                    <a:pt x="3305554" y="793978"/>
                  </a:cubicBezTo>
                  <a:cubicBezTo>
                    <a:pt x="3314608" y="798142"/>
                    <a:pt x="3314064" y="787822"/>
                    <a:pt x="3317142" y="782933"/>
                  </a:cubicBezTo>
                  <a:cubicBezTo>
                    <a:pt x="3330360" y="761929"/>
                    <a:pt x="3319858" y="726621"/>
                    <a:pt x="3358245" y="718835"/>
                  </a:cubicBezTo>
                  <a:cubicBezTo>
                    <a:pt x="3341587" y="720102"/>
                    <a:pt x="3335068" y="711230"/>
                    <a:pt x="3330722" y="697107"/>
                  </a:cubicBezTo>
                  <a:cubicBezTo>
                    <a:pt x="3328731" y="715033"/>
                    <a:pt x="3321669" y="724267"/>
                    <a:pt x="3299036" y="723000"/>
                  </a:cubicBezTo>
                  <a:close/>
                  <a:moveTo>
                    <a:pt x="3487889" y="694391"/>
                  </a:moveTo>
                  <a:cubicBezTo>
                    <a:pt x="3502374" y="738934"/>
                    <a:pt x="3466885" y="721732"/>
                    <a:pt x="3452580" y="728613"/>
                  </a:cubicBezTo>
                  <a:cubicBezTo>
                    <a:pt x="3455658" y="736580"/>
                    <a:pt x="3460185" y="735312"/>
                    <a:pt x="3463807" y="735674"/>
                  </a:cubicBezTo>
                  <a:cubicBezTo>
                    <a:pt x="3487526" y="737304"/>
                    <a:pt x="3495493" y="753057"/>
                    <a:pt x="3482456" y="774060"/>
                  </a:cubicBezTo>
                  <a:cubicBezTo>
                    <a:pt x="3479197" y="779311"/>
                    <a:pt x="3473765" y="783476"/>
                    <a:pt x="3468876" y="787822"/>
                  </a:cubicBezTo>
                  <a:cubicBezTo>
                    <a:pt x="3466703" y="789813"/>
                    <a:pt x="3462539" y="790719"/>
                    <a:pt x="3465255" y="794702"/>
                  </a:cubicBezTo>
                  <a:cubicBezTo>
                    <a:pt x="3467790" y="798504"/>
                    <a:pt x="3470687" y="799410"/>
                    <a:pt x="3475214" y="796332"/>
                  </a:cubicBezTo>
                  <a:cubicBezTo>
                    <a:pt x="3488613" y="787822"/>
                    <a:pt x="3497304" y="775509"/>
                    <a:pt x="3496942" y="760299"/>
                  </a:cubicBezTo>
                  <a:cubicBezTo>
                    <a:pt x="3496398" y="743641"/>
                    <a:pt x="3500382" y="731872"/>
                    <a:pt x="3520118" y="724267"/>
                  </a:cubicBezTo>
                  <a:cubicBezTo>
                    <a:pt x="3490604" y="733864"/>
                    <a:pt x="3501106" y="709239"/>
                    <a:pt x="3487889" y="694572"/>
                  </a:cubicBezTo>
                  <a:close/>
                  <a:moveTo>
                    <a:pt x="333344" y="4567589"/>
                  </a:moveTo>
                  <a:cubicBezTo>
                    <a:pt x="333344" y="4580626"/>
                    <a:pt x="332982" y="4595112"/>
                    <a:pt x="333525" y="4609597"/>
                  </a:cubicBezTo>
                  <a:cubicBezTo>
                    <a:pt x="333706" y="4615029"/>
                    <a:pt x="329541" y="4624445"/>
                    <a:pt x="340768" y="4623720"/>
                  </a:cubicBezTo>
                  <a:cubicBezTo>
                    <a:pt x="348916" y="4623177"/>
                    <a:pt x="347105" y="4615753"/>
                    <a:pt x="347105" y="4610503"/>
                  </a:cubicBezTo>
                  <a:cubicBezTo>
                    <a:pt x="347286" y="4591853"/>
                    <a:pt x="347467" y="4573202"/>
                    <a:pt x="347105" y="4554734"/>
                  </a:cubicBezTo>
                  <a:cubicBezTo>
                    <a:pt x="347105" y="4548578"/>
                    <a:pt x="349640" y="4535359"/>
                    <a:pt x="338957" y="4540067"/>
                  </a:cubicBezTo>
                  <a:cubicBezTo>
                    <a:pt x="329360" y="4544232"/>
                    <a:pt x="314332" y="4552199"/>
                    <a:pt x="314694" y="4563968"/>
                  </a:cubicBezTo>
                  <a:cubicBezTo>
                    <a:pt x="315237" y="4578635"/>
                    <a:pt x="327007" y="4558717"/>
                    <a:pt x="333344" y="4567771"/>
                  </a:cubicBezTo>
                  <a:close/>
                  <a:moveTo>
                    <a:pt x="3424696" y="753238"/>
                  </a:moveTo>
                  <a:cubicBezTo>
                    <a:pt x="3425420" y="759575"/>
                    <a:pt x="3425963" y="768447"/>
                    <a:pt x="3427774" y="777139"/>
                  </a:cubicBezTo>
                  <a:cubicBezTo>
                    <a:pt x="3429042" y="782752"/>
                    <a:pt x="3425602" y="793978"/>
                    <a:pt x="3433930" y="792891"/>
                  </a:cubicBezTo>
                  <a:cubicBezTo>
                    <a:pt x="3448054" y="791081"/>
                    <a:pt x="3442260" y="774060"/>
                    <a:pt x="3448959" y="765550"/>
                  </a:cubicBezTo>
                  <a:cubicBezTo>
                    <a:pt x="3451494" y="762291"/>
                    <a:pt x="3452762" y="753600"/>
                    <a:pt x="3445519" y="755410"/>
                  </a:cubicBezTo>
                  <a:cubicBezTo>
                    <a:pt x="3428498" y="759756"/>
                    <a:pt x="3435379" y="747082"/>
                    <a:pt x="3435560" y="741649"/>
                  </a:cubicBezTo>
                  <a:cubicBezTo>
                    <a:pt x="3435922" y="731148"/>
                    <a:pt x="3438457" y="720827"/>
                    <a:pt x="3440087" y="710325"/>
                  </a:cubicBezTo>
                  <a:cubicBezTo>
                    <a:pt x="3440811" y="706341"/>
                    <a:pt x="3442260" y="701634"/>
                    <a:pt x="3436284" y="701090"/>
                  </a:cubicBezTo>
                  <a:cubicBezTo>
                    <a:pt x="3431215" y="700728"/>
                    <a:pt x="3429766" y="705074"/>
                    <a:pt x="3429223" y="709239"/>
                  </a:cubicBezTo>
                  <a:cubicBezTo>
                    <a:pt x="3427593" y="723000"/>
                    <a:pt x="3426326" y="736761"/>
                    <a:pt x="3424515" y="753057"/>
                  </a:cubicBezTo>
                  <a:close/>
                  <a:moveTo>
                    <a:pt x="4879205" y="804117"/>
                  </a:moveTo>
                  <a:cubicBezTo>
                    <a:pt x="4878119" y="785830"/>
                    <a:pt x="4886629" y="767723"/>
                    <a:pt x="4874860" y="757945"/>
                  </a:cubicBezTo>
                  <a:cubicBezTo>
                    <a:pt x="4867255" y="751608"/>
                    <a:pt x="4845165" y="751427"/>
                    <a:pt x="4838465" y="757945"/>
                  </a:cubicBezTo>
                  <a:cubicBezTo>
                    <a:pt x="4827239" y="768809"/>
                    <a:pt x="4832852" y="787097"/>
                    <a:pt x="4835749" y="803574"/>
                  </a:cubicBezTo>
                  <a:cubicBezTo>
                    <a:pt x="4850053" y="790175"/>
                    <a:pt x="4863633" y="792348"/>
                    <a:pt x="4879205" y="804117"/>
                  </a:cubicBezTo>
                  <a:close/>
                  <a:moveTo>
                    <a:pt x="3354623" y="755410"/>
                  </a:moveTo>
                  <a:cubicBezTo>
                    <a:pt x="3341768" y="766637"/>
                    <a:pt x="3336879" y="774785"/>
                    <a:pt x="3345027" y="785468"/>
                  </a:cubicBezTo>
                  <a:cubicBezTo>
                    <a:pt x="3354080" y="797418"/>
                    <a:pt x="3381059" y="797237"/>
                    <a:pt x="3396269" y="785468"/>
                  </a:cubicBezTo>
                  <a:cubicBezTo>
                    <a:pt x="3384137" y="773698"/>
                    <a:pt x="3347562" y="803755"/>
                    <a:pt x="3354804" y="755410"/>
                  </a:cubicBezTo>
                  <a:close/>
                  <a:moveTo>
                    <a:pt x="6074789" y="754686"/>
                  </a:moveTo>
                  <a:cubicBezTo>
                    <a:pt x="6088007" y="760480"/>
                    <a:pt x="6100138" y="765550"/>
                    <a:pt x="6102130" y="745090"/>
                  </a:cubicBezTo>
                  <a:cubicBezTo>
                    <a:pt x="6103397" y="731510"/>
                    <a:pt x="6102492" y="717568"/>
                    <a:pt x="6102673" y="703807"/>
                  </a:cubicBezTo>
                  <a:cubicBezTo>
                    <a:pt x="6102673" y="700547"/>
                    <a:pt x="6102673" y="696926"/>
                    <a:pt x="6098870" y="696202"/>
                  </a:cubicBezTo>
                  <a:cubicBezTo>
                    <a:pt x="6093257" y="695296"/>
                    <a:pt x="6092534" y="699280"/>
                    <a:pt x="6092534" y="703625"/>
                  </a:cubicBezTo>
                  <a:cubicBezTo>
                    <a:pt x="6092534" y="711774"/>
                    <a:pt x="6091628" y="719921"/>
                    <a:pt x="6092714" y="727888"/>
                  </a:cubicBezTo>
                  <a:cubicBezTo>
                    <a:pt x="6094887" y="741830"/>
                    <a:pt x="6092352" y="751970"/>
                    <a:pt x="6074789" y="754505"/>
                  </a:cubicBezTo>
                  <a:close/>
                  <a:moveTo>
                    <a:pt x="3274773" y="696926"/>
                  </a:moveTo>
                  <a:cubicBezTo>
                    <a:pt x="3264814" y="704169"/>
                    <a:pt x="3255037" y="711230"/>
                    <a:pt x="3245621" y="718292"/>
                  </a:cubicBezTo>
                  <a:cubicBezTo>
                    <a:pt x="3243086" y="720284"/>
                    <a:pt x="3236749" y="720465"/>
                    <a:pt x="3240189" y="726259"/>
                  </a:cubicBezTo>
                  <a:cubicBezTo>
                    <a:pt x="3242724" y="730604"/>
                    <a:pt x="3246164" y="730242"/>
                    <a:pt x="3249967" y="727164"/>
                  </a:cubicBezTo>
                  <a:cubicBezTo>
                    <a:pt x="3258658" y="720284"/>
                    <a:pt x="3267711" y="713584"/>
                    <a:pt x="3276402" y="706704"/>
                  </a:cubicBezTo>
                  <a:cubicBezTo>
                    <a:pt x="3279300" y="704531"/>
                    <a:pt x="3280386" y="701634"/>
                    <a:pt x="3277851" y="698555"/>
                  </a:cubicBezTo>
                  <a:cubicBezTo>
                    <a:pt x="3276946" y="697469"/>
                    <a:pt x="3275316" y="697107"/>
                    <a:pt x="3274773" y="696745"/>
                  </a:cubicBezTo>
                  <a:close/>
                </a:path>
              </a:pathLst>
            </a:custGeom>
            <a:solidFill>
              <a:srgbClr val="FFFFFF"/>
            </a:solidFill>
            <a:ln w="18102" cap="flat">
              <a:noFill/>
              <a:prstDash val="solid"/>
              <a:miter/>
            </a:ln>
          </p:spPr>
          <p:txBody>
            <a:bodyPr rtlCol="0" anchor="ctr"/>
            <a:lstStyle/>
            <a:p>
              <a:endParaRPr lang="ja-JP" altLang="en-US" sz="1200"/>
            </a:p>
          </p:txBody>
        </p:sp>
        <p:sp>
          <p:nvSpPr>
            <p:cNvPr id="1190" name="フリーフォーム: 図形 1189">
              <a:extLst>
                <a:ext uri="{FF2B5EF4-FFF2-40B4-BE49-F238E27FC236}">
                  <a16:creationId xmlns:a16="http://schemas.microsoft.com/office/drawing/2014/main" id="{F90F763E-D610-62EF-6DE0-7C5A6FB4FB43}"/>
                </a:ext>
              </a:extLst>
            </p:cNvPr>
            <p:cNvSpPr/>
            <p:nvPr/>
          </p:nvSpPr>
          <p:spPr>
            <a:xfrm>
              <a:off x="7238448" y="5512506"/>
              <a:ext cx="2429734" cy="1361802"/>
            </a:xfrm>
            <a:custGeom>
              <a:avLst/>
              <a:gdLst>
                <a:gd name="connsiteX0" fmla="*/ 2429554 w 2429734"/>
                <a:gd name="connsiteY0" fmla="*/ 1302775 h 1361802"/>
                <a:gd name="connsiteX1" fmla="*/ 2429554 w 2429734"/>
                <a:gd name="connsiteY1" fmla="*/ 1361803 h 1361802"/>
                <a:gd name="connsiteX2" fmla="*/ 2001150 w 2429734"/>
                <a:gd name="connsiteY2" fmla="*/ 1361621 h 1361802"/>
                <a:gd name="connsiteX3" fmla="*/ 1087 w 2429734"/>
                <a:gd name="connsiteY3" fmla="*/ 1361803 h 1361802"/>
                <a:gd name="connsiteX4" fmla="*/ 544 w 2429734"/>
                <a:gd name="connsiteY4" fmla="*/ 1332470 h 1361802"/>
                <a:gd name="connsiteX5" fmla="*/ 0 w 2429734"/>
                <a:gd name="connsiteY5" fmla="*/ 705798 h 1361802"/>
                <a:gd name="connsiteX6" fmla="*/ 0 w 2429734"/>
                <a:gd name="connsiteY6" fmla="*/ 694934 h 1361802"/>
                <a:gd name="connsiteX7" fmla="*/ 544 w 2429734"/>
                <a:gd name="connsiteY7" fmla="*/ 579957 h 1361802"/>
                <a:gd name="connsiteX8" fmla="*/ 1268 w 2429734"/>
                <a:gd name="connsiteY8" fmla="*/ 0 h 1361802"/>
                <a:gd name="connsiteX9" fmla="*/ 1827688 w 2429734"/>
                <a:gd name="connsiteY9" fmla="*/ 0 h 1361802"/>
                <a:gd name="connsiteX10" fmla="*/ 2390805 w 2429734"/>
                <a:gd name="connsiteY10" fmla="*/ 362 h 1361802"/>
                <a:gd name="connsiteX11" fmla="*/ 2395513 w 2429734"/>
                <a:gd name="connsiteY11" fmla="*/ 7966 h 1361802"/>
                <a:gd name="connsiteX12" fmla="*/ 2420319 w 2429734"/>
                <a:gd name="connsiteY12" fmla="*/ 43275 h 1361802"/>
                <a:gd name="connsiteX13" fmla="*/ 2420319 w 2429734"/>
                <a:gd name="connsiteY13" fmla="*/ 647314 h 1361802"/>
                <a:gd name="connsiteX14" fmla="*/ 2420681 w 2429734"/>
                <a:gd name="connsiteY14" fmla="*/ 1275977 h 1361802"/>
                <a:gd name="connsiteX15" fmla="*/ 2429734 w 2429734"/>
                <a:gd name="connsiteY15" fmla="*/ 1302775 h 1361802"/>
                <a:gd name="connsiteX16" fmla="*/ 2387365 w 2429734"/>
                <a:gd name="connsiteY16" fmla="*/ 36937 h 1361802"/>
                <a:gd name="connsiteX17" fmla="*/ 2387365 w 2429734"/>
                <a:gd name="connsiteY17" fmla="*/ 32230 h 1361802"/>
                <a:gd name="connsiteX18" fmla="*/ 43275 w 2429734"/>
                <a:gd name="connsiteY18" fmla="*/ 32230 h 1361802"/>
                <a:gd name="connsiteX19" fmla="*/ 43275 w 2429734"/>
                <a:gd name="connsiteY19" fmla="*/ 36937 h 1361802"/>
                <a:gd name="connsiteX20" fmla="*/ 2387365 w 2429734"/>
                <a:gd name="connsiteY20" fmla="*/ 36937 h 1361802"/>
                <a:gd name="connsiteX21" fmla="*/ 43275 w 2429734"/>
                <a:gd name="connsiteY21" fmla="*/ 1314725 h 1361802"/>
                <a:gd name="connsiteX22" fmla="*/ 43275 w 2429734"/>
                <a:gd name="connsiteY22" fmla="*/ 1319614 h 1361802"/>
                <a:gd name="connsiteX23" fmla="*/ 2387365 w 2429734"/>
                <a:gd name="connsiteY23" fmla="*/ 1319614 h 1361802"/>
                <a:gd name="connsiteX24" fmla="*/ 2387365 w 2429734"/>
                <a:gd name="connsiteY24" fmla="*/ 1314725 h 1361802"/>
                <a:gd name="connsiteX25" fmla="*/ 43275 w 2429734"/>
                <a:gd name="connsiteY25" fmla="*/ 1314725 h 1361802"/>
                <a:gd name="connsiteX26" fmla="*/ 1429703 w 2429734"/>
                <a:gd name="connsiteY26" fmla="*/ 694390 h 1361802"/>
                <a:gd name="connsiteX27" fmla="*/ 1423185 w 2429734"/>
                <a:gd name="connsiteY27" fmla="*/ 693847 h 1361802"/>
                <a:gd name="connsiteX28" fmla="*/ 1415580 w 2429734"/>
                <a:gd name="connsiteY28" fmla="*/ 657634 h 1361802"/>
                <a:gd name="connsiteX29" fmla="*/ 1412502 w 2429734"/>
                <a:gd name="connsiteY29" fmla="*/ 615627 h 1361802"/>
                <a:gd name="connsiteX30" fmla="*/ 1355828 w 2429734"/>
                <a:gd name="connsiteY30" fmla="*/ 610738 h 1361802"/>
                <a:gd name="connsiteX31" fmla="*/ 1344240 w 2429734"/>
                <a:gd name="connsiteY31" fmla="*/ 648762 h 1361802"/>
                <a:gd name="connsiteX32" fmla="*/ 1341886 w 2429734"/>
                <a:gd name="connsiteY32" fmla="*/ 686243 h 1361802"/>
                <a:gd name="connsiteX33" fmla="*/ 1354198 w 2429734"/>
                <a:gd name="connsiteY33" fmla="*/ 731509 h 1361802"/>
                <a:gd name="connsiteX34" fmla="*/ 1412140 w 2429734"/>
                <a:gd name="connsiteY34" fmla="*/ 725896 h 1361802"/>
                <a:gd name="connsiteX35" fmla="*/ 1464287 w 2429734"/>
                <a:gd name="connsiteY35" fmla="*/ 705255 h 1361802"/>
                <a:gd name="connsiteX36" fmla="*/ 1489998 w 2429734"/>
                <a:gd name="connsiteY36" fmla="*/ 723723 h 1361802"/>
                <a:gd name="connsiteX37" fmla="*/ 1498146 w 2429734"/>
                <a:gd name="connsiteY37" fmla="*/ 733682 h 1361802"/>
                <a:gd name="connsiteX38" fmla="*/ 1509011 w 2429734"/>
                <a:gd name="connsiteY38" fmla="*/ 726620 h 1361802"/>
                <a:gd name="connsiteX39" fmla="*/ 1510459 w 2429734"/>
                <a:gd name="connsiteY39" fmla="*/ 680267 h 1361802"/>
                <a:gd name="connsiteX40" fmla="*/ 1509554 w 2429734"/>
                <a:gd name="connsiteY40" fmla="*/ 665782 h 1361802"/>
                <a:gd name="connsiteX41" fmla="*/ 1509191 w 2429734"/>
                <a:gd name="connsiteY41" fmla="*/ 631560 h 1361802"/>
                <a:gd name="connsiteX42" fmla="*/ 1500319 w 2429734"/>
                <a:gd name="connsiteY42" fmla="*/ 607297 h 1361802"/>
                <a:gd name="connsiteX43" fmla="*/ 1476238 w 2429734"/>
                <a:gd name="connsiteY43" fmla="*/ 623593 h 1361802"/>
                <a:gd name="connsiteX44" fmla="*/ 1429703 w 2429734"/>
                <a:gd name="connsiteY44" fmla="*/ 694210 h 1361802"/>
                <a:gd name="connsiteX45" fmla="*/ 1153938 w 2429734"/>
                <a:gd name="connsiteY45" fmla="*/ 738571 h 1361802"/>
                <a:gd name="connsiteX46" fmla="*/ 1186531 w 2429734"/>
                <a:gd name="connsiteY46" fmla="*/ 721913 h 1361802"/>
                <a:gd name="connsiteX47" fmla="*/ 1150136 w 2429734"/>
                <a:gd name="connsiteY47" fmla="*/ 647494 h 1361802"/>
                <a:gd name="connsiteX48" fmla="*/ 1137461 w 2429734"/>
                <a:gd name="connsiteY48" fmla="*/ 636630 h 1361802"/>
                <a:gd name="connsiteX49" fmla="*/ 1151041 w 2429734"/>
                <a:gd name="connsiteY49" fmla="*/ 626853 h 1361802"/>
                <a:gd name="connsiteX50" fmla="*/ 1182909 w 2429734"/>
                <a:gd name="connsiteY50" fmla="*/ 626490 h 1361802"/>
                <a:gd name="connsiteX51" fmla="*/ 1194317 w 2429734"/>
                <a:gd name="connsiteY51" fmla="*/ 616894 h 1361802"/>
                <a:gd name="connsiteX52" fmla="*/ 1182728 w 2429734"/>
                <a:gd name="connsiteY52" fmla="*/ 607297 h 1361802"/>
                <a:gd name="connsiteX53" fmla="*/ 1148507 w 2429734"/>
                <a:gd name="connsiteY53" fmla="*/ 607297 h 1361802"/>
                <a:gd name="connsiteX54" fmla="*/ 1120260 w 2429734"/>
                <a:gd name="connsiteY54" fmla="*/ 613816 h 1361802"/>
                <a:gd name="connsiteX55" fmla="*/ 1117363 w 2429734"/>
                <a:gd name="connsiteY55" fmla="*/ 671214 h 1361802"/>
                <a:gd name="connsiteX56" fmla="*/ 1130038 w 2429734"/>
                <a:gd name="connsiteY56" fmla="*/ 675379 h 1361802"/>
                <a:gd name="connsiteX57" fmla="*/ 1143799 w 2429734"/>
                <a:gd name="connsiteY57" fmla="*/ 671033 h 1361802"/>
                <a:gd name="connsiteX58" fmla="*/ 1169872 w 2429734"/>
                <a:gd name="connsiteY58" fmla="*/ 687872 h 1361802"/>
                <a:gd name="connsiteX59" fmla="*/ 1161544 w 2429734"/>
                <a:gd name="connsiteY59" fmla="*/ 713403 h 1361802"/>
                <a:gd name="connsiteX60" fmla="*/ 1135289 w 2429734"/>
                <a:gd name="connsiteY60" fmla="*/ 702539 h 1361802"/>
                <a:gd name="connsiteX61" fmla="*/ 1121527 w 2429734"/>
                <a:gd name="connsiteY61" fmla="*/ 697107 h 1361802"/>
                <a:gd name="connsiteX62" fmla="*/ 1113198 w 2429734"/>
                <a:gd name="connsiteY62" fmla="*/ 712678 h 1361802"/>
                <a:gd name="connsiteX63" fmla="*/ 1154120 w 2429734"/>
                <a:gd name="connsiteY63" fmla="*/ 738390 h 1361802"/>
                <a:gd name="connsiteX64" fmla="*/ 1056887 w 2429734"/>
                <a:gd name="connsiteY64" fmla="*/ 607479 h 1361802"/>
                <a:gd name="connsiteX65" fmla="*/ 1018682 w 2429734"/>
                <a:gd name="connsiteY65" fmla="*/ 638622 h 1361802"/>
                <a:gd name="connsiteX66" fmla="*/ 1016147 w 2429734"/>
                <a:gd name="connsiteY66" fmla="*/ 650391 h 1361802"/>
                <a:gd name="connsiteX67" fmla="*/ 1039685 w 2429734"/>
                <a:gd name="connsiteY67" fmla="*/ 672482 h 1361802"/>
                <a:gd name="connsiteX68" fmla="*/ 1070286 w 2429734"/>
                <a:gd name="connsiteY68" fmla="*/ 684432 h 1361802"/>
                <a:gd name="connsiteX69" fmla="*/ 1056524 w 2429734"/>
                <a:gd name="connsiteY69" fmla="*/ 715214 h 1361802"/>
                <a:gd name="connsiteX70" fmla="*/ 1034434 w 2429734"/>
                <a:gd name="connsiteY70" fmla="*/ 704530 h 1361802"/>
                <a:gd name="connsiteX71" fmla="*/ 1013974 w 2429734"/>
                <a:gd name="connsiteY71" fmla="*/ 700366 h 1361802"/>
                <a:gd name="connsiteX72" fmla="*/ 1015423 w 2429734"/>
                <a:gd name="connsiteY72" fmla="*/ 722275 h 1361802"/>
                <a:gd name="connsiteX73" fmla="*/ 1090746 w 2429734"/>
                <a:gd name="connsiteY73" fmla="*/ 713583 h 1361802"/>
                <a:gd name="connsiteX74" fmla="*/ 1054171 w 2429734"/>
                <a:gd name="connsiteY74" fmla="*/ 647857 h 1361802"/>
                <a:gd name="connsiteX75" fmla="*/ 1039685 w 2429734"/>
                <a:gd name="connsiteY75" fmla="*/ 635725 h 1361802"/>
                <a:gd name="connsiteX76" fmla="*/ 1056344 w 2429734"/>
                <a:gd name="connsiteY76" fmla="*/ 626310 h 1361802"/>
                <a:gd name="connsiteX77" fmla="*/ 1089660 w 2429734"/>
                <a:gd name="connsiteY77" fmla="*/ 614721 h 1361802"/>
                <a:gd name="connsiteX78" fmla="*/ 1057068 w 2429734"/>
                <a:gd name="connsiteY78" fmla="*/ 607297 h 1361802"/>
                <a:gd name="connsiteX79" fmla="*/ 1290282 w 2429734"/>
                <a:gd name="connsiteY79" fmla="*/ 607117 h 1361802"/>
                <a:gd name="connsiteX80" fmla="*/ 1285393 w 2429734"/>
                <a:gd name="connsiteY80" fmla="*/ 607117 h 1361802"/>
                <a:gd name="connsiteX81" fmla="*/ 1246101 w 2429734"/>
                <a:gd name="connsiteY81" fmla="*/ 656910 h 1361802"/>
                <a:gd name="connsiteX82" fmla="*/ 1281772 w 2429734"/>
                <a:gd name="connsiteY82" fmla="*/ 670852 h 1361802"/>
                <a:gd name="connsiteX83" fmla="*/ 1302232 w 2429734"/>
                <a:gd name="connsiteY83" fmla="*/ 683527 h 1361802"/>
                <a:gd name="connsiteX84" fmla="*/ 1298249 w 2429734"/>
                <a:gd name="connsiteY84" fmla="*/ 713222 h 1361802"/>
                <a:gd name="connsiteX85" fmla="*/ 1272899 w 2429734"/>
                <a:gd name="connsiteY85" fmla="*/ 711773 h 1361802"/>
                <a:gd name="connsiteX86" fmla="*/ 1265657 w 2429734"/>
                <a:gd name="connsiteY86" fmla="*/ 705255 h 1361802"/>
                <a:gd name="connsiteX87" fmla="*/ 1248093 w 2429734"/>
                <a:gd name="connsiteY87" fmla="*/ 703082 h 1361802"/>
                <a:gd name="connsiteX88" fmla="*/ 1248999 w 2429734"/>
                <a:gd name="connsiteY88" fmla="*/ 718473 h 1361802"/>
                <a:gd name="connsiteX89" fmla="*/ 1282134 w 2429734"/>
                <a:gd name="connsiteY89" fmla="*/ 737847 h 1361802"/>
                <a:gd name="connsiteX90" fmla="*/ 1321968 w 2429734"/>
                <a:gd name="connsiteY90" fmla="*/ 720102 h 1361802"/>
                <a:gd name="connsiteX91" fmla="*/ 1288833 w 2429734"/>
                <a:gd name="connsiteY91" fmla="*/ 647675 h 1361802"/>
                <a:gd name="connsiteX92" fmla="*/ 1271632 w 2429734"/>
                <a:gd name="connsiteY92" fmla="*/ 637716 h 1361802"/>
                <a:gd name="connsiteX93" fmla="*/ 1292636 w 2429734"/>
                <a:gd name="connsiteY93" fmla="*/ 626310 h 1361802"/>
                <a:gd name="connsiteX94" fmla="*/ 1321244 w 2429734"/>
                <a:gd name="connsiteY94" fmla="*/ 615808 h 1361802"/>
                <a:gd name="connsiteX95" fmla="*/ 1292817 w 2429734"/>
                <a:gd name="connsiteY95" fmla="*/ 607297 h 1361802"/>
                <a:gd name="connsiteX96" fmla="*/ 1290463 w 2429734"/>
                <a:gd name="connsiteY96" fmla="*/ 607297 h 1361802"/>
                <a:gd name="connsiteX97" fmla="*/ 965629 w 2429734"/>
                <a:gd name="connsiteY97" fmla="*/ 672300 h 1361802"/>
                <a:gd name="connsiteX98" fmla="*/ 964724 w 2429734"/>
                <a:gd name="connsiteY98" fmla="*/ 672300 h 1361802"/>
                <a:gd name="connsiteX99" fmla="*/ 967621 w 2429734"/>
                <a:gd name="connsiteY99" fmla="*/ 626129 h 1361802"/>
                <a:gd name="connsiteX100" fmla="*/ 947161 w 2429734"/>
                <a:gd name="connsiteY100" fmla="*/ 608384 h 1361802"/>
                <a:gd name="connsiteX101" fmla="*/ 920001 w 2429734"/>
                <a:gd name="connsiteY101" fmla="*/ 619067 h 1361802"/>
                <a:gd name="connsiteX102" fmla="*/ 912214 w 2429734"/>
                <a:gd name="connsiteY102" fmla="*/ 632828 h 1361802"/>
                <a:gd name="connsiteX103" fmla="*/ 925070 w 2429734"/>
                <a:gd name="connsiteY103" fmla="*/ 637716 h 1361802"/>
                <a:gd name="connsiteX104" fmla="*/ 944987 w 2429734"/>
                <a:gd name="connsiteY104" fmla="*/ 659626 h 1361802"/>
                <a:gd name="connsiteX105" fmla="*/ 945350 w 2429734"/>
                <a:gd name="connsiteY105" fmla="*/ 717748 h 1361802"/>
                <a:gd name="connsiteX106" fmla="*/ 954765 w 2429734"/>
                <a:gd name="connsiteY106" fmla="*/ 734044 h 1361802"/>
                <a:gd name="connsiteX107" fmla="*/ 965267 w 2429734"/>
                <a:gd name="connsiteY107" fmla="*/ 718653 h 1361802"/>
                <a:gd name="connsiteX108" fmla="*/ 965267 w 2429734"/>
                <a:gd name="connsiteY108" fmla="*/ 672300 h 1361802"/>
                <a:gd name="connsiteX109" fmla="*/ 1226184 w 2429734"/>
                <a:gd name="connsiteY109" fmla="*/ 727888 h 1361802"/>
                <a:gd name="connsiteX110" fmla="*/ 1220028 w 2429734"/>
                <a:gd name="connsiteY110" fmla="*/ 712497 h 1361802"/>
                <a:gd name="connsiteX111" fmla="*/ 1201378 w 2429734"/>
                <a:gd name="connsiteY111" fmla="*/ 746357 h 1361802"/>
                <a:gd name="connsiteX112" fmla="*/ 1209164 w 2429734"/>
                <a:gd name="connsiteY112" fmla="*/ 757402 h 1361802"/>
                <a:gd name="connsiteX113" fmla="*/ 1226184 w 2429734"/>
                <a:gd name="connsiteY113" fmla="*/ 727888 h 136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429734" h="1361802">
                  <a:moveTo>
                    <a:pt x="2429554" y="1302775"/>
                  </a:moveTo>
                  <a:cubicBezTo>
                    <a:pt x="2429554" y="1322511"/>
                    <a:pt x="2429554" y="1342067"/>
                    <a:pt x="2429554" y="1361803"/>
                  </a:cubicBezTo>
                  <a:cubicBezTo>
                    <a:pt x="2286692" y="1361803"/>
                    <a:pt x="2144011" y="1361621"/>
                    <a:pt x="2001150" y="1361621"/>
                  </a:cubicBezTo>
                  <a:cubicBezTo>
                    <a:pt x="1334462" y="1361621"/>
                    <a:pt x="667774" y="1361621"/>
                    <a:pt x="1087" y="1361803"/>
                  </a:cubicBezTo>
                  <a:cubicBezTo>
                    <a:pt x="906" y="1352025"/>
                    <a:pt x="544" y="1342247"/>
                    <a:pt x="544" y="1332470"/>
                  </a:cubicBezTo>
                  <a:cubicBezTo>
                    <a:pt x="362" y="1123519"/>
                    <a:pt x="181" y="914749"/>
                    <a:pt x="0" y="705798"/>
                  </a:cubicBezTo>
                  <a:cubicBezTo>
                    <a:pt x="0" y="702177"/>
                    <a:pt x="0" y="698555"/>
                    <a:pt x="0" y="694934"/>
                  </a:cubicBezTo>
                  <a:cubicBezTo>
                    <a:pt x="181" y="656548"/>
                    <a:pt x="544" y="618343"/>
                    <a:pt x="544" y="579957"/>
                  </a:cubicBezTo>
                  <a:cubicBezTo>
                    <a:pt x="906" y="386577"/>
                    <a:pt x="1087" y="193198"/>
                    <a:pt x="1268" y="0"/>
                  </a:cubicBezTo>
                  <a:cubicBezTo>
                    <a:pt x="610014" y="0"/>
                    <a:pt x="1218941" y="0"/>
                    <a:pt x="1827688" y="0"/>
                  </a:cubicBezTo>
                  <a:cubicBezTo>
                    <a:pt x="2015454" y="0"/>
                    <a:pt x="2203039" y="181"/>
                    <a:pt x="2390805" y="362"/>
                  </a:cubicBezTo>
                  <a:cubicBezTo>
                    <a:pt x="2392435" y="3078"/>
                    <a:pt x="2394064" y="8148"/>
                    <a:pt x="2395513" y="7966"/>
                  </a:cubicBezTo>
                  <a:cubicBezTo>
                    <a:pt x="2424303" y="5613"/>
                    <a:pt x="2420319" y="25530"/>
                    <a:pt x="2420319" y="43275"/>
                  </a:cubicBezTo>
                  <a:cubicBezTo>
                    <a:pt x="2420319" y="244621"/>
                    <a:pt x="2420319" y="445967"/>
                    <a:pt x="2420319" y="647314"/>
                  </a:cubicBezTo>
                  <a:cubicBezTo>
                    <a:pt x="2420319" y="856807"/>
                    <a:pt x="2420319" y="1066302"/>
                    <a:pt x="2420681" y="1275977"/>
                  </a:cubicBezTo>
                  <a:cubicBezTo>
                    <a:pt x="2420681" y="1285211"/>
                    <a:pt x="2413982" y="1298067"/>
                    <a:pt x="2429734" y="1302775"/>
                  </a:cubicBezTo>
                  <a:close/>
                  <a:moveTo>
                    <a:pt x="2387365" y="36937"/>
                  </a:moveTo>
                  <a:cubicBezTo>
                    <a:pt x="2387365" y="35308"/>
                    <a:pt x="2387365" y="33859"/>
                    <a:pt x="2387365" y="32230"/>
                  </a:cubicBezTo>
                  <a:lnTo>
                    <a:pt x="43275" y="32230"/>
                  </a:lnTo>
                  <a:lnTo>
                    <a:pt x="43275" y="36937"/>
                  </a:lnTo>
                  <a:lnTo>
                    <a:pt x="2387365" y="36937"/>
                  </a:lnTo>
                  <a:close/>
                  <a:moveTo>
                    <a:pt x="43275" y="1314725"/>
                  </a:moveTo>
                  <a:cubicBezTo>
                    <a:pt x="43275" y="1316355"/>
                    <a:pt x="43275" y="1317984"/>
                    <a:pt x="43275" y="1319614"/>
                  </a:cubicBezTo>
                  <a:lnTo>
                    <a:pt x="2387365" y="1319614"/>
                  </a:lnTo>
                  <a:lnTo>
                    <a:pt x="2387365" y="1314725"/>
                  </a:lnTo>
                  <a:lnTo>
                    <a:pt x="43275" y="1314725"/>
                  </a:lnTo>
                  <a:close/>
                  <a:moveTo>
                    <a:pt x="1429703" y="694390"/>
                  </a:moveTo>
                  <a:cubicBezTo>
                    <a:pt x="1427531" y="694390"/>
                    <a:pt x="1425357" y="694029"/>
                    <a:pt x="1423185" y="693847"/>
                  </a:cubicBezTo>
                  <a:cubicBezTo>
                    <a:pt x="1426263" y="680449"/>
                    <a:pt x="1403992" y="675197"/>
                    <a:pt x="1415580" y="657634"/>
                  </a:cubicBezTo>
                  <a:cubicBezTo>
                    <a:pt x="1424090" y="644597"/>
                    <a:pt x="1426625" y="628301"/>
                    <a:pt x="1412502" y="615627"/>
                  </a:cubicBezTo>
                  <a:cubicBezTo>
                    <a:pt x="1395119" y="600236"/>
                    <a:pt x="1375926" y="601141"/>
                    <a:pt x="1355828" y="610738"/>
                  </a:cubicBezTo>
                  <a:cubicBezTo>
                    <a:pt x="1337721" y="619429"/>
                    <a:pt x="1340618" y="635725"/>
                    <a:pt x="1344240" y="648762"/>
                  </a:cubicBezTo>
                  <a:cubicBezTo>
                    <a:pt x="1348223" y="662523"/>
                    <a:pt x="1346774" y="674111"/>
                    <a:pt x="1341886" y="686243"/>
                  </a:cubicBezTo>
                  <a:cubicBezTo>
                    <a:pt x="1334281" y="704711"/>
                    <a:pt x="1338446" y="720464"/>
                    <a:pt x="1354198" y="731509"/>
                  </a:cubicBezTo>
                  <a:cubicBezTo>
                    <a:pt x="1370494" y="742736"/>
                    <a:pt x="1405078" y="741287"/>
                    <a:pt x="1412140" y="725896"/>
                  </a:cubicBezTo>
                  <a:cubicBezTo>
                    <a:pt x="1424090" y="699823"/>
                    <a:pt x="1444370" y="705798"/>
                    <a:pt x="1464287" y="705255"/>
                  </a:cubicBezTo>
                  <a:cubicBezTo>
                    <a:pt x="1477505" y="704893"/>
                    <a:pt x="1491628" y="703082"/>
                    <a:pt x="1489998" y="723723"/>
                  </a:cubicBezTo>
                  <a:cubicBezTo>
                    <a:pt x="1489636" y="728974"/>
                    <a:pt x="1491990" y="733320"/>
                    <a:pt x="1498146" y="733682"/>
                  </a:cubicBezTo>
                  <a:cubicBezTo>
                    <a:pt x="1503578" y="734044"/>
                    <a:pt x="1507200" y="732415"/>
                    <a:pt x="1509011" y="726620"/>
                  </a:cubicBezTo>
                  <a:cubicBezTo>
                    <a:pt x="1510640" y="721913"/>
                    <a:pt x="1511907" y="685700"/>
                    <a:pt x="1510459" y="680267"/>
                  </a:cubicBezTo>
                  <a:cubicBezTo>
                    <a:pt x="1509191" y="675741"/>
                    <a:pt x="1509554" y="670671"/>
                    <a:pt x="1509554" y="665782"/>
                  </a:cubicBezTo>
                  <a:cubicBezTo>
                    <a:pt x="1509554" y="654375"/>
                    <a:pt x="1510459" y="642968"/>
                    <a:pt x="1509191" y="631560"/>
                  </a:cubicBezTo>
                  <a:cubicBezTo>
                    <a:pt x="1508286" y="623050"/>
                    <a:pt x="1514986" y="610556"/>
                    <a:pt x="1500319" y="607297"/>
                  </a:cubicBezTo>
                  <a:cubicBezTo>
                    <a:pt x="1486920" y="604400"/>
                    <a:pt x="1482031" y="614721"/>
                    <a:pt x="1476238" y="623593"/>
                  </a:cubicBezTo>
                  <a:cubicBezTo>
                    <a:pt x="1460847" y="647132"/>
                    <a:pt x="1445275" y="670671"/>
                    <a:pt x="1429703" y="694210"/>
                  </a:cubicBezTo>
                  <a:close/>
                  <a:moveTo>
                    <a:pt x="1153938" y="738571"/>
                  </a:moveTo>
                  <a:cubicBezTo>
                    <a:pt x="1164621" y="733320"/>
                    <a:pt x="1178201" y="736398"/>
                    <a:pt x="1186531" y="721913"/>
                  </a:cubicBezTo>
                  <a:cubicBezTo>
                    <a:pt x="1206991" y="686423"/>
                    <a:pt x="1191601" y="652927"/>
                    <a:pt x="1150136" y="647494"/>
                  </a:cubicBezTo>
                  <a:cubicBezTo>
                    <a:pt x="1143074" y="646589"/>
                    <a:pt x="1137281" y="645865"/>
                    <a:pt x="1137461" y="636630"/>
                  </a:cubicBezTo>
                  <a:cubicBezTo>
                    <a:pt x="1137643" y="627215"/>
                    <a:pt x="1144161" y="626853"/>
                    <a:pt x="1151041" y="626853"/>
                  </a:cubicBezTo>
                  <a:cubicBezTo>
                    <a:pt x="1161724" y="626853"/>
                    <a:pt x="1172226" y="626853"/>
                    <a:pt x="1182909" y="626490"/>
                  </a:cubicBezTo>
                  <a:cubicBezTo>
                    <a:pt x="1189065" y="626490"/>
                    <a:pt x="1194317" y="624680"/>
                    <a:pt x="1194317" y="616894"/>
                  </a:cubicBezTo>
                  <a:cubicBezTo>
                    <a:pt x="1194317" y="609289"/>
                    <a:pt x="1189065" y="607479"/>
                    <a:pt x="1182728" y="607297"/>
                  </a:cubicBezTo>
                  <a:cubicBezTo>
                    <a:pt x="1171321" y="606935"/>
                    <a:pt x="1159914" y="606211"/>
                    <a:pt x="1148507" y="607297"/>
                  </a:cubicBezTo>
                  <a:cubicBezTo>
                    <a:pt x="1138548" y="608022"/>
                    <a:pt x="1123157" y="601503"/>
                    <a:pt x="1120260" y="613816"/>
                  </a:cubicBezTo>
                  <a:cubicBezTo>
                    <a:pt x="1115914" y="632285"/>
                    <a:pt x="1117001" y="652021"/>
                    <a:pt x="1117363" y="671214"/>
                  </a:cubicBezTo>
                  <a:cubicBezTo>
                    <a:pt x="1117363" y="675741"/>
                    <a:pt x="1125330" y="676284"/>
                    <a:pt x="1130038" y="675379"/>
                  </a:cubicBezTo>
                  <a:cubicBezTo>
                    <a:pt x="1134745" y="674654"/>
                    <a:pt x="1139091" y="671576"/>
                    <a:pt x="1143799" y="671033"/>
                  </a:cubicBezTo>
                  <a:cubicBezTo>
                    <a:pt x="1156836" y="669584"/>
                    <a:pt x="1165889" y="675379"/>
                    <a:pt x="1169872" y="687872"/>
                  </a:cubicBezTo>
                  <a:cubicBezTo>
                    <a:pt x="1173132" y="698193"/>
                    <a:pt x="1171683" y="708876"/>
                    <a:pt x="1161544" y="713403"/>
                  </a:cubicBezTo>
                  <a:cubicBezTo>
                    <a:pt x="1151041" y="717929"/>
                    <a:pt x="1138729" y="719559"/>
                    <a:pt x="1135289" y="702539"/>
                  </a:cubicBezTo>
                  <a:cubicBezTo>
                    <a:pt x="1133659" y="694753"/>
                    <a:pt x="1127140" y="695477"/>
                    <a:pt x="1121527" y="697107"/>
                  </a:cubicBezTo>
                  <a:cubicBezTo>
                    <a:pt x="1113923" y="699280"/>
                    <a:pt x="1112655" y="705436"/>
                    <a:pt x="1113198" y="712678"/>
                  </a:cubicBezTo>
                  <a:cubicBezTo>
                    <a:pt x="1115371" y="739114"/>
                    <a:pt x="1138005" y="732958"/>
                    <a:pt x="1154120" y="738390"/>
                  </a:cubicBezTo>
                  <a:close/>
                  <a:moveTo>
                    <a:pt x="1056887" y="607479"/>
                  </a:moveTo>
                  <a:cubicBezTo>
                    <a:pt x="1030089" y="601503"/>
                    <a:pt x="1014698" y="608384"/>
                    <a:pt x="1018682" y="638622"/>
                  </a:cubicBezTo>
                  <a:cubicBezTo>
                    <a:pt x="1019225" y="642424"/>
                    <a:pt x="1016871" y="646408"/>
                    <a:pt x="1016147" y="650391"/>
                  </a:cubicBezTo>
                  <a:cubicBezTo>
                    <a:pt x="1011982" y="674111"/>
                    <a:pt x="1016147" y="678457"/>
                    <a:pt x="1039685" y="672482"/>
                  </a:cubicBezTo>
                  <a:cubicBezTo>
                    <a:pt x="1053447" y="668860"/>
                    <a:pt x="1064130" y="671395"/>
                    <a:pt x="1070286" y="684432"/>
                  </a:cubicBezTo>
                  <a:cubicBezTo>
                    <a:pt x="1077347" y="699280"/>
                    <a:pt x="1063586" y="708152"/>
                    <a:pt x="1056524" y="715214"/>
                  </a:cubicBezTo>
                  <a:cubicBezTo>
                    <a:pt x="1046928" y="724810"/>
                    <a:pt x="1040590" y="711411"/>
                    <a:pt x="1034434" y="704530"/>
                  </a:cubicBezTo>
                  <a:cubicBezTo>
                    <a:pt x="1028641" y="698012"/>
                    <a:pt x="1021941" y="692037"/>
                    <a:pt x="1013974" y="700366"/>
                  </a:cubicBezTo>
                  <a:cubicBezTo>
                    <a:pt x="1007094" y="707427"/>
                    <a:pt x="1009991" y="715214"/>
                    <a:pt x="1015423" y="722275"/>
                  </a:cubicBezTo>
                  <a:cubicBezTo>
                    <a:pt x="1033710" y="746538"/>
                    <a:pt x="1078796" y="741287"/>
                    <a:pt x="1090746" y="713583"/>
                  </a:cubicBezTo>
                  <a:cubicBezTo>
                    <a:pt x="1105594" y="679543"/>
                    <a:pt x="1094730" y="659988"/>
                    <a:pt x="1054171" y="647857"/>
                  </a:cubicBezTo>
                  <a:cubicBezTo>
                    <a:pt x="1047290" y="645865"/>
                    <a:pt x="1038599" y="646770"/>
                    <a:pt x="1039685" y="635725"/>
                  </a:cubicBezTo>
                  <a:cubicBezTo>
                    <a:pt x="1040772" y="624680"/>
                    <a:pt x="1049825" y="627939"/>
                    <a:pt x="1056344" y="626310"/>
                  </a:cubicBezTo>
                  <a:cubicBezTo>
                    <a:pt x="1068294" y="623413"/>
                    <a:pt x="1090384" y="635001"/>
                    <a:pt x="1089660" y="614721"/>
                  </a:cubicBezTo>
                  <a:cubicBezTo>
                    <a:pt x="1089117" y="598969"/>
                    <a:pt x="1067570" y="611100"/>
                    <a:pt x="1057068" y="607297"/>
                  </a:cubicBezTo>
                  <a:close/>
                  <a:moveTo>
                    <a:pt x="1290282" y="607117"/>
                  </a:moveTo>
                  <a:cubicBezTo>
                    <a:pt x="1288652" y="607117"/>
                    <a:pt x="1287023" y="607117"/>
                    <a:pt x="1285393" y="607117"/>
                  </a:cubicBezTo>
                  <a:cubicBezTo>
                    <a:pt x="1255879" y="606935"/>
                    <a:pt x="1243929" y="620877"/>
                    <a:pt x="1246101" y="656910"/>
                  </a:cubicBezTo>
                  <a:cubicBezTo>
                    <a:pt x="1247912" y="684975"/>
                    <a:pt x="1266381" y="673930"/>
                    <a:pt x="1281772" y="670852"/>
                  </a:cubicBezTo>
                  <a:cubicBezTo>
                    <a:pt x="1291187" y="669041"/>
                    <a:pt x="1300421" y="673568"/>
                    <a:pt x="1302232" y="683527"/>
                  </a:cubicBezTo>
                  <a:cubicBezTo>
                    <a:pt x="1304043" y="693485"/>
                    <a:pt x="1307845" y="705798"/>
                    <a:pt x="1298249" y="713222"/>
                  </a:cubicBezTo>
                  <a:cubicBezTo>
                    <a:pt x="1291187" y="718653"/>
                    <a:pt x="1281047" y="717567"/>
                    <a:pt x="1272899" y="711773"/>
                  </a:cubicBezTo>
                  <a:cubicBezTo>
                    <a:pt x="1270184" y="709962"/>
                    <a:pt x="1268011" y="707427"/>
                    <a:pt x="1265657" y="705255"/>
                  </a:cubicBezTo>
                  <a:cubicBezTo>
                    <a:pt x="1260225" y="700547"/>
                    <a:pt x="1254068" y="698193"/>
                    <a:pt x="1248093" y="703082"/>
                  </a:cubicBezTo>
                  <a:cubicBezTo>
                    <a:pt x="1242299" y="707970"/>
                    <a:pt x="1247369" y="713222"/>
                    <a:pt x="1248999" y="718473"/>
                  </a:cubicBezTo>
                  <a:cubicBezTo>
                    <a:pt x="1253887" y="735493"/>
                    <a:pt x="1269097" y="737847"/>
                    <a:pt x="1282134" y="737847"/>
                  </a:cubicBezTo>
                  <a:cubicBezTo>
                    <a:pt x="1296800" y="737847"/>
                    <a:pt x="1313458" y="736941"/>
                    <a:pt x="1321968" y="720102"/>
                  </a:cubicBezTo>
                  <a:cubicBezTo>
                    <a:pt x="1336816" y="690045"/>
                    <a:pt x="1321063" y="655823"/>
                    <a:pt x="1288833" y="647675"/>
                  </a:cubicBezTo>
                  <a:cubicBezTo>
                    <a:pt x="1282496" y="646046"/>
                    <a:pt x="1269640" y="652202"/>
                    <a:pt x="1271632" y="637716"/>
                  </a:cubicBezTo>
                  <a:cubicBezTo>
                    <a:pt x="1273261" y="625585"/>
                    <a:pt x="1283944" y="628120"/>
                    <a:pt x="1292636" y="626310"/>
                  </a:cubicBezTo>
                  <a:cubicBezTo>
                    <a:pt x="1302775" y="624136"/>
                    <a:pt x="1321968" y="635363"/>
                    <a:pt x="1321244" y="615808"/>
                  </a:cubicBezTo>
                  <a:cubicBezTo>
                    <a:pt x="1320520" y="600417"/>
                    <a:pt x="1302594" y="610013"/>
                    <a:pt x="1292817" y="607297"/>
                  </a:cubicBezTo>
                  <a:cubicBezTo>
                    <a:pt x="1292092" y="607117"/>
                    <a:pt x="1291187" y="607297"/>
                    <a:pt x="1290463" y="607297"/>
                  </a:cubicBezTo>
                  <a:close/>
                  <a:moveTo>
                    <a:pt x="965629" y="672300"/>
                  </a:moveTo>
                  <a:lnTo>
                    <a:pt x="964724" y="672300"/>
                  </a:lnTo>
                  <a:cubicBezTo>
                    <a:pt x="965629" y="656910"/>
                    <a:pt x="966716" y="641519"/>
                    <a:pt x="967621" y="626129"/>
                  </a:cubicBezTo>
                  <a:cubicBezTo>
                    <a:pt x="968526" y="611281"/>
                    <a:pt x="962008" y="604220"/>
                    <a:pt x="947161" y="608384"/>
                  </a:cubicBezTo>
                  <a:cubicBezTo>
                    <a:pt x="937926" y="610919"/>
                    <a:pt x="928873" y="615264"/>
                    <a:pt x="920001" y="619067"/>
                  </a:cubicBezTo>
                  <a:cubicBezTo>
                    <a:pt x="914025" y="621602"/>
                    <a:pt x="911309" y="626490"/>
                    <a:pt x="912214" y="632828"/>
                  </a:cubicBezTo>
                  <a:cubicBezTo>
                    <a:pt x="913482" y="641881"/>
                    <a:pt x="919638" y="638803"/>
                    <a:pt x="925070" y="637716"/>
                  </a:cubicBezTo>
                  <a:cubicBezTo>
                    <a:pt x="943539" y="634095"/>
                    <a:pt x="944987" y="646408"/>
                    <a:pt x="944987" y="659626"/>
                  </a:cubicBezTo>
                  <a:cubicBezTo>
                    <a:pt x="944987" y="679000"/>
                    <a:pt x="944987" y="698374"/>
                    <a:pt x="945350" y="717748"/>
                  </a:cubicBezTo>
                  <a:cubicBezTo>
                    <a:pt x="945350" y="724629"/>
                    <a:pt x="943901" y="733682"/>
                    <a:pt x="954765" y="734044"/>
                  </a:cubicBezTo>
                  <a:cubicBezTo>
                    <a:pt x="965810" y="734587"/>
                    <a:pt x="965086" y="725896"/>
                    <a:pt x="965267" y="718653"/>
                  </a:cubicBezTo>
                  <a:cubicBezTo>
                    <a:pt x="965448" y="703263"/>
                    <a:pt x="965267" y="687691"/>
                    <a:pt x="965267" y="672300"/>
                  </a:cubicBezTo>
                  <a:close/>
                  <a:moveTo>
                    <a:pt x="1226184" y="727888"/>
                  </a:moveTo>
                  <a:cubicBezTo>
                    <a:pt x="1228900" y="719921"/>
                    <a:pt x="1228357" y="711954"/>
                    <a:pt x="1220028" y="712497"/>
                  </a:cubicBezTo>
                  <a:cubicBezTo>
                    <a:pt x="1197938" y="713946"/>
                    <a:pt x="1207897" y="735130"/>
                    <a:pt x="1201378" y="746357"/>
                  </a:cubicBezTo>
                  <a:cubicBezTo>
                    <a:pt x="1198481" y="751427"/>
                    <a:pt x="1201740" y="758850"/>
                    <a:pt x="1209164" y="757402"/>
                  </a:cubicBezTo>
                  <a:cubicBezTo>
                    <a:pt x="1225641" y="753962"/>
                    <a:pt x="1224917" y="739476"/>
                    <a:pt x="1226184" y="727888"/>
                  </a:cubicBezTo>
                  <a:close/>
                </a:path>
              </a:pathLst>
            </a:custGeom>
            <a:solidFill>
              <a:srgbClr val="B2D2A3"/>
            </a:solidFill>
            <a:ln w="18102" cap="flat">
              <a:noFill/>
              <a:prstDash val="solid"/>
              <a:miter/>
            </a:ln>
          </p:spPr>
          <p:txBody>
            <a:bodyPr rtlCol="0" anchor="ctr"/>
            <a:lstStyle/>
            <a:p>
              <a:endParaRPr lang="ja-JP" altLang="en-US" sz="1200"/>
            </a:p>
          </p:txBody>
        </p:sp>
        <p:sp>
          <p:nvSpPr>
            <p:cNvPr id="1191" name="フリーフォーム: 図形 1190">
              <a:extLst>
                <a:ext uri="{FF2B5EF4-FFF2-40B4-BE49-F238E27FC236}">
                  <a16:creationId xmlns:a16="http://schemas.microsoft.com/office/drawing/2014/main" id="{5DB07523-F135-FE42-588C-C8B7BB78311D}"/>
                </a:ext>
              </a:extLst>
            </p:cNvPr>
            <p:cNvSpPr/>
            <p:nvPr/>
          </p:nvSpPr>
          <p:spPr>
            <a:xfrm>
              <a:off x="3496342" y="5052052"/>
              <a:ext cx="2430820" cy="1244471"/>
            </a:xfrm>
            <a:custGeom>
              <a:avLst/>
              <a:gdLst>
                <a:gd name="connsiteX0" fmla="*/ 181 w 2430820"/>
                <a:gd name="connsiteY0" fmla="*/ 283732 h 1244471"/>
                <a:gd name="connsiteX1" fmla="*/ 724 w 2430820"/>
                <a:gd name="connsiteY1" fmla="*/ 34041 h 1244471"/>
                <a:gd name="connsiteX2" fmla="*/ 34584 w 2430820"/>
                <a:gd name="connsiteY2" fmla="*/ 0 h 1244471"/>
                <a:gd name="connsiteX3" fmla="*/ 2394064 w 2430820"/>
                <a:gd name="connsiteY3" fmla="*/ 0 h 1244471"/>
                <a:gd name="connsiteX4" fmla="*/ 2430278 w 2430820"/>
                <a:gd name="connsiteY4" fmla="*/ 36576 h 1244471"/>
                <a:gd name="connsiteX5" fmla="*/ 2430821 w 2430820"/>
                <a:gd name="connsiteY5" fmla="*/ 283732 h 1244471"/>
                <a:gd name="connsiteX6" fmla="*/ 2430821 w 2430820"/>
                <a:gd name="connsiteY6" fmla="*/ 294415 h 1244471"/>
                <a:gd name="connsiteX7" fmla="*/ 2430278 w 2430820"/>
                <a:gd name="connsiteY7" fmla="*/ 487613 h 1244471"/>
                <a:gd name="connsiteX8" fmla="*/ 2430821 w 2430820"/>
                <a:gd name="connsiteY8" fmla="*/ 1155387 h 1244471"/>
                <a:gd name="connsiteX9" fmla="*/ 2430821 w 2430820"/>
                <a:gd name="connsiteY9" fmla="*/ 1166070 h 1244471"/>
                <a:gd name="connsiteX10" fmla="*/ 2429372 w 2430820"/>
                <a:gd name="connsiteY10" fmla="*/ 1243747 h 1244471"/>
                <a:gd name="connsiteX11" fmla="*/ 2371250 w 2430820"/>
                <a:gd name="connsiteY11" fmla="*/ 1244472 h 1244471"/>
                <a:gd name="connsiteX12" fmla="*/ 2337028 w 2430820"/>
                <a:gd name="connsiteY12" fmla="*/ 1244110 h 1244471"/>
                <a:gd name="connsiteX13" fmla="*/ 61744 w 2430820"/>
                <a:gd name="connsiteY13" fmla="*/ 1244110 h 1244471"/>
                <a:gd name="connsiteX14" fmla="*/ 20098 w 2430820"/>
                <a:gd name="connsiteY14" fmla="*/ 1244472 h 1244471"/>
                <a:gd name="connsiteX15" fmla="*/ 1267 w 2430820"/>
                <a:gd name="connsiteY15" fmla="*/ 1243747 h 1244471"/>
                <a:gd name="connsiteX16" fmla="*/ 0 w 2430820"/>
                <a:gd name="connsiteY16" fmla="*/ 1166251 h 1244471"/>
                <a:gd name="connsiteX17" fmla="*/ 0 w 2430820"/>
                <a:gd name="connsiteY17" fmla="*/ 1155568 h 1244471"/>
                <a:gd name="connsiteX18" fmla="*/ 543 w 2430820"/>
                <a:gd name="connsiteY18" fmla="*/ 497572 h 1244471"/>
                <a:gd name="connsiteX19" fmla="*/ 0 w 2430820"/>
                <a:gd name="connsiteY19" fmla="*/ 294596 h 1244471"/>
                <a:gd name="connsiteX20" fmla="*/ 0 w 2430820"/>
                <a:gd name="connsiteY20" fmla="*/ 283913 h 1244471"/>
                <a:gd name="connsiteX21" fmla="*/ 1367235 w 2430820"/>
                <a:gd name="connsiteY21" fmla="*/ 591183 h 1244471"/>
                <a:gd name="connsiteX22" fmla="*/ 1396387 w 2430820"/>
                <a:gd name="connsiteY22" fmla="*/ 567463 h 1244471"/>
                <a:gd name="connsiteX23" fmla="*/ 1406164 w 2430820"/>
                <a:gd name="connsiteY23" fmla="*/ 556237 h 1244471"/>
                <a:gd name="connsiteX24" fmla="*/ 1393489 w 2430820"/>
                <a:gd name="connsiteY24" fmla="*/ 548451 h 1244471"/>
                <a:gd name="connsiteX25" fmla="*/ 1360716 w 2430820"/>
                <a:gd name="connsiteY25" fmla="*/ 562213 h 1244471"/>
                <a:gd name="connsiteX26" fmla="*/ 1347861 w 2430820"/>
                <a:gd name="connsiteY26" fmla="*/ 656005 h 1244471"/>
                <a:gd name="connsiteX27" fmla="*/ 1387514 w 2430820"/>
                <a:gd name="connsiteY27" fmla="*/ 678457 h 1244471"/>
                <a:gd name="connsiteX28" fmla="*/ 1421917 w 2430820"/>
                <a:gd name="connsiteY28" fmla="*/ 649124 h 1244471"/>
                <a:gd name="connsiteX29" fmla="*/ 1367054 w 2430820"/>
                <a:gd name="connsiteY29" fmla="*/ 591183 h 1244471"/>
                <a:gd name="connsiteX30" fmla="*/ 1139815 w 2430820"/>
                <a:gd name="connsiteY30" fmla="*/ 661256 h 1244471"/>
                <a:gd name="connsiteX31" fmla="*/ 1151946 w 2430820"/>
                <a:gd name="connsiteY31" fmla="*/ 639890 h 1244471"/>
                <a:gd name="connsiteX32" fmla="*/ 1180374 w 2430820"/>
                <a:gd name="connsiteY32" fmla="*/ 606393 h 1244471"/>
                <a:gd name="connsiteX33" fmla="*/ 1171683 w 2430820"/>
                <a:gd name="connsiteY33" fmla="*/ 552073 h 1244471"/>
                <a:gd name="connsiteX34" fmla="*/ 1112474 w 2430820"/>
                <a:gd name="connsiteY34" fmla="*/ 562936 h 1244471"/>
                <a:gd name="connsiteX35" fmla="*/ 1109939 w 2430820"/>
                <a:gd name="connsiteY35" fmla="*/ 586475 h 1244471"/>
                <a:gd name="connsiteX36" fmla="*/ 1129132 w 2430820"/>
                <a:gd name="connsiteY36" fmla="*/ 575793 h 1244471"/>
                <a:gd name="connsiteX37" fmla="*/ 1155025 w 2430820"/>
                <a:gd name="connsiteY37" fmla="*/ 565290 h 1244471"/>
                <a:gd name="connsiteX38" fmla="*/ 1163716 w 2430820"/>
                <a:gd name="connsiteY38" fmla="*/ 594080 h 1244471"/>
                <a:gd name="connsiteX39" fmla="*/ 1151041 w 2430820"/>
                <a:gd name="connsiteY39" fmla="*/ 612006 h 1244471"/>
                <a:gd name="connsiteX40" fmla="*/ 1113923 w 2430820"/>
                <a:gd name="connsiteY40" fmla="*/ 654013 h 1244471"/>
                <a:gd name="connsiteX41" fmla="*/ 1108852 w 2430820"/>
                <a:gd name="connsiteY41" fmla="*/ 671576 h 1244471"/>
                <a:gd name="connsiteX42" fmla="*/ 1123881 w 2430820"/>
                <a:gd name="connsiteY42" fmla="*/ 676103 h 1244471"/>
                <a:gd name="connsiteX43" fmla="*/ 1182547 w 2430820"/>
                <a:gd name="connsiteY43" fmla="*/ 676103 h 1244471"/>
                <a:gd name="connsiteX44" fmla="*/ 1193773 w 2430820"/>
                <a:gd name="connsiteY44" fmla="*/ 670128 h 1244471"/>
                <a:gd name="connsiteX45" fmla="*/ 1182366 w 2430820"/>
                <a:gd name="connsiteY45" fmla="*/ 661437 h 1244471"/>
                <a:gd name="connsiteX46" fmla="*/ 1139634 w 2430820"/>
                <a:gd name="connsiteY46" fmla="*/ 661437 h 1244471"/>
                <a:gd name="connsiteX47" fmla="*/ 1078614 w 2430820"/>
                <a:gd name="connsiteY47" fmla="*/ 593356 h 1244471"/>
                <a:gd name="connsiteX48" fmla="*/ 1078433 w 2430820"/>
                <a:gd name="connsiteY48" fmla="*/ 571990 h 1244471"/>
                <a:gd name="connsiteX49" fmla="*/ 1071372 w 2430820"/>
                <a:gd name="connsiteY49" fmla="*/ 549356 h 1244471"/>
                <a:gd name="connsiteX50" fmla="*/ 1048557 w 2430820"/>
                <a:gd name="connsiteY50" fmla="*/ 563661 h 1244471"/>
                <a:gd name="connsiteX51" fmla="*/ 1013068 w 2430820"/>
                <a:gd name="connsiteY51" fmla="*/ 619067 h 1244471"/>
                <a:gd name="connsiteX52" fmla="*/ 1003834 w 2430820"/>
                <a:gd name="connsiteY52" fmla="*/ 642787 h 1244471"/>
                <a:gd name="connsiteX53" fmla="*/ 1028459 w 2430820"/>
                <a:gd name="connsiteY53" fmla="*/ 647133 h 1244471"/>
                <a:gd name="connsiteX54" fmla="*/ 1033348 w 2430820"/>
                <a:gd name="connsiteY54" fmla="*/ 647133 h 1244471"/>
                <a:gd name="connsiteX55" fmla="*/ 1059240 w 2430820"/>
                <a:gd name="connsiteY55" fmla="*/ 666869 h 1244471"/>
                <a:gd name="connsiteX56" fmla="*/ 1069742 w 2430820"/>
                <a:gd name="connsiteY56" fmla="*/ 675560 h 1244471"/>
                <a:gd name="connsiteX57" fmla="*/ 1096721 w 2430820"/>
                <a:gd name="connsiteY57" fmla="*/ 638623 h 1244471"/>
                <a:gd name="connsiteX58" fmla="*/ 1094729 w 2430820"/>
                <a:gd name="connsiteY58" fmla="*/ 634820 h 1244471"/>
                <a:gd name="connsiteX59" fmla="*/ 1078614 w 2430820"/>
                <a:gd name="connsiteY59" fmla="*/ 593718 h 1244471"/>
                <a:gd name="connsiteX60" fmla="*/ 946074 w 2430820"/>
                <a:gd name="connsiteY60" fmla="*/ 577965 h 1244471"/>
                <a:gd name="connsiteX61" fmla="*/ 946074 w 2430820"/>
                <a:gd name="connsiteY61" fmla="*/ 661256 h 1244471"/>
                <a:gd name="connsiteX62" fmla="*/ 954403 w 2430820"/>
                <a:gd name="connsiteY62" fmla="*/ 675741 h 1244471"/>
                <a:gd name="connsiteX63" fmla="*/ 965629 w 2430820"/>
                <a:gd name="connsiteY63" fmla="*/ 661256 h 1244471"/>
                <a:gd name="connsiteX64" fmla="*/ 965629 w 2430820"/>
                <a:gd name="connsiteY64" fmla="*/ 575793 h 1244471"/>
                <a:gd name="connsiteX65" fmla="*/ 936658 w 2430820"/>
                <a:gd name="connsiteY65" fmla="*/ 556056 h 1244471"/>
                <a:gd name="connsiteX66" fmla="*/ 913844 w 2430820"/>
                <a:gd name="connsiteY66" fmla="*/ 575068 h 1244471"/>
                <a:gd name="connsiteX67" fmla="*/ 945892 w 2430820"/>
                <a:gd name="connsiteY67" fmla="*/ 577965 h 1244471"/>
                <a:gd name="connsiteX68" fmla="*/ 1298429 w 2430820"/>
                <a:gd name="connsiteY68" fmla="*/ 612730 h 1244471"/>
                <a:gd name="connsiteX69" fmla="*/ 1298429 w 2430820"/>
                <a:gd name="connsiteY69" fmla="*/ 585932 h 1244471"/>
                <a:gd name="connsiteX70" fmla="*/ 1255698 w 2430820"/>
                <a:gd name="connsiteY70" fmla="*/ 560402 h 1244471"/>
                <a:gd name="connsiteX71" fmla="*/ 1253525 w 2430820"/>
                <a:gd name="connsiteY71" fmla="*/ 561488 h 1244471"/>
                <a:gd name="connsiteX72" fmla="*/ 1245920 w 2430820"/>
                <a:gd name="connsiteY72" fmla="*/ 576879 h 1244471"/>
                <a:gd name="connsiteX73" fmla="*/ 1260043 w 2430820"/>
                <a:gd name="connsiteY73" fmla="*/ 578146 h 1244471"/>
                <a:gd name="connsiteX74" fmla="*/ 1278693 w 2430820"/>
                <a:gd name="connsiteY74" fmla="*/ 592813 h 1244471"/>
                <a:gd name="connsiteX75" fmla="*/ 1278693 w 2430820"/>
                <a:gd name="connsiteY75" fmla="*/ 663429 h 1244471"/>
                <a:gd name="connsiteX76" fmla="*/ 1289738 w 2430820"/>
                <a:gd name="connsiteY76" fmla="*/ 675560 h 1244471"/>
                <a:gd name="connsiteX77" fmla="*/ 1298429 w 2430820"/>
                <a:gd name="connsiteY77" fmla="*/ 663609 h 1244471"/>
                <a:gd name="connsiteX78" fmla="*/ 1298429 w 2430820"/>
                <a:gd name="connsiteY78" fmla="*/ 612368 h 1244471"/>
                <a:gd name="connsiteX79" fmla="*/ 1495068 w 2430820"/>
                <a:gd name="connsiteY79" fmla="*/ 612911 h 1244471"/>
                <a:gd name="connsiteX80" fmla="*/ 1495068 w 2430820"/>
                <a:gd name="connsiteY80" fmla="*/ 564023 h 1244471"/>
                <a:gd name="connsiteX81" fmla="*/ 1482755 w 2430820"/>
                <a:gd name="connsiteY81" fmla="*/ 550624 h 1244471"/>
                <a:gd name="connsiteX82" fmla="*/ 1445999 w 2430820"/>
                <a:gd name="connsiteY82" fmla="*/ 575249 h 1244471"/>
                <a:gd name="connsiteX83" fmla="*/ 1458674 w 2430820"/>
                <a:gd name="connsiteY83" fmla="*/ 578508 h 1244471"/>
                <a:gd name="connsiteX84" fmla="*/ 1475513 w 2430820"/>
                <a:gd name="connsiteY84" fmla="*/ 592270 h 1244471"/>
                <a:gd name="connsiteX85" fmla="*/ 1475694 w 2430820"/>
                <a:gd name="connsiteY85" fmla="*/ 655824 h 1244471"/>
                <a:gd name="connsiteX86" fmla="*/ 1485834 w 2430820"/>
                <a:gd name="connsiteY86" fmla="*/ 675560 h 1244471"/>
                <a:gd name="connsiteX87" fmla="*/ 1494887 w 2430820"/>
                <a:gd name="connsiteY87" fmla="*/ 656910 h 1244471"/>
                <a:gd name="connsiteX88" fmla="*/ 1494887 w 2430820"/>
                <a:gd name="connsiteY88" fmla="*/ 612911 h 1244471"/>
                <a:gd name="connsiteX89" fmla="*/ 1225822 w 2430820"/>
                <a:gd name="connsiteY89" fmla="*/ 669766 h 1244471"/>
                <a:gd name="connsiteX90" fmla="*/ 1216044 w 2430820"/>
                <a:gd name="connsiteY90" fmla="*/ 654194 h 1244471"/>
                <a:gd name="connsiteX91" fmla="*/ 1201559 w 2430820"/>
                <a:gd name="connsiteY91" fmla="*/ 689321 h 1244471"/>
                <a:gd name="connsiteX92" fmla="*/ 1208077 w 2430820"/>
                <a:gd name="connsiteY92" fmla="*/ 699461 h 1244471"/>
                <a:gd name="connsiteX93" fmla="*/ 1225641 w 2430820"/>
                <a:gd name="connsiteY93" fmla="*/ 669766 h 124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30820" h="1244471">
                  <a:moveTo>
                    <a:pt x="181" y="283732"/>
                  </a:moveTo>
                  <a:cubicBezTo>
                    <a:pt x="362" y="200441"/>
                    <a:pt x="543" y="117331"/>
                    <a:pt x="724" y="34041"/>
                  </a:cubicBezTo>
                  <a:cubicBezTo>
                    <a:pt x="724" y="3983"/>
                    <a:pt x="4708" y="0"/>
                    <a:pt x="34584" y="0"/>
                  </a:cubicBezTo>
                  <a:cubicBezTo>
                    <a:pt x="821137" y="0"/>
                    <a:pt x="1607692" y="0"/>
                    <a:pt x="2394064" y="0"/>
                  </a:cubicBezTo>
                  <a:cubicBezTo>
                    <a:pt x="2427199" y="0"/>
                    <a:pt x="2430278" y="3260"/>
                    <a:pt x="2430278" y="36576"/>
                  </a:cubicBezTo>
                  <a:cubicBezTo>
                    <a:pt x="2430278" y="118961"/>
                    <a:pt x="2430640" y="201346"/>
                    <a:pt x="2430821" y="283732"/>
                  </a:cubicBezTo>
                  <a:cubicBezTo>
                    <a:pt x="2430821" y="287353"/>
                    <a:pt x="2430821" y="290793"/>
                    <a:pt x="2430821" y="294415"/>
                  </a:cubicBezTo>
                  <a:cubicBezTo>
                    <a:pt x="2430640" y="358874"/>
                    <a:pt x="2430278" y="423153"/>
                    <a:pt x="2430278" y="487613"/>
                  </a:cubicBezTo>
                  <a:cubicBezTo>
                    <a:pt x="2430278" y="710144"/>
                    <a:pt x="2430640" y="932856"/>
                    <a:pt x="2430821" y="1155387"/>
                  </a:cubicBezTo>
                  <a:cubicBezTo>
                    <a:pt x="2430821" y="1159008"/>
                    <a:pt x="2430821" y="1162449"/>
                    <a:pt x="2430821" y="1166070"/>
                  </a:cubicBezTo>
                  <a:cubicBezTo>
                    <a:pt x="2430278" y="1191963"/>
                    <a:pt x="2429916" y="1217855"/>
                    <a:pt x="2429372" y="1243747"/>
                  </a:cubicBezTo>
                  <a:cubicBezTo>
                    <a:pt x="2409998" y="1243929"/>
                    <a:pt x="2390624" y="1244291"/>
                    <a:pt x="2371250" y="1244472"/>
                  </a:cubicBezTo>
                  <a:cubicBezTo>
                    <a:pt x="2359842" y="1244472"/>
                    <a:pt x="2348436" y="1244110"/>
                    <a:pt x="2337028" y="1244110"/>
                  </a:cubicBezTo>
                  <a:cubicBezTo>
                    <a:pt x="1578540" y="1244110"/>
                    <a:pt x="820232" y="1244110"/>
                    <a:pt x="61744" y="1244110"/>
                  </a:cubicBezTo>
                  <a:cubicBezTo>
                    <a:pt x="47802" y="1244110"/>
                    <a:pt x="34041" y="1244291"/>
                    <a:pt x="20098" y="1244472"/>
                  </a:cubicBezTo>
                  <a:cubicBezTo>
                    <a:pt x="13761" y="1244291"/>
                    <a:pt x="7424" y="1243929"/>
                    <a:pt x="1267" y="1243747"/>
                  </a:cubicBezTo>
                  <a:cubicBezTo>
                    <a:pt x="905" y="1217855"/>
                    <a:pt x="362" y="1192143"/>
                    <a:pt x="0" y="1166251"/>
                  </a:cubicBezTo>
                  <a:cubicBezTo>
                    <a:pt x="0" y="1162630"/>
                    <a:pt x="0" y="1159008"/>
                    <a:pt x="0" y="1155568"/>
                  </a:cubicBezTo>
                  <a:cubicBezTo>
                    <a:pt x="181" y="936296"/>
                    <a:pt x="543" y="716843"/>
                    <a:pt x="543" y="497572"/>
                  </a:cubicBezTo>
                  <a:cubicBezTo>
                    <a:pt x="543" y="429853"/>
                    <a:pt x="181" y="362315"/>
                    <a:pt x="0" y="294596"/>
                  </a:cubicBezTo>
                  <a:cubicBezTo>
                    <a:pt x="0" y="290974"/>
                    <a:pt x="0" y="287353"/>
                    <a:pt x="0" y="283913"/>
                  </a:cubicBezTo>
                  <a:close/>
                  <a:moveTo>
                    <a:pt x="1367235" y="591183"/>
                  </a:moveTo>
                  <a:cubicBezTo>
                    <a:pt x="1372305" y="575249"/>
                    <a:pt x="1382082" y="568549"/>
                    <a:pt x="1396387" y="567463"/>
                  </a:cubicBezTo>
                  <a:cubicBezTo>
                    <a:pt x="1403267" y="566920"/>
                    <a:pt x="1406707" y="563299"/>
                    <a:pt x="1406164" y="556237"/>
                  </a:cubicBezTo>
                  <a:cubicBezTo>
                    <a:pt x="1405440" y="548089"/>
                    <a:pt x="1399284" y="548633"/>
                    <a:pt x="1393489" y="548451"/>
                  </a:cubicBezTo>
                  <a:cubicBezTo>
                    <a:pt x="1380634" y="548270"/>
                    <a:pt x="1369951" y="553340"/>
                    <a:pt x="1360716" y="562213"/>
                  </a:cubicBezTo>
                  <a:cubicBezTo>
                    <a:pt x="1341704" y="580500"/>
                    <a:pt x="1334824" y="630836"/>
                    <a:pt x="1347861" y="656005"/>
                  </a:cubicBezTo>
                  <a:cubicBezTo>
                    <a:pt x="1356190" y="672301"/>
                    <a:pt x="1370132" y="680087"/>
                    <a:pt x="1387514" y="678457"/>
                  </a:cubicBezTo>
                  <a:cubicBezTo>
                    <a:pt x="1404897" y="676828"/>
                    <a:pt x="1416666" y="667412"/>
                    <a:pt x="1421917" y="649124"/>
                  </a:cubicBezTo>
                  <a:cubicBezTo>
                    <a:pt x="1432600" y="612187"/>
                    <a:pt x="1413588" y="590459"/>
                    <a:pt x="1367054" y="591183"/>
                  </a:cubicBezTo>
                  <a:close/>
                  <a:moveTo>
                    <a:pt x="1139815" y="661256"/>
                  </a:moveTo>
                  <a:cubicBezTo>
                    <a:pt x="1140720" y="649486"/>
                    <a:pt x="1147239" y="645322"/>
                    <a:pt x="1151946" y="639890"/>
                  </a:cubicBezTo>
                  <a:cubicBezTo>
                    <a:pt x="1161543" y="628845"/>
                    <a:pt x="1172588" y="618705"/>
                    <a:pt x="1180374" y="606393"/>
                  </a:cubicBezTo>
                  <a:cubicBezTo>
                    <a:pt x="1192868" y="586837"/>
                    <a:pt x="1187979" y="562213"/>
                    <a:pt x="1171683" y="552073"/>
                  </a:cubicBezTo>
                  <a:cubicBezTo>
                    <a:pt x="1153214" y="540666"/>
                    <a:pt x="1123338" y="545916"/>
                    <a:pt x="1112474" y="562936"/>
                  </a:cubicBezTo>
                  <a:cubicBezTo>
                    <a:pt x="1107766" y="570360"/>
                    <a:pt x="1101791" y="580681"/>
                    <a:pt x="1109939" y="586475"/>
                  </a:cubicBezTo>
                  <a:cubicBezTo>
                    <a:pt x="1117906" y="592088"/>
                    <a:pt x="1125511" y="587019"/>
                    <a:pt x="1129132" y="575793"/>
                  </a:cubicBezTo>
                  <a:cubicBezTo>
                    <a:pt x="1132934" y="564204"/>
                    <a:pt x="1143799" y="560040"/>
                    <a:pt x="1155025" y="565290"/>
                  </a:cubicBezTo>
                  <a:cubicBezTo>
                    <a:pt x="1167518" y="571266"/>
                    <a:pt x="1169510" y="582311"/>
                    <a:pt x="1163716" y="594080"/>
                  </a:cubicBezTo>
                  <a:cubicBezTo>
                    <a:pt x="1160457" y="600599"/>
                    <a:pt x="1155930" y="606393"/>
                    <a:pt x="1151041" y="612006"/>
                  </a:cubicBezTo>
                  <a:cubicBezTo>
                    <a:pt x="1138910" y="626310"/>
                    <a:pt x="1126416" y="640252"/>
                    <a:pt x="1113923" y="654013"/>
                  </a:cubicBezTo>
                  <a:cubicBezTo>
                    <a:pt x="1109034" y="659264"/>
                    <a:pt x="1105956" y="664696"/>
                    <a:pt x="1108852" y="671576"/>
                  </a:cubicBezTo>
                  <a:cubicBezTo>
                    <a:pt x="1111750" y="678820"/>
                    <a:pt x="1118630" y="675922"/>
                    <a:pt x="1123881" y="676103"/>
                  </a:cubicBezTo>
                  <a:cubicBezTo>
                    <a:pt x="1143436" y="676466"/>
                    <a:pt x="1162992" y="676103"/>
                    <a:pt x="1182547" y="676103"/>
                  </a:cubicBezTo>
                  <a:cubicBezTo>
                    <a:pt x="1187073" y="676103"/>
                    <a:pt x="1193230" y="677009"/>
                    <a:pt x="1193773" y="670128"/>
                  </a:cubicBezTo>
                  <a:cubicBezTo>
                    <a:pt x="1194678" y="661799"/>
                    <a:pt x="1188341" y="661437"/>
                    <a:pt x="1182366" y="661437"/>
                  </a:cubicBezTo>
                  <a:cubicBezTo>
                    <a:pt x="1168605" y="661437"/>
                    <a:pt x="1154844" y="661437"/>
                    <a:pt x="1139634" y="661437"/>
                  </a:cubicBezTo>
                  <a:close/>
                  <a:moveTo>
                    <a:pt x="1078614" y="593356"/>
                  </a:moveTo>
                  <a:cubicBezTo>
                    <a:pt x="1078614" y="584846"/>
                    <a:pt x="1079520" y="578327"/>
                    <a:pt x="1078433" y="571990"/>
                  </a:cubicBezTo>
                  <a:cubicBezTo>
                    <a:pt x="1077166" y="564204"/>
                    <a:pt x="1084228" y="552797"/>
                    <a:pt x="1071372" y="549356"/>
                  </a:cubicBezTo>
                  <a:cubicBezTo>
                    <a:pt x="1059603" y="546097"/>
                    <a:pt x="1053808" y="555513"/>
                    <a:pt x="1048557" y="563661"/>
                  </a:cubicBezTo>
                  <a:cubicBezTo>
                    <a:pt x="1036607" y="581949"/>
                    <a:pt x="1024657" y="600417"/>
                    <a:pt x="1013068" y="619067"/>
                  </a:cubicBezTo>
                  <a:cubicBezTo>
                    <a:pt x="1008542" y="626491"/>
                    <a:pt x="999488" y="634277"/>
                    <a:pt x="1003834" y="642787"/>
                  </a:cubicBezTo>
                  <a:cubicBezTo>
                    <a:pt x="1008542" y="651840"/>
                    <a:pt x="1020130" y="645684"/>
                    <a:pt x="1028459" y="647133"/>
                  </a:cubicBezTo>
                  <a:cubicBezTo>
                    <a:pt x="1030089" y="647314"/>
                    <a:pt x="1031718" y="647133"/>
                    <a:pt x="1033348" y="647133"/>
                  </a:cubicBezTo>
                  <a:cubicBezTo>
                    <a:pt x="1047290" y="646590"/>
                    <a:pt x="1062138" y="644598"/>
                    <a:pt x="1059240" y="666869"/>
                  </a:cubicBezTo>
                  <a:cubicBezTo>
                    <a:pt x="1058335" y="674293"/>
                    <a:pt x="1066664" y="679000"/>
                    <a:pt x="1069742" y="675560"/>
                  </a:cubicBezTo>
                  <a:cubicBezTo>
                    <a:pt x="1080063" y="664334"/>
                    <a:pt x="1088030" y="651116"/>
                    <a:pt x="1096721" y="638623"/>
                  </a:cubicBezTo>
                  <a:cubicBezTo>
                    <a:pt x="1097083" y="638080"/>
                    <a:pt x="1095635" y="635001"/>
                    <a:pt x="1094729" y="634820"/>
                  </a:cubicBezTo>
                  <a:cubicBezTo>
                    <a:pt x="1066483" y="629026"/>
                    <a:pt x="1084228" y="605850"/>
                    <a:pt x="1078614" y="593718"/>
                  </a:cubicBezTo>
                  <a:close/>
                  <a:moveTo>
                    <a:pt x="946074" y="577965"/>
                  </a:moveTo>
                  <a:cubicBezTo>
                    <a:pt x="946074" y="604582"/>
                    <a:pt x="946074" y="632828"/>
                    <a:pt x="946074" y="661256"/>
                  </a:cubicBezTo>
                  <a:cubicBezTo>
                    <a:pt x="946074" y="667412"/>
                    <a:pt x="944444" y="675017"/>
                    <a:pt x="954403" y="675741"/>
                  </a:cubicBezTo>
                  <a:cubicBezTo>
                    <a:pt x="965267" y="676466"/>
                    <a:pt x="965629" y="669042"/>
                    <a:pt x="965629" y="661256"/>
                  </a:cubicBezTo>
                  <a:cubicBezTo>
                    <a:pt x="965629" y="632828"/>
                    <a:pt x="965629" y="604401"/>
                    <a:pt x="965629" y="575793"/>
                  </a:cubicBezTo>
                  <a:cubicBezTo>
                    <a:pt x="965629" y="544649"/>
                    <a:pt x="965267" y="544287"/>
                    <a:pt x="936658" y="556056"/>
                  </a:cubicBezTo>
                  <a:cubicBezTo>
                    <a:pt x="927243" y="560040"/>
                    <a:pt x="908774" y="559677"/>
                    <a:pt x="913844" y="575068"/>
                  </a:cubicBezTo>
                  <a:cubicBezTo>
                    <a:pt x="919457" y="592450"/>
                    <a:pt x="932312" y="570903"/>
                    <a:pt x="945892" y="577965"/>
                  </a:cubicBezTo>
                  <a:close/>
                  <a:moveTo>
                    <a:pt x="1298429" y="612730"/>
                  </a:moveTo>
                  <a:cubicBezTo>
                    <a:pt x="1298429" y="603858"/>
                    <a:pt x="1298429" y="594804"/>
                    <a:pt x="1298429" y="585932"/>
                  </a:cubicBezTo>
                  <a:cubicBezTo>
                    <a:pt x="1298429" y="543925"/>
                    <a:pt x="1292635" y="540484"/>
                    <a:pt x="1255698" y="560402"/>
                  </a:cubicBezTo>
                  <a:cubicBezTo>
                    <a:pt x="1254973" y="560764"/>
                    <a:pt x="1254249" y="561307"/>
                    <a:pt x="1253525" y="561488"/>
                  </a:cubicBezTo>
                  <a:cubicBezTo>
                    <a:pt x="1246101" y="564204"/>
                    <a:pt x="1243385" y="569636"/>
                    <a:pt x="1245920" y="576879"/>
                  </a:cubicBezTo>
                  <a:cubicBezTo>
                    <a:pt x="1249360" y="586113"/>
                    <a:pt x="1255879" y="579776"/>
                    <a:pt x="1260043" y="578146"/>
                  </a:cubicBezTo>
                  <a:cubicBezTo>
                    <a:pt x="1275977" y="571447"/>
                    <a:pt x="1279236" y="577784"/>
                    <a:pt x="1278693" y="592813"/>
                  </a:cubicBezTo>
                  <a:cubicBezTo>
                    <a:pt x="1277788" y="616351"/>
                    <a:pt x="1278693" y="639890"/>
                    <a:pt x="1278693" y="663429"/>
                  </a:cubicBezTo>
                  <a:cubicBezTo>
                    <a:pt x="1278693" y="670671"/>
                    <a:pt x="1280504" y="676284"/>
                    <a:pt x="1289738" y="675560"/>
                  </a:cubicBezTo>
                  <a:cubicBezTo>
                    <a:pt x="1297524" y="675017"/>
                    <a:pt x="1298429" y="669766"/>
                    <a:pt x="1298429" y="663609"/>
                  </a:cubicBezTo>
                  <a:cubicBezTo>
                    <a:pt x="1298429" y="646590"/>
                    <a:pt x="1298429" y="629569"/>
                    <a:pt x="1298429" y="612368"/>
                  </a:cubicBezTo>
                  <a:close/>
                  <a:moveTo>
                    <a:pt x="1495068" y="612911"/>
                  </a:moveTo>
                  <a:cubicBezTo>
                    <a:pt x="1495068" y="596615"/>
                    <a:pt x="1495068" y="580319"/>
                    <a:pt x="1495068" y="564023"/>
                  </a:cubicBezTo>
                  <a:cubicBezTo>
                    <a:pt x="1495068" y="555694"/>
                    <a:pt x="1495068" y="544468"/>
                    <a:pt x="1482755" y="550624"/>
                  </a:cubicBezTo>
                  <a:cubicBezTo>
                    <a:pt x="1469719" y="557143"/>
                    <a:pt x="1447085" y="552073"/>
                    <a:pt x="1445999" y="575249"/>
                  </a:cubicBezTo>
                  <a:cubicBezTo>
                    <a:pt x="1445637" y="584665"/>
                    <a:pt x="1454147" y="580862"/>
                    <a:pt x="1458674" y="578508"/>
                  </a:cubicBezTo>
                  <a:cubicBezTo>
                    <a:pt x="1475332" y="570180"/>
                    <a:pt x="1475513" y="580319"/>
                    <a:pt x="1475513" y="592270"/>
                  </a:cubicBezTo>
                  <a:cubicBezTo>
                    <a:pt x="1475332" y="613454"/>
                    <a:pt x="1474969" y="634639"/>
                    <a:pt x="1475694" y="655824"/>
                  </a:cubicBezTo>
                  <a:cubicBezTo>
                    <a:pt x="1475875" y="663429"/>
                    <a:pt x="1470805" y="676103"/>
                    <a:pt x="1485834" y="675560"/>
                  </a:cubicBezTo>
                  <a:cubicBezTo>
                    <a:pt x="1498870" y="675198"/>
                    <a:pt x="1494525" y="663972"/>
                    <a:pt x="1494887" y="656910"/>
                  </a:cubicBezTo>
                  <a:cubicBezTo>
                    <a:pt x="1495611" y="642244"/>
                    <a:pt x="1495068" y="627577"/>
                    <a:pt x="1494887" y="612911"/>
                  </a:cubicBezTo>
                  <a:close/>
                  <a:moveTo>
                    <a:pt x="1225822" y="669766"/>
                  </a:moveTo>
                  <a:cubicBezTo>
                    <a:pt x="1224192" y="664515"/>
                    <a:pt x="1228900" y="651297"/>
                    <a:pt x="1216044" y="654194"/>
                  </a:cubicBezTo>
                  <a:cubicBezTo>
                    <a:pt x="1197938" y="658359"/>
                    <a:pt x="1209345" y="678276"/>
                    <a:pt x="1201559" y="689321"/>
                  </a:cubicBezTo>
                  <a:cubicBezTo>
                    <a:pt x="1198662" y="693305"/>
                    <a:pt x="1202826" y="700547"/>
                    <a:pt x="1208077" y="699461"/>
                  </a:cubicBezTo>
                  <a:cubicBezTo>
                    <a:pt x="1223106" y="696745"/>
                    <a:pt x="1225098" y="684251"/>
                    <a:pt x="1225641" y="669766"/>
                  </a:cubicBezTo>
                  <a:close/>
                </a:path>
              </a:pathLst>
            </a:custGeom>
            <a:solidFill>
              <a:srgbClr val="75A0AA"/>
            </a:solidFill>
            <a:ln w="18102" cap="flat">
              <a:noFill/>
              <a:prstDash val="solid"/>
              <a:miter/>
            </a:ln>
          </p:spPr>
          <p:txBody>
            <a:bodyPr rtlCol="0" anchor="ctr"/>
            <a:lstStyle/>
            <a:p>
              <a:endParaRPr lang="ja-JP" altLang="en-US" sz="1200"/>
            </a:p>
          </p:txBody>
        </p:sp>
        <p:sp>
          <p:nvSpPr>
            <p:cNvPr id="1192" name="フリーフォーム: 図形 1191">
              <a:extLst>
                <a:ext uri="{FF2B5EF4-FFF2-40B4-BE49-F238E27FC236}">
                  <a16:creationId xmlns:a16="http://schemas.microsoft.com/office/drawing/2014/main" id="{58FF303E-4B09-DF4C-B2BE-FCC77AF8AABE}"/>
                </a:ext>
              </a:extLst>
            </p:cNvPr>
            <p:cNvSpPr/>
            <p:nvPr/>
          </p:nvSpPr>
          <p:spPr>
            <a:xfrm>
              <a:off x="7238448" y="4287730"/>
              <a:ext cx="2430640" cy="1225137"/>
            </a:xfrm>
            <a:custGeom>
              <a:avLst/>
              <a:gdLst>
                <a:gd name="connsiteX0" fmla="*/ 2390987 w 2430640"/>
                <a:gd name="connsiteY0" fmla="*/ 1225138 h 1225137"/>
                <a:gd name="connsiteX1" fmla="*/ 1827869 w 2430640"/>
                <a:gd name="connsiteY1" fmla="*/ 1224776 h 1225137"/>
                <a:gd name="connsiteX2" fmla="*/ 1449 w 2430640"/>
                <a:gd name="connsiteY2" fmla="*/ 1224776 h 1225137"/>
                <a:gd name="connsiteX3" fmla="*/ 0 w 2430640"/>
                <a:gd name="connsiteY3" fmla="*/ 1058737 h 1225137"/>
                <a:gd name="connsiteX4" fmla="*/ 0 w 2430640"/>
                <a:gd name="connsiteY4" fmla="*/ 1048054 h 1225137"/>
                <a:gd name="connsiteX5" fmla="*/ 544 w 2430640"/>
                <a:gd name="connsiteY5" fmla="*/ 348412 h 1225137"/>
                <a:gd name="connsiteX6" fmla="*/ 0 w 2430640"/>
                <a:gd name="connsiteY6" fmla="*/ 177123 h 1225137"/>
                <a:gd name="connsiteX7" fmla="*/ 0 w 2430640"/>
                <a:gd name="connsiteY7" fmla="*/ 166441 h 1225137"/>
                <a:gd name="connsiteX8" fmla="*/ 362 w 2430640"/>
                <a:gd name="connsiteY8" fmla="*/ 29373 h 1225137"/>
                <a:gd name="connsiteX9" fmla="*/ 29514 w 2430640"/>
                <a:gd name="connsiteY9" fmla="*/ 40 h 1225137"/>
                <a:gd name="connsiteX10" fmla="*/ 66270 w 2430640"/>
                <a:gd name="connsiteY10" fmla="*/ 40 h 1225137"/>
                <a:gd name="connsiteX11" fmla="*/ 2386460 w 2430640"/>
                <a:gd name="connsiteY11" fmla="*/ 40 h 1225137"/>
                <a:gd name="connsiteX12" fmla="*/ 2430097 w 2430640"/>
                <a:gd name="connsiteY12" fmla="*/ 43859 h 1225137"/>
                <a:gd name="connsiteX13" fmla="*/ 2430640 w 2430640"/>
                <a:gd name="connsiteY13" fmla="*/ 166259 h 1225137"/>
                <a:gd name="connsiteX14" fmla="*/ 2430640 w 2430640"/>
                <a:gd name="connsiteY14" fmla="*/ 176942 h 1225137"/>
                <a:gd name="connsiteX15" fmla="*/ 2430097 w 2430640"/>
                <a:gd name="connsiteY15" fmla="*/ 754183 h 1225137"/>
                <a:gd name="connsiteX16" fmla="*/ 2430640 w 2430640"/>
                <a:gd name="connsiteY16" fmla="*/ 1047692 h 1225137"/>
                <a:gd name="connsiteX17" fmla="*/ 2430640 w 2430640"/>
                <a:gd name="connsiteY17" fmla="*/ 1058375 h 1225137"/>
                <a:gd name="connsiteX18" fmla="*/ 2429373 w 2430640"/>
                <a:gd name="connsiteY18" fmla="*/ 1224051 h 1225137"/>
                <a:gd name="connsiteX19" fmla="*/ 2390805 w 2430640"/>
                <a:gd name="connsiteY19" fmla="*/ 1224776 h 1225137"/>
                <a:gd name="connsiteX20" fmla="*/ 1379910 w 2430640"/>
                <a:gd name="connsiteY20" fmla="*/ 669806 h 1225137"/>
                <a:gd name="connsiteX21" fmla="*/ 1414131 w 2430640"/>
                <a:gd name="connsiteY21" fmla="*/ 609149 h 1225137"/>
                <a:gd name="connsiteX22" fmla="*/ 1414494 w 2430640"/>
                <a:gd name="connsiteY22" fmla="*/ 591404 h 1225137"/>
                <a:gd name="connsiteX23" fmla="*/ 1408338 w 2430640"/>
                <a:gd name="connsiteY23" fmla="*/ 545413 h 1225137"/>
                <a:gd name="connsiteX24" fmla="*/ 1354379 w 2430640"/>
                <a:gd name="connsiteY24" fmla="*/ 545413 h 1225137"/>
                <a:gd name="connsiteX25" fmla="*/ 1348766 w 2430640"/>
                <a:gd name="connsiteY25" fmla="*/ 591042 h 1225137"/>
                <a:gd name="connsiteX26" fmla="*/ 1348947 w 2430640"/>
                <a:gd name="connsiteY26" fmla="*/ 608605 h 1225137"/>
                <a:gd name="connsiteX27" fmla="*/ 1344240 w 2430640"/>
                <a:gd name="connsiteY27" fmla="*/ 650613 h 1225137"/>
                <a:gd name="connsiteX28" fmla="*/ 1379910 w 2430640"/>
                <a:gd name="connsiteY28" fmla="*/ 669987 h 1225137"/>
                <a:gd name="connsiteX29" fmla="*/ 1185444 w 2430640"/>
                <a:gd name="connsiteY29" fmla="*/ 577100 h 1225137"/>
                <a:gd name="connsiteX30" fmla="*/ 1167518 w 2430640"/>
                <a:gd name="connsiteY30" fmla="*/ 540705 h 1225137"/>
                <a:gd name="connsiteX31" fmla="*/ 1118087 w 2430640"/>
                <a:gd name="connsiteY31" fmla="*/ 549035 h 1225137"/>
                <a:gd name="connsiteX32" fmla="*/ 1113742 w 2430640"/>
                <a:gd name="connsiteY32" fmla="*/ 587059 h 1225137"/>
                <a:gd name="connsiteX33" fmla="*/ 1112837 w 2430640"/>
                <a:gd name="connsiteY33" fmla="*/ 613856 h 1225137"/>
                <a:gd name="connsiteX34" fmla="*/ 1116277 w 2430640"/>
                <a:gd name="connsiteY34" fmla="*/ 656226 h 1225137"/>
                <a:gd name="connsiteX35" fmla="*/ 1170234 w 2430640"/>
                <a:gd name="connsiteY35" fmla="*/ 664012 h 1225137"/>
                <a:gd name="connsiteX36" fmla="*/ 1189609 w 2430640"/>
                <a:gd name="connsiteY36" fmla="*/ 628704 h 1225137"/>
                <a:gd name="connsiteX37" fmla="*/ 1185444 w 2430640"/>
                <a:gd name="connsiteY37" fmla="*/ 576918 h 1225137"/>
                <a:gd name="connsiteX38" fmla="*/ 1492171 w 2430640"/>
                <a:gd name="connsiteY38" fmla="*/ 539076 h 1225137"/>
                <a:gd name="connsiteX39" fmla="*/ 1449621 w 2430640"/>
                <a:gd name="connsiteY39" fmla="*/ 574565 h 1225137"/>
                <a:gd name="connsiteX40" fmla="*/ 1447991 w 2430640"/>
                <a:gd name="connsiteY40" fmla="*/ 581626 h 1225137"/>
                <a:gd name="connsiteX41" fmla="*/ 1470081 w 2430640"/>
                <a:gd name="connsiteY41" fmla="*/ 603535 h 1225137"/>
                <a:gd name="connsiteX42" fmla="*/ 1502673 w 2430640"/>
                <a:gd name="connsiteY42" fmla="*/ 616391 h 1225137"/>
                <a:gd name="connsiteX43" fmla="*/ 1492533 w 2430640"/>
                <a:gd name="connsiteY43" fmla="*/ 648259 h 1225137"/>
                <a:gd name="connsiteX44" fmla="*/ 1463563 w 2430640"/>
                <a:gd name="connsiteY44" fmla="*/ 636490 h 1225137"/>
                <a:gd name="connsiteX45" fmla="*/ 1447267 w 2430640"/>
                <a:gd name="connsiteY45" fmla="*/ 631782 h 1225137"/>
                <a:gd name="connsiteX46" fmla="*/ 1446724 w 2430640"/>
                <a:gd name="connsiteY46" fmla="*/ 648259 h 1225137"/>
                <a:gd name="connsiteX47" fmla="*/ 1494163 w 2430640"/>
                <a:gd name="connsiteY47" fmla="*/ 666728 h 1225137"/>
                <a:gd name="connsiteX48" fmla="*/ 1524039 w 2430640"/>
                <a:gd name="connsiteY48" fmla="*/ 619107 h 1225137"/>
                <a:gd name="connsiteX49" fmla="*/ 1489636 w 2430640"/>
                <a:gd name="connsiteY49" fmla="*/ 582713 h 1225137"/>
                <a:gd name="connsiteX50" fmla="*/ 1469900 w 2430640"/>
                <a:gd name="connsiteY50" fmla="*/ 569676 h 1225137"/>
                <a:gd name="connsiteX51" fmla="*/ 1489274 w 2430640"/>
                <a:gd name="connsiteY51" fmla="*/ 557725 h 1225137"/>
                <a:gd name="connsiteX52" fmla="*/ 1520599 w 2430640"/>
                <a:gd name="connsiteY52" fmla="*/ 546862 h 1225137"/>
                <a:gd name="connsiteX53" fmla="*/ 1491990 w 2430640"/>
                <a:gd name="connsiteY53" fmla="*/ 538532 h 1225137"/>
                <a:gd name="connsiteX54" fmla="*/ 1047652 w 2430640"/>
                <a:gd name="connsiteY54" fmla="*/ 535455 h 1225137"/>
                <a:gd name="connsiteX55" fmla="*/ 1015784 w 2430640"/>
                <a:gd name="connsiteY55" fmla="*/ 549215 h 1225137"/>
                <a:gd name="connsiteX56" fmla="*/ 1011801 w 2430640"/>
                <a:gd name="connsiteY56" fmla="*/ 572392 h 1225137"/>
                <a:gd name="connsiteX57" fmla="*/ 1031356 w 2430640"/>
                <a:gd name="connsiteY57" fmla="*/ 564063 h 1225137"/>
                <a:gd name="connsiteX58" fmla="*/ 1056524 w 2430640"/>
                <a:gd name="connsiteY58" fmla="*/ 556096 h 1225137"/>
                <a:gd name="connsiteX59" fmla="*/ 1066483 w 2430640"/>
                <a:gd name="connsiteY59" fmla="*/ 574565 h 1225137"/>
                <a:gd name="connsiteX60" fmla="*/ 1046747 w 2430640"/>
                <a:gd name="connsiteY60" fmla="*/ 592672 h 1225137"/>
                <a:gd name="connsiteX61" fmla="*/ 1030994 w 2430640"/>
                <a:gd name="connsiteY61" fmla="*/ 602449 h 1225137"/>
                <a:gd name="connsiteX62" fmla="*/ 1045660 w 2430640"/>
                <a:gd name="connsiteY62" fmla="*/ 611865 h 1225137"/>
                <a:gd name="connsiteX63" fmla="*/ 1067932 w 2430640"/>
                <a:gd name="connsiteY63" fmla="*/ 629790 h 1225137"/>
                <a:gd name="connsiteX64" fmla="*/ 1054533 w 2430640"/>
                <a:gd name="connsiteY64" fmla="*/ 650613 h 1225137"/>
                <a:gd name="connsiteX65" fmla="*/ 1028821 w 2430640"/>
                <a:gd name="connsiteY65" fmla="*/ 638119 h 1225137"/>
                <a:gd name="connsiteX66" fmla="*/ 1011077 w 2430640"/>
                <a:gd name="connsiteY66" fmla="*/ 631058 h 1225137"/>
                <a:gd name="connsiteX67" fmla="*/ 1011077 w 2430640"/>
                <a:gd name="connsiteY67" fmla="*/ 652242 h 1225137"/>
                <a:gd name="connsiteX68" fmla="*/ 1074631 w 2430640"/>
                <a:gd name="connsiteY68" fmla="*/ 661115 h 1225137"/>
                <a:gd name="connsiteX69" fmla="*/ 1081331 w 2430640"/>
                <a:gd name="connsiteY69" fmla="*/ 609330 h 1225137"/>
                <a:gd name="connsiteX70" fmla="*/ 1080607 w 2430640"/>
                <a:gd name="connsiteY70" fmla="*/ 591585 h 1225137"/>
                <a:gd name="connsiteX71" fmla="*/ 1047652 w 2430640"/>
                <a:gd name="connsiteY71" fmla="*/ 535455 h 1225137"/>
                <a:gd name="connsiteX72" fmla="*/ 1264571 w 2430640"/>
                <a:gd name="connsiteY72" fmla="*/ 585067 h 1225137"/>
                <a:gd name="connsiteX73" fmla="*/ 1293360 w 2430640"/>
                <a:gd name="connsiteY73" fmla="*/ 558450 h 1225137"/>
                <a:gd name="connsiteX74" fmla="*/ 1307121 w 2430640"/>
                <a:gd name="connsiteY74" fmla="*/ 545413 h 1225137"/>
                <a:gd name="connsiteX75" fmla="*/ 1288471 w 2430640"/>
                <a:gd name="connsiteY75" fmla="*/ 539800 h 1225137"/>
                <a:gd name="connsiteX76" fmla="*/ 1264571 w 2430640"/>
                <a:gd name="connsiteY76" fmla="*/ 550845 h 1225137"/>
                <a:gd name="connsiteX77" fmla="*/ 1250085 w 2430640"/>
                <a:gd name="connsiteY77" fmla="*/ 650070 h 1225137"/>
                <a:gd name="connsiteX78" fmla="*/ 1294446 w 2430640"/>
                <a:gd name="connsiteY78" fmla="*/ 667271 h 1225137"/>
                <a:gd name="connsiteX79" fmla="*/ 1323417 w 2430640"/>
                <a:gd name="connsiteY79" fmla="*/ 633049 h 1225137"/>
                <a:gd name="connsiteX80" fmla="*/ 1264571 w 2430640"/>
                <a:gd name="connsiteY80" fmla="*/ 585067 h 1225137"/>
                <a:gd name="connsiteX81" fmla="*/ 965448 w 2430640"/>
                <a:gd name="connsiteY81" fmla="*/ 602992 h 1225137"/>
                <a:gd name="connsiteX82" fmla="*/ 965448 w 2430640"/>
                <a:gd name="connsiteY82" fmla="*/ 602992 h 1225137"/>
                <a:gd name="connsiteX83" fmla="*/ 965448 w 2430640"/>
                <a:gd name="connsiteY83" fmla="*/ 576195 h 1225137"/>
                <a:gd name="connsiteX84" fmla="*/ 922716 w 2430640"/>
                <a:gd name="connsiteY84" fmla="*/ 551389 h 1225137"/>
                <a:gd name="connsiteX85" fmla="*/ 912757 w 2430640"/>
                <a:gd name="connsiteY85" fmla="*/ 565692 h 1225137"/>
                <a:gd name="connsiteX86" fmla="*/ 927967 w 2430640"/>
                <a:gd name="connsiteY86" fmla="*/ 568771 h 1225137"/>
                <a:gd name="connsiteX87" fmla="*/ 946074 w 2430640"/>
                <a:gd name="connsiteY87" fmla="*/ 583980 h 1225137"/>
                <a:gd name="connsiteX88" fmla="*/ 945712 w 2430640"/>
                <a:gd name="connsiteY88" fmla="*/ 652062 h 1225137"/>
                <a:gd name="connsiteX89" fmla="*/ 954222 w 2430640"/>
                <a:gd name="connsiteY89" fmla="*/ 666365 h 1225137"/>
                <a:gd name="connsiteX90" fmla="*/ 965086 w 2430640"/>
                <a:gd name="connsiteY90" fmla="*/ 651699 h 1225137"/>
                <a:gd name="connsiteX91" fmla="*/ 965086 w 2430640"/>
                <a:gd name="connsiteY91" fmla="*/ 602992 h 1225137"/>
                <a:gd name="connsiteX92" fmla="*/ 1225641 w 2430640"/>
                <a:gd name="connsiteY92" fmla="*/ 660029 h 1225137"/>
                <a:gd name="connsiteX93" fmla="*/ 1216407 w 2430640"/>
                <a:gd name="connsiteY93" fmla="*/ 644819 h 1225137"/>
                <a:gd name="connsiteX94" fmla="*/ 1201378 w 2430640"/>
                <a:gd name="connsiteY94" fmla="*/ 679584 h 1225137"/>
                <a:gd name="connsiteX95" fmla="*/ 1209526 w 2430640"/>
                <a:gd name="connsiteY95" fmla="*/ 690266 h 1225137"/>
                <a:gd name="connsiteX96" fmla="*/ 1225460 w 2430640"/>
                <a:gd name="connsiteY96" fmla="*/ 660209 h 122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430640" h="1225137">
                  <a:moveTo>
                    <a:pt x="2390987" y="1225138"/>
                  </a:moveTo>
                  <a:cubicBezTo>
                    <a:pt x="2203220" y="1225138"/>
                    <a:pt x="2015635" y="1224956"/>
                    <a:pt x="1827869" y="1224776"/>
                  </a:cubicBezTo>
                  <a:cubicBezTo>
                    <a:pt x="1219123" y="1224776"/>
                    <a:pt x="610195" y="1224776"/>
                    <a:pt x="1449" y="1224776"/>
                  </a:cubicBezTo>
                  <a:cubicBezTo>
                    <a:pt x="906" y="1169369"/>
                    <a:pt x="544" y="1114144"/>
                    <a:pt x="0" y="1058737"/>
                  </a:cubicBezTo>
                  <a:cubicBezTo>
                    <a:pt x="0" y="1055116"/>
                    <a:pt x="0" y="1051675"/>
                    <a:pt x="0" y="1048054"/>
                  </a:cubicBezTo>
                  <a:cubicBezTo>
                    <a:pt x="181" y="814840"/>
                    <a:pt x="362" y="581626"/>
                    <a:pt x="544" y="348412"/>
                  </a:cubicBezTo>
                  <a:cubicBezTo>
                    <a:pt x="544" y="291376"/>
                    <a:pt x="181" y="234341"/>
                    <a:pt x="0" y="177123"/>
                  </a:cubicBezTo>
                  <a:cubicBezTo>
                    <a:pt x="0" y="173502"/>
                    <a:pt x="0" y="169881"/>
                    <a:pt x="0" y="166441"/>
                  </a:cubicBezTo>
                  <a:cubicBezTo>
                    <a:pt x="181" y="120812"/>
                    <a:pt x="906" y="75002"/>
                    <a:pt x="362" y="29373"/>
                  </a:cubicBezTo>
                  <a:cubicBezTo>
                    <a:pt x="0" y="8369"/>
                    <a:pt x="8873" y="-684"/>
                    <a:pt x="29514" y="40"/>
                  </a:cubicBezTo>
                  <a:cubicBezTo>
                    <a:pt x="41646" y="583"/>
                    <a:pt x="53958" y="40"/>
                    <a:pt x="66270" y="40"/>
                  </a:cubicBezTo>
                  <a:cubicBezTo>
                    <a:pt x="839607" y="40"/>
                    <a:pt x="1613124" y="40"/>
                    <a:pt x="2386460" y="40"/>
                  </a:cubicBezTo>
                  <a:cubicBezTo>
                    <a:pt x="2429916" y="40"/>
                    <a:pt x="2430097" y="221"/>
                    <a:pt x="2430097" y="43859"/>
                  </a:cubicBezTo>
                  <a:cubicBezTo>
                    <a:pt x="2430097" y="84599"/>
                    <a:pt x="2430459" y="125339"/>
                    <a:pt x="2430640" y="166259"/>
                  </a:cubicBezTo>
                  <a:cubicBezTo>
                    <a:pt x="2430640" y="169881"/>
                    <a:pt x="2430640" y="173502"/>
                    <a:pt x="2430640" y="176942"/>
                  </a:cubicBezTo>
                  <a:cubicBezTo>
                    <a:pt x="2430459" y="369416"/>
                    <a:pt x="2430097" y="561890"/>
                    <a:pt x="2430097" y="754183"/>
                  </a:cubicBezTo>
                  <a:cubicBezTo>
                    <a:pt x="2430097" y="851959"/>
                    <a:pt x="2430459" y="949916"/>
                    <a:pt x="2430640" y="1047692"/>
                  </a:cubicBezTo>
                  <a:cubicBezTo>
                    <a:pt x="2430640" y="1051314"/>
                    <a:pt x="2430640" y="1054935"/>
                    <a:pt x="2430640" y="1058375"/>
                  </a:cubicBezTo>
                  <a:cubicBezTo>
                    <a:pt x="2430278" y="1113601"/>
                    <a:pt x="2429916" y="1168826"/>
                    <a:pt x="2429373" y="1224051"/>
                  </a:cubicBezTo>
                  <a:cubicBezTo>
                    <a:pt x="2416517" y="1224232"/>
                    <a:pt x="2403661" y="1224413"/>
                    <a:pt x="2390805" y="1224776"/>
                  </a:cubicBezTo>
                  <a:close/>
                  <a:moveTo>
                    <a:pt x="1379910" y="669806"/>
                  </a:moveTo>
                  <a:cubicBezTo>
                    <a:pt x="1416666" y="668901"/>
                    <a:pt x="1433687" y="638662"/>
                    <a:pt x="1414131" y="609149"/>
                  </a:cubicBezTo>
                  <a:cubicBezTo>
                    <a:pt x="1408881" y="601363"/>
                    <a:pt x="1409605" y="598285"/>
                    <a:pt x="1414494" y="591404"/>
                  </a:cubicBezTo>
                  <a:cubicBezTo>
                    <a:pt x="1426263" y="574746"/>
                    <a:pt x="1421918" y="558631"/>
                    <a:pt x="1408338" y="545413"/>
                  </a:cubicBezTo>
                  <a:cubicBezTo>
                    <a:pt x="1396025" y="533282"/>
                    <a:pt x="1367598" y="533644"/>
                    <a:pt x="1354379" y="545413"/>
                  </a:cubicBezTo>
                  <a:cubicBezTo>
                    <a:pt x="1339532" y="558631"/>
                    <a:pt x="1337359" y="574927"/>
                    <a:pt x="1348766" y="591042"/>
                  </a:cubicBezTo>
                  <a:cubicBezTo>
                    <a:pt x="1353655" y="597922"/>
                    <a:pt x="1356914" y="601906"/>
                    <a:pt x="1348947" y="608605"/>
                  </a:cubicBezTo>
                  <a:cubicBezTo>
                    <a:pt x="1334462" y="620737"/>
                    <a:pt x="1336997" y="635765"/>
                    <a:pt x="1344240" y="650613"/>
                  </a:cubicBezTo>
                  <a:cubicBezTo>
                    <a:pt x="1351664" y="666004"/>
                    <a:pt x="1366873" y="667271"/>
                    <a:pt x="1379910" y="669987"/>
                  </a:cubicBezTo>
                  <a:close/>
                  <a:moveTo>
                    <a:pt x="1185444" y="577100"/>
                  </a:moveTo>
                  <a:cubicBezTo>
                    <a:pt x="1187436" y="556820"/>
                    <a:pt x="1181280" y="545776"/>
                    <a:pt x="1167518" y="540705"/>
                  </a:cubicBezTo>
                  <a:cubicBezTo>
                    <a:pt x="1149955" y="534368"/>
                    <a:pt x="1131667" y="534368"/>
                    <a:pt x="1118087" y="549035"/>
                  </a:cubicBezTo>
                  <a:cubicBezTo>
                    <a:pt x="1108129" y="559717"/>
                    <a:pt x="1105051" y="574565"/>
                    <a:pt x="1113742" y="587059"/>
                  </a:cubicBezTo>
                  <a:cubicBezTo>
                    <a:pt x="1121165" y="597742"/>
                    <a:pt x="1118993" y="604078"/>
                    <a:pt x="1112837" y="613856"/>
                  </a:cubicBezTo>
                  <a:cubicBezTo>
                    <a:pt x="1103964" y="627979"/>
                    <a:pt x="1103421" y="644275"/>
                    <a:pt x="1116277" y="656226"/>
                  </a:cubicBezTo>
                  <a:cubicBezTo>
                    <a:pt x="1131667" y="670530"/>
                    <a:pt x="1150498" y="673065"/>
                    <a:pt x="1170234" y="664012"/>
                  </a:cubicBezTo>
                  <a:cubicBezTo>
                    <a:pt x="1185625" y="656950"/>
                    <a:pt x="1194497" y="643008"/>
                    <a:pt x="1189609" y="628704"/>
                  </a:cubicBezTo>
                  <a:cubicBezTo>
                    <a:pt x="1182728" y="609149"/>
                    <a:pt x="1176029" y="591223"/>
                    <a:pt x="1185444" y="576918"/>
                  </a:cubicBezTo>
                  <a:close/>
                  <a:moveTo>
                    <a:pt x="1492171" y="539076"/>
                  </a:moveTo>
                  <a:cubicBezTo>
                    <a:pt x="1467184" y="539076"/>
                    <a:pt x="1453006" y="550900"/>
                    <a:pt x="1449621" y="574565"/>
                  </a:cubicBezTo>
                  <a:cubicBezTo>
                    <a:pt x="1449258" y="576918"/>
                    <a:pt x="1448353" y="579272"/>
                    <a:pt x="1447991" y="581626"/>
                  </a:cubicBezTo>
                  <a:cubicBezTo>
                    <a:pt x="1443645" y="606976"/>
                    <a:pt x="1445456" y="608786"/>
                    <a:pt x="1470081" y="603535"/>
                  </a:cubicBezTo>
                  <a:cubicBezTo>
                    <a:pt x="1483842" y="600457"/>
                    <a:pt x="1497422" y="601001"/>
                    <a:pt x="1502673" y="616391"/>
                  </a:cubicBezTo>
                  <a:cubicBezTo>
                    <a:pt x="1506837" y="628342"/>
                    <a:pt x="1505570" y="641198"/>
                    <a:pt x="1492533" y="648259"/>
                  </a:cubicBezTo>
                  <a:cubicBezTo>
                    <a:pt x="1478772" y="655502"/>
                    <a:pt x="1469357" y="650070"/>
                    <a:pt x="1463563" y="636490"/>
                  </a:cubicBezTo>
                  <a:cubicBezTo>
                    <a:pt x="1460122" y="628704"/>
                    <a:pt x="1453785" y="628523"/>
                    <a:pt x="1447267" y="631782"/>
                  </a:cubicBezTo>
                  <a:cubicBezTo>
                    <a:pt x="1437670" y="636671"/>
                    <a:pt x="1444370" y="643913"/>
                    <a:pt x="1446724" y="648259"/>
                  </a:cubicBezTo>
                  <a:cubicBezTo>
                    <a:pt x="1457044" y="667271"/>
                    <a:pt x="1473884" y="671798"/>
                    <a:pt x="1494163" y="666728"/>
                  </a:cubicBezTo>
                  <a:cubicBezTo>
                    <a:pt x="1518245" y="660752"/>
                    <a:pt x="1526031" y="648259"/>
                    <a:pt x="1524039" y="619107"/>
                  </a:cubicBezTo>
                  <a:cubicBezTo>
                    <a:pt x="1522591" y="597560"/>
                    <a:pt x="1512451" y="584162"/>
                    <a:pt x="1489636" y="582713"/>
                  </a:cubicBezTo>
                  <a:cubicBezTo>
                    <a:pt x="1480764" y="582170"/>
                    <a:pt x="1468814" y="586516"/>
                    <a:pt x="1469900" y="569676"/>
                  </a:cubicBezTo>
                  <a:cubicBezTo>
                    <a:pt x="1470805" y="555372"/>
                    <a:pt x="1481126" y="559536"/>
                    <a:pt x="1489274" y="557725"/>
                  </a:cubicBezTo>
                  <a:cubicBezTo>
                    <a:pt x="1500500" y="555372"/>
                    <a:pt x="1520961" y="566417"/>
                    <a:pt x="1520599" y="546862"/>
                  </a:cubicBezTo>
                  <a:cubicBezTo>
                    <a:pt x="1520237" y="530747"/>
                    <a:pt x="1500319" y="542878"/>
                    <a:pt x="1491990" y="538532"/>
                  </a:cubicBezTo>
                  <a:close/>
                  <a:moveTo>
                    <a:pt x="1047652" y="535455"/>
                  </a:moveTo>
                  <a:cubicBezTo>
                    <a:pt x="1036969" y="538532"/>
                    <a:pt x="1023933" y="538895"/>
                    <a:pt x="1015784" y="549215"/>
                  </a:cubicBezTo>
                  <a:cubicBezTo>
                    <a:pt x="1010534" y="555915"/>
                    <a:pt x="1003291" y="565512"/>
                    <a:pt x="1011801" y="572392"/>
                  </a:cubicBezTo>
                  <a:cubicBezTo>
                    <a:pt x="1018320" y="577643"/>
                    <a:pt x="1026467" y="572754"/>
                    <a:pt x="1031356" y="564063"/>
                  </a:cubicBezTo>
                  <a:cubicBezTo>
                    <a:pt x="1036788" y="554285"/>
                    <a:pt x="1046204" y="551207"/>
                    <a:pt x="1056524" y="556096"/>
                  </a:cubicBezTo>
                  <a:cubicBezTo>
                    <a:pt x="1063948" y="559536"/>
                    <a:pt x="1066664" y="567503"/>
                    <a:pt x="1066483" y="574565"/>
                  </a:cubicBezTo>
                  <a:cubicBezTo>
                    <a:pt x="1066121" y="586334"/>
                    <a:pt x="1056887" y="590498"/>
                    <a:pt x="1046747" y="592672"/>
                  </a:cubicBezTo>
                  <a:cubicBezTo>
                    <a:pt x="1040229" y="594120"/>
                    <a:pt x="1030270" y="590498"/>
                    <a:pt x="1030994" y="602449"/>
                  </a:cubicBezTo>
                  <a:cubicBezTo>
                    <a:pt x="1031537" y="611140"/>
                    <a:pt x="1039142" y="611322"/>
                    <a:pt x="1045660" y="611865"/>
                  </a:cubicBezTo>
                  <a:cubicBezTo>
                    <a:pt x="1057430" y="612589"/>
                    <a:pt x="1066483" y="616753"/>
                    <a:pt x="1067932" y="629790"/>
                  </a:cubicBezTo>
                  <a:cubicBezTo>
                    <a:pt x="1069199" y="640292"/>
                    <a:pt x="1063586" y="647716"/>
                    <a:pt x="1054533" y="650613"/>
                  </a:cubicBezTo>
                  <a:cubicBezTo>
                    <a:pt x="1042944" y="654416"/>
                    <a:pt x="1033891" y="649708"/>
                    <a:pt x="1028821" y="638119"/>
                  </a:cubicBezTo>
                  <a:cubicBezTo>
                    <a:pt x="1025200" y="629971"/>
                    <a:pt x="1018320" y="626712"/>
                    <a:pt x="1011077" y="631058"/>
                  </a:cubicBezTo>
                  <a:cubicBezTo>
                    <a:pt x="1000756" y="637214"/>
                    <a:pt x="1007094" y="645724"/>
                    <a:pt x="1011077" y="652242"/>
                  </a:cubicBezTo>
                  <a:cubicBezTo>
                    <a:pt x="1021941" y="670349"/>
                    <a:pt x="1054533" y="674514"/>
                    <a:pt x="1074631" y="661115"/>
                  </a:cubicBezTo>
                  <a:cubicBezTo>
                    <a:pt x="1090565" y="650432"/>
                    <a:pt x="1094367" y="627618"/>
                    <a:pt x="1081331" y="609330"/>
                  </a:cubicBezTo>
                  <a:cubicBezTo>
                    <a:pt x="1076261" y="602268"/>
                    <a:pt x="1075537" y="599733"/>
                    <a:pt x="1080607" y="591585"/>
                  </a:cubicBezTo>
                  <a:cubicBezTo>
                    <a:pt x="1097265" y="565149"/>
                    <a:pt x="1079701" y="535635"/>
                    <a:pt x="1047652" y="535455"/>
                  </a:cubicBezTo>
                  <a:close/>
                  <a:moveTo>
                    <a:pt x="1264571" y="585067"/>
                  </a:moveTo>
                  <a:cubicBezTo>
                    <a:pt x="1270545" y="569676"/>
                    <a:pt x="1278874" y="560804"/>
                    <a:pt x="1293360" y="558450"/>
                  </a:cubicBezTo>
                  <a:cubicBezTo>
                    <a:pt x="1300603" y="557364"/>
                    <a:pt x="1309475" y="555553"/>
                    <a:pt x="1307121" y="545413"/>
                  </a:cubicBezTo>
                  <a:cubicBezTo>
                    <a:pt x="1304586" y="535092"/>
                    <a:pt x="1294990" y="539800"/>
                    <a:pt x="1288471" y="539800"/>
                  </a:cubicBezTo>
                  <a:cubicBezTo>
                    <a:pt x="1279237" y="539800"/>
                    <a:pt x="1271451" y="545051"/>
                    <a:pt x="1264571" y="550845"/>
                  </a:cubicBezTo>
                  <a:cubicBezTo>
                    <a:pt x="1240307" y="571305"/>
                    <a:pt x="1232341" y="623634"/>
                    <a:pt x="1250085" y="650070"/>
                  </a:cubicBezTo>
                  <a:cubicBezTo>
                    <a:pt x="1260587" y="665460"/>
                    <a:pt x="1275253" y="671979"/>
                    <a:pt x="1294446" y="667271"/>
                  </a:cubicBezTo>
                  <a:cubicBezTo>
                    <a:pt x="1312915" y="662744"/>
                    <a:pt x="1321787" y="651518"/>
                    <a:pt x="1323417" y="633049"/>
                  </a:cubicBezTo>
                  <a:cubicBezTo>
                    <a:pt x="1327038" y="593215"/>
                    <a:pt x="1309475" y="578005"/>
                    <a:pt x="1264571" y="585067"/>
                  </a:cubicBezTo>
                  <a:close/>
                  <a:moveTo>
                    <a:pt x="965448" y="602992"/>
                  </a:moveTo>
                  <a:lnTo>
                    <a:pt x="965448" y="602992"/>
                  </a:lnTo>
                  <a:cubicBezTo>
                    <a:pt x="965448" y="594120"/>
                    <a:pt x="965448" y="585067"/>
                    <a:pt x="965448" y="576195"/>
                  </a:cubicBezTo>
                  <a:cubicBezTo>
                    <a:pt x="965448" y="534006"/>
                    <a:pt x="961102" y="531652"/>
                    <a:pt x="922716" y="551389"/>
                  </a:cubicBezTo>
                  <a:cubicBezTo>
                    <a:pt x="916560" y="554648"/>
                    <a:pt x="910947" y="557545"/>
                    <a:pt x="912757" y="565692"/>
                  </a:cubicBezTo>
                  <a:cubicBezTo>
                    <a:pt x="915474" y="577281"/>
                    <a:pt x="923440" y="570762"/>
                    <a:pt x="927967" y="568771"/>
                  </a:cubicBezTo>
                  <a:cubicBezTo>
                    <a:pt x="945169" y="561347"/>
                    <a:pt x="946617" y="570038"/>
                    <a:pt x="946074" y="583980"/>
                  </a:cubicBezTo>
                  <a:cubicBezTo>
                    <a:pt x="945350" y="606614"/>
                    <a:pt x="945712" y="629428"/>
                    <a:pt x="945712" y="652062"/>
                  </a:cubicBezTo>
                  <a:cubicBezTo>
                    <a:pt x="945712" y="658399"/>
                    <a:pt x="944444" y="665822"/>
                    <a:pt x="954222" y="666365"/>
                  </a:cubicBezTo>
                  <a:cubicBezTo>
                    <a:pt x="965448" y="667090"/>
                    <a:pt x="964905" y="658942"/>
                    <a:pt x="965086" y="651699"/>
                  </a:cubicBezTo>
                  <a:cubicBezTo>
                    <a:pt x="965086" y="635403"/>
                    <a:pt x="965086" y="619289"/>
                    <a:pt x="965086" y="602992"/>
                  </a:cubicBezTo>
                  <a:close/>
                  <a:moveTo>
                    <a:pt x="1225641" y="660029"/>
                  </a:moveTo>
                  <a:cubicBezTo>
                    <a:pt x="1224736" y="653691"/>
                    <a:pt x="1227995" y="642465"/>
                    <a:pt x="1216407" y="644819"/>
                  </a:cubicBezTo>
                  <a:cubicBezTo>
                    <a:pt x="1197394" y="648802"/>
                    <a:pt x="1209345" y="668719"/>
                    <a:pt x="1201378" y="679584"/>
                  </a:cubicBezTo>
                  <a:cubicBezTo>
                    <a:pt x="1197938" y="684110"/>
                    <a:pt x="1202464" y="692439"/>
                    <a:pt x="1209526" y="690266"/>
                  </a:cubicBezTo>
                  <a:cubicBezTo>
                    <a:pt x="1223287" y="685740"/>
                    <a:pt x="1225098" y="673065"/>
                    <a:pt x="1225460" y="660209"/>
                  </a:cubicBezTo>
                  <a:close/>
                </a:path>
              </a:pathLst>
            </a:custGeom>
            <a:solidFill>
              <a:srgbClr val="75A0AA"/>
            </a:solidFill>
            <a:ln w="18102" cap="flat">
              <a:noFill/>
              <a:prstDash val="solid"/>
              <a:miter/>
            </a:ln>
          </p:spPr>
          <p:txBody>
            <a:bodyPr rtlCol="0" anchor="ctr"/>
            <a:lstStyle/>
            <a:p>
              <a:endParaRPr lang="ja-JP" altLang="en-US" sz="1200"/>
            </a:p>
          </p:txBody>
        </p:sp>
        <p:sp>
          <p:nvSpPr>
            <p:cNvPr id="1193" name="フリーフォーム: 図形 1192">
              <a:extLst>
                <a:ext uri="{FF2B5EF4-FFF2-40B4-BE49-F238E27FC236}">
                  <a16:creationId xmlns:a16="http://schemas.microsoft.com/office/drawing/2014/main" id="{352FAD18-34F4-87D2-05B8-32E20CF5D124}"/>
                </a:ext>
              </a:extLst>
            </p:cNvPr>
            <p:cNvSpPr/>
            <p:nvPr/>
          </p:nvSpPr>
          <p:spPr>
            <a:xfrm>
              <a:off x="7238629" y="6874127"/>
              <a:ext cx="2430820" cy="1096902"/>
            </a:xfrm>
            <a:custGeom>
              <a:avLst/>
              <a:gdLst>
                <a:gd name="connsiteX0" fmla="*/ 1086 w 2430820"/>
                <a:gd name="connsiteY0" fmla="*/ 181 h 1096902"/>
                <a:gd name="connsiteX1" fmla="*/ 2001150 w 2430820"/>
                <a:gd name="connsiteY1" fmla="*/ 0 h 1096902"/>
                <a:gd name="connsiteX2" fmla="*/ 2429553 w 2430820"/>
                <a:gd name="connsiteY2" fmla="*/ 181 h 1096902"/>
                <a:gd name="connsiteX3" fmla="*/ 2430821 w 2430820"/>
                <a:gd name="connsiteY3" fmla="*/ 215107 h 1096902"/>
                <a:gd name="connsiteX4" fmla="*/ 2430821 w 2430820"/>
                <a:gd name="connsiteY4" fmla="*/ 225428 h 1096902"/>
                <a:gd name="connsiteX5" fmla="*/ 2430096 w 2430820"/>
                <a:gd name="connsiteY5" fmla="*/ 577603 h 1096902"/>
                <a:gd name="connsiteX6" fmla="*/ 2430459 w 2430820"/>
                <a:gd name="connsiteY6" fmla="*/ 1095997 h 1096902"/>
                <a:gd name="connsiteX7" fmla="*/ 2403661 w 2430820"/>
                <a:gd name="connsiteY7" fmla="*/ 1096903 h 1096902"/>
                <a:gd name="connsiteX8" fmla="*/ 59028 w 2430820"/>
                <a:gd name="connsiteY8" fmla="*/ 1096903 h 1096902"/>
                <a:gd name="connsiteX9" fmla="*/ 362 w 2430820"/>
                <a:gd name="connsiteY9" fmla="*/ 1096178 h 1096902"/>
                <a:gd name="connsiteX10" fmla="*/ 724 w 2430820"/>
                <a:gd name="connsiteY10" fmla="*/ 577784 h 1096902"/>
                <a:gd name="connsiteX11" fmla="*/ 0 w 2430820"/>
                <a:gd name="connsiteY11" fmla="*/ 225609 h 1096902"/>
                <a:gd name="connsiteX12" fmla="*/ 0 w 2430820"/>
                <a:gd name="connsiteY12" fmla="*/ 215289 h 1096902"/>
                <a:gd name="connsiteX13" fmla="*/ 1268 w 2430820"/>
                <a:gd name="connsiteY13" fmla="*/ 362 h 1096902"/>
                <a:gd name="connsiteX14" fmla="*/ 1281228 w 2430820"/>
                <a:gd name="connsiteY14" fmla="*/ 605125 h 1096902"/>
                <a:gd name="connsiteX15" fmla="*/ 1319071 w 2430820"/>
                <a:gd name="connsiteY15" fmla="*/ 584846 h 1096902"/>
                <a:gd name="connsiteX16" fmla="*/ 1313820 w 2430820"/>
                <a:gd name="connsiteY16" fmla="*/ 544468 h 1096902"/>
                <a:gd name="connsiteX17" fmla="*/ 1314363 w 2430820"/>
                <a:gd name="connsiteY17" fmla="*/ 526361 h 1096902"/>
                <a:gd name="connsiteX18" fmla="*/ 1309113 w 2430820"/>
                <a:gd name="connsiteY18" fmla="*/ 482000 h 1096902"/>
                <a:gd name="connsiteX19" fmla="*/ 1254793 w 2430820"/>
                <a:gd name="connsiteY19" fmla="*/ 482000 h 1096902"/>
                <a:gd name="connsiteX20" fmla="*/ 1249360 w 2430820"/>
                <a:gd name="connsiteY20" fmla="*/ 525818 h 1096902"/>
                <a:gd name="connsiteX21" fmla="*/ 1247912 w 2430820"/>
                <a:gd name="connsiteY21" fmla="*/ 546279 h 1096902"/>
                <a:gd name="connsiteX22" fmla="*/ 1246101 w 2430820"/>
                <a:gd name="connsiteY22" fmla="*/ 587381 h 1096902"/>
                <a:gd name="connsiteX23" fmla="*/ 1281228 w 2430820"/>
                <a:gd name="connsiteY23" fmla="*/ 604944 h 1096902"/>
                <a:gd name="connsiteX24" fmla="*/ 1521142 w 2430820"/>
                <a:gd name="connsiteY24" fmla="*/ 566195 h 1096902"/>
                <a:gd name="connsiteX25" fmla="*/ 1518788 w 2430820"/>
                <a:gd name="connsiteY25" fmla="*/ 555332 h 1096902"/>
                <a:gd name="connsiteX26" fmla="*/ 1517158 w 2430820"/>
                <a:gd name="connsiteY26" fmla="*/ 516946 h 1096902"/>
                <a:gd name="connsiteX27" fmla="*/ 1502854 w 2430820"/>
                <a:gd name="connsiteY27" fmla="*/ 479284 h 1096902"/>
                <a:gd name="connsiteX28" fmla="*/ 1452699 w 2430820"/>
                <a:gd name="connsiteY28" fmla="*/ 482543 h 1096902"/>
                <a:gd name="connsiteX29" fmla="*/ 1446361 w 2430820"/>
                <a:gd name="connsiteY29" fmla="*/ 523826 h 1096902"/>
                <a:gd name="connsiteX30" fmla="*/ 1446180 w 2430820"/>
                <a:gd name="connsiteY30" fmla="*/ 547546 h 1096902"/>
                <a:gd name="connsiteX31" fmla="*/ 1447086 w 2430820"/>
                <a:gd name="connsiteY31" fmla="*/ 590278 h 1096902"/>
                <a:gd name="connsiteX32" fmla="*/ 1498327 w 2430820"/>
                <a:gd name="connsiteY32" fmla="*/ 601142 h 1096902"/>
                <a:gd name="connsiteX33" fmla="*/ 1521142 w 2430820"/>
                <a:gd name="connsiteY33" fmla="*/ 566195 h 1096902"/>
                <a:gd name="connsiteX34" fmla="*/ 1178383 w 2430820"/>
                <a:gd name="connsiteY34" fmla="*/ 521291 h 1096902"/>
                <a:gd name="connsiteX35" fmla="*/ 1178383 w 2430820"/>
                <a:gd name="connsiteY35" fmla="*/ 499201 h 1096902"/>
                <a:gd name="connsiteX36" fmla="*/ 1171502 w 2430820"/>
                <a:gd name="connsiteY36" fmla="*/ 476025 h 1096902"/>
                <a:gd name="connsiteX37" fmla="*/ 1147239 w 2430820"/>
                <a:gd name="connsiteY37" fmla="*/ 491234 h 1096902"/>
                <a:gd name="connsiteX38" fmla="*/ 1111569 w 2430820"/>
                <a:gd name="connsiteY38" fmla="*/ 546641 h 1096902"/>
                <a:gd name="connsiteX39" fmla="*/ 1104688 w 2430820"/>
                <a:gd name="connsiteY39" fmla="*/ 568549 h 1096902"/>
                <a:gd name="connsiteX40" fmla="*/ 1124968 w 2430820"/>
                <a:gd name="connsiteY40" fmla="*/ 572352 h 1096902"/>
                <a:gd name="connsiteX41" fmla="*/ 1158465 w 2430820"/>
                <a:gd name="connsiteY41" fmla="*/ 595166 h 1096902"/>
                <a:gd name="connsiteX42" fmla="*/ 1164983 w 2430820"/>
                <a:gd name="connsiteY42" fmla="*/ 600961 h 1096902"/>
                <a:gd name="connsiteX43" fmla="*/ 1194316 w 2430820"/>
                <a:gd name="connsiteY43" fmla="*/ 569093 h 1096902"/>
                <a:gd name="connsiteX44" fmla="*/ 1193411 w 2430820"/>
                <a:gd name="connsiteY44" fmla="*/ 560402 h 1096902"/>
                <a:gd name="connsiteX45" fmla="*/ 1178383 w 2430820"/>
                <a:gd name="connsiteY45" fmla="*/ 521110 h 1096902"/>
                <a:gd name="connsiteX46" fmla="*/ 1369227 w 2430820"/>
                <a:gd name="connsiteY46" fmla="*/ 587381 h 1096902"/>
                <a:gd name="connsiteX47" fmla="*/ 1413769 w 2430820"/>
                <a:gd name="connsiteY47" fmla="*/ 528353 h 1096902"/>
                <a:gd name="connsiteX48" fmla="*/ 1404897 w 2430820"/>
                <a:gd name="connsiteY48" fmla="*/ 479284 h 1096902"/>
                <a:gd name="connsiteX49" fmla="*/ 1345145 w 2430820"/>
                <a:gd name="connsiteY49" fmla="*/ 489605 h 1096902"/>
                <a:gd name="connsiteX50" fmla="*/ 1343334 w 2430820"/>
                <a:gd name="connsiteY50" fmla="*/ 512600 h 1096902"/>
                <a:gd name="connsiteX51" fmla="*/ 1360898 w 2430820"/>
                <a:gd name="connsiteY51" fmla="*/ 501193 h 1096902"/>
                <a:gd name="connsiteX52" fmla="*/ 1389506 w 2430820"/>
                <a:gd name="connsiteY52" fmla="*/ 492139 h 1096902"/>
                <a:gd name="connsiteX53" fmla="*/ 1396387 w 2430820"/>
                <a:gd name="connsiteY53" fmla="*/ 521473 h 1096902"/>
                <a:gd name="connsiteX54" fmla="*/ 1385160 w 2430820"/>
                <a:gd name="connsiteY54" fmla="*/ 537225 h 1096902"/>
                <a:gd name="connsiteX55" fmla="*/ 1344964 w 2430820"/>
                <a:gd name="connsiteY55" fmla="*/ 583216 h 1096902"/>
                <a:gd name="connsiteX56" fmla="*/ 1350215 w 2430820"/>
                <a:gd name="connsiteY56" fmla="*/ 601322 h 1096902"/>
                <a:gd name="connsiteX57" fmla="*/ 1413769 w 2430820"/>
                <a:gd name="connsiteY57" fmla="*/ 601322 h 1096902"/>
                <a:gd name="connsiteX58" fmla="*/ 1423728 w 2430820"/>
                <a:gd name="connsiteY58" fmla="*/ 593718 h 1096902"/>
                <a:gd name="connsiteX59" fmla="*/ 1412683 w 2430820"/>
                <a:gd name="connsiteY59" fmla="*/ 587199 h 1096902"/>
                <a:gd name="connsiteX60" fmla="*/ 1368683 w 2430820"/>
                <a:gd name="connsiteY60" fmla="*/ 587199 h 1096902"/>
                <a:gd name="connsiteX61" fmla="*/ 1035883 w 2430820"/>
                <a:gd name="connsiteY61" fmla="*/ 587381 h 1096902"/>
                <a:gd name="connsiteX62" fmla="*/ 1084228 w 2430820"/>
                <a:gd name="connsiteY62" fmla="*/ 524007 h 1096902"/>
                <a:gd name="connsiteX63" fmla="*/ 1065940 w 2430820"/>
                <a:gd name="connsiteY63" fmla="*/ 475843 h 1096902"/>
                <a:gd name="connsiteX64" fmla="*/ 1009085 w 2430820"/>
                <a:gd name="connsiteY64" fmla="*/ 498658 h 1096902"/>
                <a:gd name="connsiteX65" fmla="*/ 1011982 w 2430820"/>
                <a:gd name="connsiteY65" fmla="*/ 512962 h 1096902"/>
                <a:gd name="connsiteX66" fmla="*/ 1026467 w 2430820"/>
                <a:gd name="connsiteY66" fmla="*/ 506987 h 1096902"/>
                <a:gd name="connsiteX67" fmla="*/ 1028640 w 2430820"/>
                <a:gd name="connsiteY67" fmla="*/ 502641 h 1096902"/>
                <a:gd name="connsiteX68" fmla="*/ 1058516 w 2430820"/>
                <a:gd name="connsiteY68" fmla="*/ 492502 h 1096902"/>
                <a:gd name="connsiteX69" fmla="*/ 1063405 w 2430820"/>
                <a:gd name="connsiteY69" fmla="*/ 524369 h 1096902"/>
                <a:gd name="connsiteX70" fmla="*/ 1016146 w 2430820"/>
                <a:gd name="connsiteY70" fmla="*/ 580319 h 1096902"/>
                <a:gd name="connsiteX71" fmla="*/ 1010715 w 2430820"/>
                <a:gd name="connsiteY71" fmla="*/ 597520 h 1096902"/>
                <a:gd name="connsiteX72" fmla="*/ 1026105 w 2430820"/>
                <a:gd name="connsiteY72" fmla="*/ 601685 h 1096902"/>
                <a:gd name="connsiteX73" fmla="*/ 1082417 w 2430820"/>
                <a:gd name="connsiteY73" fmla="*/ 601685 h 1096902"/>
                <a:gd name="connsiteX74" fmla="*/ 1092738 w 2430820"/>
                <a:gd name="connsiteY74" fmla="*/ 594986 h 1096902"/>
                <a:gd name="connsiteX75" fmla="*/ 1082779 w 2430820"/>
                <a:gd name="connsiteY75" fmla="*/ 587381 h 1096902"/>
                <a:gd name="connsiteX76" fmla="*/ 1036064 w 2430820"/>
                <a:gd name="connsiteY76" fmla="*/ 587381 h 1096902"/>
                <a:gd name="connsiteX77" fmla="*/ 965086 w 2430820"/>
                <a:gd name="connsiteY77" fmla="*/ 539398 h 1096902"/>
                <a:gd name="connsiteX78" fmla="*/ 964723 w 2430820"/>
                <a:gd name="connsiteY78" fmla="*/ 539398 h 1096902"/>
                <a:gd name="connsiteX79" fmla="*/ 964723 w 2430820"/>
                <a:gd name="connsiteY79" fmla="*/ 512419 h 1096902"/>
                <a:gd name="connsiteX80" fmla="*/ 922173 w 2430820"/>
                <a:gd name="connsiteY80" fmla="*/ 487794 h 1096902"/>
                <a:gd name="connsiteX81" fmla="*/ 914025 w 2430820"/>
                <a:gd name="connsiteY81" fmla="*/ 502641 h 1096902"/>
                <a:gd name="connsiteX82" fmla="*/ 928510 w 2430820"/>
                <a:gd name="connsiteY82" fmla="*/ 503547 h 1096902"/>
                <a:gd name="connsiteX83" fmla="*/ 946436 w 2430820"/>
                <a:gd name="connsiteY83" fmla="*/ 518937 h 1096902"/>
                <a:gd name="connsiteX84" fmla="*/ 946617 w 2430820"/>
                <a:gd name="connsiteY84" fmla="*/ 585027 h 1096902"/>
                <a:gd name="connsiteX85" fmla="*/ 955308 w 2430820"/>
                <a:gd name="connsiteY85" fmla="*/ 601504 h 1096902"/>
                <a:gd name="connsiteX86" fmla="*/ 964905 w 2430820"/>
                <a:gd name="connsiteY86" fmla="*/ 585932 h 1096902"/>
                <a:gd name="connsiteX87" fmla="*/ 964905 w 2430820"/>
                <a:gd name="connsiteY87" fmla="*/ 539398 h 1096902"/>
                <a:gd name="connsiteX88" fmla="*/ 1225279 w 2430820"/>
                <a:gd name="connsiteY88" fmla="*/ 595166 h 1096902"/>
                <a:gd name="connsiteX89" fmla="*/ 1216949 w 2430820"/>
                <a:gd name="connsiteY89" fmla="*/ 580500 h 1096902"/>
                <a:gd name="connsiteX90" fmla="*/ 1202102 w 2430820"/>
                <a:gd name="connsiteY90" fmla="*/ 616713 h 1096902"/>
                <a:gd name="connsiteX91" fmla="*/ 1209345 w 2430820"/>
                <a:gd name="connsiteY91" fmla="*/ 625586 h 1096902"/>
                <a:gd name="connsiteX92" fmla="*/ 1225459 w 2430820"/>
                <a:gd name="connsiteY92" fmla="*/ 595166 h 10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30820" h="1096902">
                  <a:moveTo>
                    <a:pt x="1086" y="181"/>
                  </a:moveTo>
                  <a:cubicBezTo>
                    <a:pt x="667774" y="181"/>
                    <a:pt x="1334462" y="0"/>
                    <a:pt x="2001150" y="0"/>
                  </a:cubicBezTo>
                  <a:cubicBezTo>
                    <a:pt x="2144011" y="0"/>
                    <a:pt x="2286692" y="0"/>
                    <a:pt x="2429553" y="181"/>
                  </a:cubicBezTo>
                  <a:cubicBezTo>
                    <a:pt x="2429916" y="71884"/>
                    <a:pt x="2430459" y="143405"/>
                    <a:pt x="2430821" y="215107"/>
                  </a:cubicBezTo>
                  <a:cubicBezTo>
                    <a:pt x="2430821" y="218548"/>
                    <a:pt x="2430821" y="221988"/>
                    <a:pt x="2430821" y="225428"/>
                  </a:cubicBezTo>
                  <a:cubicBezTo>
                    <a:pt x="2430640" y="342759"/>
                    <a:pt x="2430096" y="460091"/>
                    <a:pt x="2430096" y="577603"/>
                  </a:cubicBezTo>
                  <a:cubicBezTo>
                    <a:pt x="2430096" y="750341"/>
                    <a:pt x="2430278" y="923259"/>
                    <a:pt x="2430459" y="1095997"/>
                  </a:cubicBezTo>
                  <a:cubicBezTo>
                    <a:pt x="2421586" y="1096359"/>
                    <a:pt x="2412533" y="1096903"/>
                    <a:pt x="2403661" y="1096903"/>
                  </a:cubicBezTo>
                  <a:cubicBezTo>
                    <a:pt x="1622177" y="1096903"/>
                    <a:pt x="840512" y="1096903"/>
                    <a:pt x="59028" y="1096903"/>
                  </a:cubicBezTo>
                  <a:cubicBezTo>
                    <a:pt x="39472" y="1096903"/>
                    <a:pt x="19917" y="1096359"/>
                    <a:pt x="362" y="1096178"/>
                  </a:cubicBezTo>
                  <a:cubicBezTo>
                    <a:pt x="362" y="923440"/>
                    <a:pt x="724" y="750522"/>
                    <a:pt x="724" y="577784"/>
                  </a:cubicBezTo>
                  <a:cubicBezTo>
                    <a:pt x="724" y="460453"/>
                    <a:pt x="362" y="343122"/>
                    <a:pt x="0" y="225609"/>
                  </a:cubicBezTo>
                  <a:cubicBezTo>
                    <a:pt x="0" y="222169"/>
                    <a:pt x="0" y="218729"/>
                    <a:pt x="0" y="215289"/>
                  </a:cubicBezTo>
                  <a:cubicBezTo>
                    <a:pt x="362" y="143586"/>
                    <a:pt x="906" y="71884"/>
                    <a:pt x="1268" y="362"/>
                  </a:cubicBezTo>
                  <a:close/>
                  <a:moveTo>
                    <a:pt x="1281228" y="605125"/>
                  </a:moveTo>
                  <a:cubicBezTo>
                    <a:pt x="1296257" y="602047"/>
                    <a:pt x="1311647" y="599874"/>
                    <a:pt x="1319071" y="584846"/>
                  </a:cubicBezTo>
                  <a:cubicBezTo>
                    <a:pt x="1326133" y="570541"/>
                    <a:pt x="1325771" y="556237"/>
                    <a:pt x="1313820" y="544468"/>
                  </a:cubicBezTo>
                  <a:cubicBezTo>
                    <a:pt x="1306578" y="537406"/>
                    <a:pt x="1309475" y="533061"/>
                    <a:pt x="1314363" y="526361"/>
                  </a:cubicBezTo>
                  <a:cubicBezTo>
                    <a:pt x="1325771" y="510427"/>
                    <a:pt x="1320701" y="494674"/>
                    <a:pt x="1309113" y="482000"/>
                  </a:cubicBezTo>
                  <a:cubicBezTo>
                    <a:pt x="1297886" y="469687"/>
                    <a:pt x="1267648" y="470412"/>
                    <a:pt x="1254793" y="482000"/>
                  </a:cubicBezTo>
                  <a:cubicBezTo>
                    <a:pt x="1240670" y="494856"/>
                    <a:pt x="1239583" y="511332"/>
                    <a:pt x="1249360" y="525818"/>
                  </a:cubicBezTo>
                  <a:cubicBezTo>
                    <a:pt x="1255698" y="535053"/>
                    <a:pt x="1253706" y="539217"/>
                    <a:pt x="1247912" y="546279"/>
                  </a:cubicBezTo>
                  <a:cubicBezTo>
                    <a:pt x="1237229" y="559134"/>
                    <a:pt x="1238496" y="573801"/>
                    <a:pt x="1246101" y="587381"/>
                  </a:cubicBezTo>
                  <a:cubicBezTo>
                    <a:pt x="1253706" y="600779"/>
                    <a:pt x="1268553" y="602047"/>
                    <a:pt x="1281228" y="604944"/>
                  </a:cubicBezTo>
                  <a:close/>
                  <a:moveTo>
                    <a:pt x="1521142" y="566195"/>
                  </a:moveTo>
                  <a:cubicBezTo>
                    <a:pt x="1520599" y="563118"/>
                    <a:pt x="1521142" y="558048"/>
                    <a:pt x="1518788" y="555332"/>
                  </a:cubicBezTo>
                  <a:cubicBezTo>
                    <a:pt x="1507924" y="542657"/>
                    <a:pt x="1507924" y="532336"/>
                    <a:pt x="1517158" y="516946"/>
                  </a:cubicBezTo>
                  <a:cubicBezTo>
                    <a:pt x="1524944" y="504090"/>
                    <a:pt x="1516796" y="487794"/>
                    <a:pt x="1502854" y="479284"/>
                  </a:cubicBezTo>
                  <a:cubicBezTo>
                    <a:pt x="1485834" y="469144"/>
                    <a:pt x="1467003" y="469868"/>
                    <a:pt x="1452699" y="482543"/>
                  </a:cubicBezTo>
                  <a:cubicBezTo>
                    <a:pt x="1441110" y="492864"/>
                    <a:pt x="1433686" y="508979"/>
                    <a:pt x="1446361" y="523826"/>
                  </a:cubicBezTo>
                  <a:cubicBezTo>
                    <a:pt x="1454328" y="533242"/>
                    <a:pt x="1453423" y="538492"/>
                    <a:pt x="1446180" y="547546"/>
                  </a:cubicBezTo>
                  <a:cubicBezTo>
                    <a:pt x="1435316" y="561126"/>
                    <a:pt x="1436403" y="577060"/>
                    <a:pt x="1447086" y="590278"/>
                  </a:cubicBezTo>
                  <a:cubicBezTo>
                    <a:pt x="1460666" y="606935"/>
                    <a:pt x="1479315" y="607479"/>
                    <a:pt x="1498327" y="601142"/>
                  </a:cubicBezTo>
                  <a:cubicBezTo>
                    <a:pt x="1514261" y="595891"/>
                    <a:pt x="1520599" y="583216"/>
                    <a:pt x="1521142" y="566195"/>
                  </a:cubicBezTo>
                  <a:close/>
                  <a:moveTo>
                    <a:pt x="1178383" y="521291"/>
                  </a:moveTo>
                  <a:cubicBezTo>
                    <a:pt x="1178383" y="512238"/>
                    <a:pt x="1179106" y="505539"/>
                    <a:pt x="1178383" y="499201"/>
                  </a:cubicBezTo>
                  <a:cubicBezTo>
                    <a:pt x="1177296" y="491234"/>
                    <a:pt x="1183633" y="480008"/>
                    <a:pt x="1171502" y="476025"/>
                  </a:cubicBezTo>
                  <a:cubicBezTo>
                    <a:pt x="1158103" y="471679"/>
                    <a:pt x="1153033" y="482362"/>
                    <a:pt x="1147239" y="491234"/>
                  </a:cubicBezTo>
                  <a:cubicBezTo>
                    <a:pt x="1135289" y="509703"/>
                    <a:pt x="1123338" y="528172"/>
                    <a:pt x="1111569" y="546641"/>
                  </a:cubicBezTo>
                  <a:cubicBezTo>
                    <a:pt x="1107223" y="553340"/>
                    <a:pt x="1099980" y="560221"/>
                    <a:pt x="1104688" y="568549"/>
                  </a:cubicBezTo>
                  <a:cubicBezTo>
                    <a:pt x="1109034" y="575973"/>
                    <a:pt x="1118087" y="571990"/>
                    <a:pt x="1124968" y="572352"/>
                  </a:cubicBezTo>
                  <a:cubicBezTo>
                    <a:pt x="1140720" y="573439"/>
                    <a:pt x="1161724" y="565834"/>
                    <a:pt x="1158465" y="595166"/>
                  </a:cubicBezTo>
                  <a:cubicBezTo>
                    <a:pt x="1158284" y="596977"/>
                    <a:pt x="1162629" y="600599"/>
                    <a:pt x="1164983" y="600961"/>
                  </a:cubicBezTo>
                  <a:cubicBezTo>
                    <a:pt x="1188341" y="603133"/>
                    <a:pt x="1171139" y="567644"/>
                    <a:pt x="1194316" y="569093"/>
                  </a:cubicBezTo>
                  <a:cubicBezTo>
                    <a:pt x="1193954" y="566015"/>
                    <a:pt x="1194316" y="560582"/>
                    <a:pt x="1193411" y="560402"/>
                  </a:cubicBezTo>
                  <a:cubicBezTo>
                    <a:pt x="1165708" y="554607"/>
                    <a:pt x="1183996" y="532155"/>
                    <a:pt x="1178383" y="521110"/>
                  </a:cubicBezTo>
                  <a:close/>
                  <a:moveTo>
                    <a:pt x="1369227" y="587381"/>
                  </a:moveTo>
                  <a:cubicBezTo>
                    <a:pt x="1382988" y="563118"/>
                    <a:pt x="1403267" y="549356"/>
                    <a:pt x="1413769" y="528353"/>
                  </a:cubicBezTo>
                  <a:cubicBezTo>
                    <a:pt x="1424814" y="506262"/>
                    <a:pt x="1421917" y="489605"/>
                    <a:pt x="1404897" y="479284"/>
                  </a:cubicBezTo>
                  <a:cubicBezTo>
                    <a:pt x="1386971" y="468420"/>
                    <a:pt x="1354923" y="473309"/>
                    <a:pt x="1345145" y="489605"/>
                  </a:cubicBezTo>
                  <a:cubicBezTo>
                    <a:pt x="1341161" y="496304"/>
                    <a:pt x="1332651" y="506082"/>
                    <a:pt x="1343334" y="512600"/>
                  </a:cubicBezTo>
                  <a:cubicBezTo>
                    <a:pt x="1352569" y="518213"/>
                    <a:pt x="1357457" y="509341"/>
                    <a:pt x="1360898" y="501193"/>
                  </a:cubicBezTo>
                  <a:cubicBezTo>
                    <a:pt x="1366873" y="487251"/>
                    <a:pt x="1379004" y="486889"/>
                    <a:pt x="1389506" y="492139"/>
                  </a:cubicBezTo>
                  <a:cubicBezTo>
                    <a:pt x="1401456" y="497934"/>
                    <a:pt x="1403267" y="509703"/>
                    <a:pt x="1396387" y="521473"/>
                  </a:cubicBezTo>
                  <a:cubicBezTo>
                    <a:pt x="1393127" y="527086"/>
                    <a:pt x="1389325" y="532336"/>
                    <a:pt x="1385160" y="537225"/>
                  </a:cubicBezTo>
                  <a:cubicBezTo>
                    <a:pt x="1371943" y="552615"/>
                    <a:pt x="1357819" y="567463"/>
                    <a:pt x="1344964" y="583216"/>
                  </a:cubicBezTo>
                  <a:cubicBezTo>
                    <a:pt x="1339351" y="590278"/>
                    <a:pt x="1333556" y="600599"/>
                    <a:pt x="1350215" y="601322"/>
                  </a:cubicBezTo>
                  <a:cubicBezTo>
                    <a:pt x="1371399" y="602228"/>
                    <a:pt x="1392584" y="601685"/>
                    <a:pt x="1413769" y="601322"/>
                  </a:cubicBezTo>
                  <a:cubicBezTo>
                    <a:pt x="1418658" y="601322"/>
                    <a:pt x="1424271" y="600779"/>
                    <a:pt x="1423728" y="593718"/>
                  </a:cubicBezTo>
                  <a:cubicBezTo>
                    <a:pt x="1423185" y="587019"/>
                    <a:pt x="1417390" y="587199"/>
                    <a:pt x="1412683" y="587199"/>
                  </a:cubicBezTo>
                  <a:cubicBezTo>
                    <a:pt x="1399646" y="587019"/>
                    <a:pt x="1386609" y="587199"/>
                    <a:pt x="1368683" y="587199"/>
                  </a:cubicBezTo>
                  <a:close/>
                  <a:moveTo>
                    <a:pt x="1035883" y="587381"/>
                  </a:moveTo>
                  <a:cubicBezTo>
                    <a:pt x="1052722" y="562393"/>
                    <a:pt x="1074088" y="547365"/>
                    <a:pt x="1084228" y="524007"/>
                  </a:cubicBezTo>
                  <a:cubicBezTo>
                    <a:pt x="1093281" y="503003"/>
                    <a:pt x="1085495" y="482724"/>
                    <a:pt x="1065940" y="475843"/>
                  </a:cubicBezTo>
                  <a:cubicBezTo>
                    <a:pt x="1041858" y="467333"/>
                    <a:pt x="1014698" y="478016"/>
                    <a:pt x="1009085" y="498658"/>
                  </a:cubicBezTo>
                  <a:cubicBezTo>
                    <a:pt x="1007636" y="503728"/>
                    <a:pt x="1003653" y="510246"/>
                    <a:pt x="1011982" y="512962"/>
                  </a:cubicBezTo>
                  <a:cubicBezTo>
                    <a:pt x="1017957" y="514954"/>
                    <a:pt x="1023208" y="512962"/>
                    <a:pt x="1026467" y="506987"/>
                  </a:cubicBezTo>
                  <a:cubicBezTo>
                    <a:pt x="1027192" y="505539"/>
                    <a:pt x="1027916" y="504090"/>
                    <a:pt x="1028640" y="502641"/>
                  </a:cubicBezTo>
                  <a:cubicBezTo>
                    <a:pt x="1034796" y="487975"/>
                    <a:pt x="1046928" y="486164"/>
                    <a:pt x="1058516" y="492502"/>
                  </a:cubicBezTo>
                  <a:cubicBezTo>
                    <a:pt x="1072096" y="499926"/>
                    <a:pt x="1071372" y="513686"/>
                    <a:pt x="1063405" y="524369"/>
                  </a:cubicBezTo>
                  <a:cubicBezTo>
                    <a:pt x="1048739" y="543743"/>
                    <a:pt x="1032080" y="561850"/>
                    <a:pt x="1016146" y="580319"/>
                  </a:cubicBezTo>
                  <a:cubicBezTo>
                    <a:pt x="1011801" y="585389"/>
                    <a:pt x="1007274" y="590640"/>
                    <a:pt x="1010715" y="597520"/>
                  </a:cubicBezTo>
                  <a:cubicBezTo>
                    <a:pt x="1013974" y="604039"/>
                    <a:pt x="1020854" y="601504"/>
                    <a:pt x="1026105" y="601685"/>
                  </a:cubicBezTo>
                  <a:cubicBezTo>
                    <a:pt x="1044755" y="602047"/>
                    <a:pt x="1063586" y="601685"/>
                    <a:pt x="1082417" y="601685"/>
                  </a:cubicBezTo>
                  <a:cubicBezTo>
                    <a:pt x="1087125" y="601685"/>
                    <a:pt x="1092738" y="602590"/>
                    <a:pt x="1092738" y="594986"/>
                  </a:cubicBezTo>
                  <a:cubicBezTo>
                    <a:pt x="1092738" y="588286"/>
                    <a:pt x="1088030" y="587381"/>
                    <a:pt x="1082779" y="587381"/>
                  </a:cubicBezTo>
                  <a:cubicBezTo>
                    <a:pt x="1068475" y="587381"/>
                    <a:pt x="1054352" y="587381"/>
                    <a:pt x="1036064" y="587381"/>
                  </a:cubicBezTo>
                  <a:close/>
                  <a:moveTo>
                    <a:pt x="965086" y="539398"/>
                  </a:moveTo>
                  <a:cubicBezTo>
                    <a:pt x="965086" y="539398"/>
                    <a:pt x="964905" y="539398"/>
                    <a:pt x="964723" y="539398"/>
                  </a:cubicBezTo>
                  <a:cubicBezTo>
                    <a:pt x="964723" y="530345"/>
                    <a:pt x="964723" y="521473"/>
                    <a:pt x="964723" y="512419"/>
                  </a:cubicBezTo>
                  <a:cubicBezTo>
                    <a:pt x="964723" y="469868"/>
                    <a:pt x="959292" y="466971"/>
                    <a:pt x="922173" y="487794"/>
                  </a:cubicBezTo>
                  <a:cubicBezTo>
                    <a:pt x="915655" y="491415"/>
                    <a:pt x="910585" y="494674"/>
                    <a:pt x="914025" y="502641"/>
                  </a:cubicBezTo>
                  <a:cubicBezTo>
                    <a:pt x="917827" y="511152"/>
                    <a:pt x="924527" y="505357"/>
                    <a:pt x="928510" y="503547"/>
                  </a:cubicBezTo>
                  <a:cubicBezTo>
                    <a:pt x="947160" y="494674"/>
                    <a:pt x="946617" y="506262"/>
                    <a:pt x="946436" y="518937"/>
                  </a:cubicBezTo>
                  <a:cubicBezTo>
                    <a:pt x="946255" y="541027"/>
                    <a:pt x="946255" y="562936"/>
                    <a:pt x="946617" y="585027"/>
                  </a:cubicBezTo>
                  <a:cubicBezTo>
                    <a:pt x="946617" y="591726"/>
                    <a:pt x="943720" y="600961"/>
                    <a:pt x="955308" y="601504"/>
                  </a:cubicBezTo>
                  <a:cubicBezTo>
                    <a:pt x="967077" y="602047"/>
                    <a:pt x="964905" y="592812"/>
                    <a:pt x="964905" y="585932"/>
                  </a:cubicBezTo>
                  <a:cubicBezTo>
                    <a:pt x="965267" y="570360"/>
                    <a:pt x="964905" y="554969"/>
                    <a:pt x="964905" y="539398"/>
                  </a:cubicBezTo>
                  <a:close/>
                  <a:moveTo>
                    <a:pt x="1225279" y="595166"/>
                  </a:moveTo>
                  <a:cubicBezTo>
                    <a:pt x="1224373" y="589916"/>
                    <a:pt x="1227995" y="578327"/>
                    <a:pt x="1216949" y="580500"/>
                  </a:cubicBezTo>
                  <a:cubicBezTo>
                    <a:pt x="1196489" y="584483"/>
                    <a:pt x="1210250" y="605487"/>
                    <a:pt x="1202102" y="616713"/>
                  </a:cubicBezTo>
                  <a:cubicBezTo>
                    <a:pt x="1199567" y="620335"/>
                    <a:pt x="1204094" y="627759"/>
                    <a:pt x="1209345" y="625586"/>
                  </a:cubicBezTo>
                  <a:cubicBezTo>
                    <a:pt x="1222019" y="620515"/>
                    <a:pt x="1225279" y="608928"/>
                    <a:pt x="1225459" y="595166"/>
                  </a:cubicBezTo>
                  <a:close/>
                </a:path>
              </a:pathLst>
            </a:custGeom>
            <a:solidFill>
              <a:srgbClr val="19A387"/>
            </a:solidFill>
            <a:ln w="18102" cap="flat">
              <a:noFill/>
              <a:prstDash val="solid"/>
              <a:miter/>
            </a:ln>
          </p:spPr>
          <p:txBody>
            <a:bodyPr rtlCol="0" anchor="ctr"/>
            <a:lstStyle/>
            <a:p>
              <a:endParaRPr lang="ja-JP" altLang="en-US" sz="1200"/>
            </a:p>
          </p:txBody>
        </p:sp>
        <p:sp>
          <p:nvSpPr>
            <p:cNvPr id="1194" name="フリーフォーム: 図形 1193">
              <a:extLst>
                <a:ext uri="{FF2B5EF4-FFF2-40B4-BE49-F238E27FC236}">
                  <a16:creationId xmlns:a16="http://schemas.microsoft.com/office/drawing/2014/main" id="{8F818240-A7CD-EA79-E891-A6A6152A5B52}"/>
                </a:ext>
              </a:extLst>
            </p:cNvPr>
            <p:cNvSpPr/>
            <p:nvPr/>
          </p:nvSpPr>
          <p:spPr>
            <a:xfrm>
              <a:off x="3496886" y="7441590"/>
              <a:ext cx="2429915" cy="529439"/>
            </a:xfrm>
            <a:custGeom>
              <a:avLst/>
              <a:gdLst>
                <a:gd name="connsiteX0" fmla="*/ 0 w 2429915"/>
                <a:gd name="connsiteY0" fmla="*/ 528715 h 529439"/>
                <a:gd name="connsiteX1" fmla="*/ 905 w 2429915"/>
                <a:gd name="connsiteY1" fmla="*/ 1086 h 529439"/>
                <a:gd name="connsiteX2" fmla="*/ 10140 w 2429915"/>
                <a:gd name="connsiteY2" fmla="*/ 0 h 529439"/>
                <a:gd name="connsiteX3" fmla="*/ 36937 w 2429915"/>
                <a:gd name="connsiteY3" fmla="*/ 543 h 529439"/>
                <a:gd name="connsiteX4" fmla="*/ 2366180 w 2429915"/>
                <a:gd name="connsiteY4" fmla="*/ 543 h 529439"/>
                <a:gd name="connsiteX5" fmla="*/ 2419957 w 2429915"/>
                <a:gd name="connsiteY5" fmla="*/ 0 h 529439"/>
                <a:gd name="connsiteX6" fmla="*/ 2429191 w 2429915"/>
                <a:gd name="connsiteY6" fmla="*/ 1086 h 529439"/>
                <a:gd name="connsiteX7" fmla="*/ 2429916 w 2429915"/>
                <a:gd name="connsiteY7" fmla="*/ 528715 h 529439"/>
                <a:gd name="connsiteX8" fmla="*/ 2403118 w 2429915"/>
                <a:gd name="connsiteY8" fmla="*/ 529440 h 529439"/>
                <a:gd name="connsiteX9" fmla="*/ 34222 w 2429915"/>
                <a:gd name="connsiteY9" fmla="*/ 529440 h 529439"/>
                <a:gd name="connsiteX10" fmla="*/ 0 w 2429915"/>
                <a:gd name="connsiteY10" fmla="*/ 528715 h 529439"/>
                <a:gd name="connsiteX11" fmla="*/ 1250266 w 2429915"/>
                <a:gd name="connsiteY11" fmla="*/ 275584 h 529439"/>
                <a:gd name="connsiteX12" fmla="*/ 1226365 w 2429915"/>
                <a:gd name="connsiteY12" fmla="*/ 300390 h 529439"/>
                <a:gd name="connsiteX13" fmla="*/ 1208801 w 2429915"/>
                <a:gd name="connsiteY13" fmla="*/ 313608 h 529439"/>
                <a:gd name="connsiteX14" fmla="*/ 1232702 w 2429915"/>
                <a:gd name="connsiteY14" fmla="*/ 315780 h 529439"/>
                <a:gd name="connsiteX15" fmla="*/ 1245558 w 2429915"/>
                <a:gd name="connsiteY15" fmla="*/ 309805 h 529439"/>
                <a:gd name="connsiteX16" fmla="*/ 1257871 w 2429915"/>
                <a:gd name="connsiteY16" fmla="*/ 200803 h 529439"/>
                <a:gd name="connsiteX17" fmla="*/ 1193049 w 2429915"/>
                <a:gd name="connsiteY17" fmla="*/ 216375 h 529439"/>
                <a:gd name="connsiteX18" fmla="*/ 1249904 w 2429915"/>
                <a:gd name="connsiteY18" fmla="*/ 275584 h 529439"/>
                <a:gd name="connsiteX19" fmla="*/ 1118811 w 2429915"/>
                <a:gd name="connsiteY19" fmla="*/ 272325 h 529439"/>
                <a:gd name="connsiteX20" fmla="*/ 1092557 w 2429915"/>
                <a:gd name="connsiteY20" fmla="*/ 300209 h 529439"/>
                <a:gd name="connsiteX21" fmla="*/ 1075174 w 2429915"/>
                <a:gd name="connsiteY21" fmla="*/ 312340 h 529439"/>
                <a:gd name="connsiteX22" fmla="*/ 1097989 w 2429915"/>
                <a:gd name="connsiteY22" fmla="*/ 316505 h 529439"/>
                <a:gd name="connsiteX23" fmla="*/ 1120984 w 2429915"/>
                <a:gd name="connsiteY23" fmla="*/ 303468 h 529439"/>
                <a:gd name="connsiteX24" fmla="*/ 1132572 w 2429915"/>
                <a:gd name="connsiteY24" fmla="*/ 214202 h 529439"/>
                <a:gd name="connsiteX25" fmla="*/ 1086944 w 2429915"/>
                <a:gd name="connsiteY25" fmla="*/ 191750 h 529439"/>
                <a:gd name="connsiteX26" fmla="*/ 1057792 w 2429915"/>
                <a:gd name="connsiteY26" fmla="*/ 227782 h 529439"/>
                <a:gd name="connsiteX27" fmla="*/ 1118992 w 2429915"/>
                <a:gd name="connsiteY27" fmla="*/ 272506 h 529439"/>
                <a:gd name="connsiteX28" fmla="*/ 967258 w 2429915"/>
                <a:gd name="connsiteY28" fmla="*/ 242267 h 529439"/>
                <a:gd name="connsiteX29" fmla="*/ 985003 w 2429915"/>
                <a:gd name="connsiteY29" fmla="*/ 257296 h 529439"/>
                <a:gd name="connsiteX30" fmla="*/ 999126 w 2429915"/>
                <a:gd name="connsiteY30" fmla="*/ 254037 h 529439"/>
                <a:gd name="connsiteX31" fmla="*/ 1023932 w 2429915"/>
                <a:gd name="connsiteY31" fmla="*/ 272325 h 529439"/>
                <a:gd name="connsiteX32" fmla="*/ 1011982 w 2429915"/>
                <a:gd name="connsiteY32" fmla="*/ 301838 h 529439"/>
                <a:gd name="connsiteX33" fmla="*/ 983192 w 2429915"/>
                <a:gd name="connsiteY33" fmla="*/ 292604 h 529439"/>
                <a:gd name="connsiteX34" fmla="*/ 965991 w 2429915"/>
                <a:gd name="connsiteY34" fmla="*/ 285361 h 529439"/>
                <a:gd name="connsiteX35" fmla="*/ 969069 w 2429915"/>
                <a:gd name="connsiteY35" fmla="*/ 303830 h 529439"/>
                <a:gd name="connsiteX36" fmla="*/ 979028 w 2429915"/>
                <a:gd name="connsiteY36" fmla="*/ 314151 h 529439"/>
                <a:gd name="connsiteX37" fmla="*/ 1029364 w 2429915"/>
                <a:gd name="connsiteY37" fmla="*/ 312159 h 529439"/>
                <a:gd name="connsiteX38" fmla="*/ 1041134 w 2429915"/>
                <a:gd name="connsiteY38" fmla="*/ 260736 h 529439"/>
                <a:gd name="connsiteX39" fmla="*/ 1006731 w 2429915"/>
                <a:gd name="connsiteY39" fmla="*/ 235206 h 529439"/>
                <a:gd name="connsiteX40" fmla="*/ 988986 w 2429915"/>
                <a:gd name="connsiteY40" fmla="*/ 223074 h 529439"/>
                <a:gd name="connsiteX41" fmla="*/ 1008723 w 2429915"/>
                <a:gd name="connsiteY41" fmla="*/ 209313 h 529439"/>
                <a:gd name="connsiteX42" fmla="*/ 1028278 w 2429915"/>
                <a:gd name="connsiteY42" fmla="*/ 209132 h 529439"/>
                <a:gd name="connsiteX43" fmla="*/ 1040409 w 2429915"/>
                <a:gd name="connsiteY43" fmla="*/ 200441 h 529439"/>
                <a:gd name="connsiteX44" fmla="*/ 1028821 w 2429915"/>
                <a:gd name="connsiteY44" fmla="*/ 191931 h 529439"/>
                <a:gd name="connsiteX45" fmla="*/ 968345 w 2429915"/>
                <a:gd name="connsiteY45" fmla="*/ 238827 h 529439"/>
                <a:gd name="connsiteX46" fmla="*/ 967621 w 2429915"/>
                <a:gd name="connsiteY46" fmla="*/ 242449 h 529439"/>
                <a:gd name="connsiteX47" fmla="*/ 1317441 w 2429915"/>
                <a:gd name="connsiteY47" fmla="*/ 304192 h 529439"/>
                <a:gd name="connsiteX48" fmla="*/ 1364519 w 2429915"/>
                <a:gd name="connsiteY48" fmla="*/ 245708 h 529439"/>
                <a:gd name="connsiteX49" fmla="*/ 1356009 w 2429915"/>
                <a:gd name="connsiteY49" fmla="*/ 196276 h 529439"/>
                <a:gd name="connsiteX50" fmla="*/ 1298248 w 2429915"/>
                <a:gd name="connsiteY50" fmla="*/ 203700 h 529439"/>
                <a:gd name="connsiteX51" fmla="*/ 1293360 w 2429915"/>
                <a:gd name="connsiteY51" fmla="*/ 228687 h 529439"/>
                <a:gd name="connsiteX52" fmla="*/ 1312372 w 2429915"/>
                <a:gd name="connsiteY52" fmla="*/ 216375 h 529439"/>
                <a:gd name="connsiteX53" fmla="*/ 1339713 w 2429915"/>
                <a:gd name="connsiteY53" fmla="*/ 208227 h 529439"/>
                <a:gd name="connsiteX54" fmla="*/ 1348404 w 2429915"/>
                <a:gd name="connsiteY54" fmla="*/ 235025 h 529439"/>
                <a:gd name="connsiteX55" fmla="*/ 1333738 w 2429915"/>
                <a:gd name="connsiteY55" fmla="*/ 257296 h 529439"/>
                <a:gd name="connsiteX56" fmla="*/ 1296438 w 2429915"/>
                <a:gd name="connsiteY56" fmla="*/ 299123 h 529439"/>
                <a:gd name="connsiteX57" fmla="*/ 1292092 w 2429915"/>
                <a:gd name="connsiteY57" fmla="*/ 314332 h 529439"/>
                <a:gd name="connsiteX58" fmla="*/ 1305129 w 2429915"/>
                <a:gd name="connsiteY58" fmla="*/ 318316 h 529439"/>
                <a:gd name="connsiteX59" fmla="*/ 1366329 w 2429915"/>
                <a:gd name="connsiteY59" fmla="*/ 318316 h 529439"/>
                <a:gd name="connsiteX60" fmla="*/ 1375383 w 2429915"/>
                <a:gd name="connsiteY60" fmla="*/ 309986 h 529439"/>
                <a:gd name="connsiteX61" fmla="*/ 1366329 w 2429915"/>
                <a:gd name="connsiteY61" fmla="*/ 304373 h 529439"/>
                <a:gd name="connsiteX62" fmla="*/ 1317441 w 2429915"/>
                <a:gd name="connsiteY62" fmla="*/ 304373 h 529439"/>
                <a:gd name="connsiteX63" fmla="*/ 1444550 w 2429915"/>
                <a:gd name="connsiteY63" fmla="*/ 256029 h 529439"/>
                <a:gd name="connsiteX64" fmla="*/ 1444550 w 2429915"/>
                <a:gd name="connsiteY64" fmla="*/ 229049 h 529439"/>
                <a:gd name="connsiteX65" fmla="*/ 1401819 w 2429915"/>
                <a:gd name="connsiteY65" fmla="*/ 204786 h 529439"/>
                <a:gd name="connsiteX66" fmla="*/ 1392403 w 2429915"/>
                <a:gd name="connsiteY66" fmla="*/ 219272 h 529439"/>
                <a:gd name="connsiteX67" fmla="*/ 1407794 w 2429915"/>
                <a:gd name="connsiteY67" fmla="*/ 221083 h 529439"/>
                <a:gd name="connsiteX68" fmla="*/ 1426081 w 2429915"/>
                <a:gd name="connsiteY68" fmla="*/ 234663 h 529439"/>
                <a:gd name="connsiteX69" fmla="*/ 1426081 w 2429915"/>
                <a:gd name="connsiteY69" fmla="*/ 303106 h 529439"/>
                <a:gd name="connsiteX70" fmla="*/ 1434411 w 2429915"/>
                <a:gd name="connsiteY70" fmla="*/ 317591 h 529439"/>
                <a:gd name="connsiteX71" fmla="*/ 1444188 w 2429915"/>
                <a:gd name="connsiteY71" fmla="*/ 302200 h 529439"/>
                <a:gd name="connsiteX72" fmla="*/ 1444188 w 2429915"/>
                <a:gd name="connsiteY72" fmla="*/ 255666 h 529439"/>
                <a:gd name="connsiteX73" fmla="*/ 1176028 w 2429915"/>
                <a:gd name="connsiteY73" fmla="*/ 312521 h 529439"/>
                <a:gd name="connsiteX74" fmla="*/ 1167337 w 2429915"/>
                <a:gd name="connsiteY74" fmla="*/ 297493 h 529439"/>
                <a:gd name="connsiteX75" fmla="*/ 1151403 w 2429915"/>
                <a:gd name="connsiteY75" fmla="*/ 332982 h 529439"/>
                <a:gd name="connsiteX76" fmla="*/ 1158103 w 2429915"/>
                <a:gd name="connsiteY76" fmla="*/ 342216 h 529439"/>
                <a:gd name="connsiteX77" fmla="*/ 1176028 w 2429915"/>
                <a:gd name="connsiteY77" fmla="*/ 312340 h 52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429915" h="529439">
                  <a:moveTo>
                    <a:pt x="0" y="528715"/>
                  </a:moveTo>
                  <a:cubicBezTo>
                    <a:pt x="362" y="352899"/>
                    <a:pt x="724" y="176903"/>
                    <a:pt x="905" y="1086"/>
                  </a:cubicBezTo>
                  <a:cubicBezTo>
                    <a:pt x="3983" y="724"/>
                    <a:pt x="7062" y="362"/>
                    <a:pt x="10140" y="0"/>
                  </a:cubicBezTo>
                  <a:cubicBezTo>
                    <a:pt x="19012" y="181"/>
                    <a:pt x="28065" y="543"/>
                    <a:pt x="36937" y="543"/>
                  </a:cubicBezTo>
                  <a:cubicBezTo>
                    <a:pt x="813352" y="543"/>
                    <a:pt x="1589766" y="543"/>
                    <a:pt x="2366180" y="543"/>
                  </a:cubicBezTo>
                  <a:cubicBezTo>
                    <a:pt x="2384106" y="543"/>
                    <a:pt x="2402031" y="181"/>
                    <a:pt x="2419957" y="0"/>
                  </a:cubicBezTo>
                  <a:cubicBezTo>
                    <a:pt x="2423035" y="362"/>
                    <a:pt x="2426113" y="724"/>
                    <a:pt x="2429191" y="1086"/>
                  </a:cubicBezTo>
                  <a:cubicBezTo>
                    <a:pt x="2429373" y="176903"/>
                    <a:pt x="2429734" y="352899"/>
                    <a:pt x="2429916" y="528715"/>
                  </a:cubicBezTo>
                  <a:cubicBezTo>
                    <a:pt x="2421043" y="529077"/>
                    <a:pt x="2411990" y="529440"/>
                    <a:pt x="2403118" y="529440"/>
                  </a:cubicBezTo>
                  <a:cubicBezTo>
                    <a:pt x="1613485" y="529440"/>
                    <a:pt x="823854" y="529440"/>
                    <a:pt x="34222" y="529440"/>
                  </a:cubicBezTo>
                  <a:cubicBezTo>
                    <a:pt x="22814" y="529440"/>
                    <a:pt x="11407" y="528896"/>
                    <a:pt x="0" y="528715"/>
                  </a:cubicBezTo>
                  <a:close/>
                  <a:moveTo>
                    <a:pt x="1250266" y="275584"/>
                  </a:moveTo>
                  <a:cubicBezTo>
                    <a:pt x="1245558" y="289345"/>
                    <a:pt x="1238315" y="296769"/>
                    <a:pt x="1226365" y="300390"/>
                  </a:cubicBezTo>
                  <a:cubicBezTo>
                    <a:pt x="1219122" y="302744"/>
                    <a:pt x="1203913" y="299485"/>
                    <a:pt x="1208801" y="313608"/>
                  </a:cubicBezTo>
                  <a:cubicBezTo>
                    <a:pt x="1212242" y="323385"/>
                    <a:pt x="1224554" y="317591"/>
                    <a:pt x="1232702" y="315780"/>
                  </a:cubicBezTo>
                  <a:cubicBezTo>
                    <a:pt x="1237229" y="314875"/>
                    <a:pt x="1241574" y="312340"/>
                    <a:pt x="1245558" y="309805"/>
                  </a:cubicBezTo>
                  <a:cubicBezTo>
                    <a:pt x="1275796" y="290793"/>
                    <a:pt x="1282858" y="226696"/>
                    <a:pt x="1257871" y="200803"/>
                  </a:cubicBezTo>
                  <a:cubicBezTo>
                    <a:pt x="1237591" y="179799"/>
                    <a:pt x="1201559" y="188491"/>
                    <a:pt x="1193049" y="216375"/>
                  </a:cubicBezTo>
                  <a:cubicBezTo>
                    <a:pt x="1180736" y="256572"/>
                    <a:pt x="1200472" y="278299"/>
                    <a:pt x="1249904" y="275584"/>
                  </a:cubicBezTo>
                  <a:close/>
                  <a:moveTo>
                    <a:pt x="1118811" y="272325"/>
                  </a:moveTo>
                  <a:cubicBezTo>
                    <a:pt x="1112112" y="287172"/>
                    <a:pt x="1105956" y="296587"/>
                    <a:pt x="1092557" y="300209"/>
                  </a:cubicBezTo>
                  <a:cubicBezTo>
                    <a:pt x="1085314" y="302019"/>
                    <a:pt x="1072458" y="301114"/>
                    <a:pt x="1075174" y="312340"/>
                  </a:cubicBezTo>
                  <a:cubicBezTo>
                    <a:pt x="1078071" y="323929"/>
                    <a:pt x="1089841" y="317229"/>
                    <a:pt x="1097989" y="316505"/>
                  </a:cubicBezTo>
                  <a:cubicBezTo>
                    <a:pt x="1107404" y="315599"/>
                    <a:pt x="1114285" y="309624"/>
                    <a:pt x="1120984" y="303468"/>
                  </a:cubicBezTo>
                  <a:cubicBezTo>
                    <a:pt x="1139272" y="286448"/>
                    <a:pt x="1144523" y="241181"/>
                    <a:pt x="1132572" y="214202"/>
                  </a:cubicBezTo>
                  <a:cubicBezTo>
                    <a:pt x="1123338" y="193379"/>
                    <a:pt x="1107585" y="188129"/>
                    <a:pt x="1086944" y="191750"/>
                  </a:cubicBezTo>
                  <a:cubicBezTo>
                    <a:pt x="1066664" y="195190"/>
                    <a:pt x="1058878" y="208589"/>
                    <a:pt x="1057792" y="227782"/>
                  </a:cubicBezTo>
                  <a:cubicBezTo>
                    <a:pt x="1055257" y="267436"/>
                    <a:pt x="1074088" y="282645"/>
                    <a:pt x="1118992" y="272506"/>
                  </a:cubicBezTo>
                  <a:close/>
                  <a:moveTo>
                    <a:pt x="967258" y="242267"/>
                  </a:moveTo>
                  <a:cubicBezTo>
                    <a:pt x="965267" y="255123"/>
                    <a:pt x="970156" y="261460"/>
                    <a:pt x="985003" y="257296"/>
                  </a:cubicBezTo>
                  <a:cubicBezTo>
                    <a:pt x="989711" y="256029"/>
                    <a:pt x="994418" y="254399"/>
                    <a:pt x="999126" y="254037"/>
                  </a:cubicBezTo>
                  <a:cubicBezTo>
                    <a:pt x="1012163" y="253313"/>
                    <a:pt x="1021397" y="259288"/>
                    <a:pt x="1023932" y="272325"/>
                  </a:cubicBezTo>
                  <a:cubicBezTo>
                    <a:pt x="1026467" y="284456"/>
                    <a:pt x="1022846" y="296406"/>
                    <a:pt x="1011982" y="301838"/>
                  </a:cubicBezTo>
                  <a:cubicBezTo>
                    <a:pt x="1001480" y="307090"/>
                    <a:pt x="989349" y="306184"/>
                    <a:pt x="983192" y="292604"/>
                  </a:cubicBezTo>
                  <a:cubicBezTo>
                    <a:pt x="979571" y="284456"/>
                    <a:pt x="973053" y="280292"/>
                    <a:pt x="965991" y="285361"/>
                  </a:cubicBezTo>
                  <a:cubicBezTo>
                    <a:pt x="957481" y="291336"/>
                    <a:pt x="966534" y="298036"/>
                    <a:pt x="969069" y="303830"/>
                  </a:cubicBezTo>
                  <a:cubicBezTo>
                    <a:pt x="970880" y="307995"/>
                    <a:pt x="975044" y="311797"/>
                    <a:pt x="979028" y="314151"/>
                  </a:cubicBezTo>
                  <a:cubicBezTo>
                    <a:pt x="996048" y="324653"/>
                    <a:pt x="1013793" y="323385"/>
                    <a:pt x="1029364" y="312159"/>
                  </a:cubicBezTo>
                  <a:cubicBezTo>
                    <a:pt x="1047109" y="299123"/>
                    <a:pt x="1046023" y="278843"/>
                    <a:pt x="1041134" y="260736"/>
                  </a:cubicBezTo>
                  <a:cubicBezTo>
                    <a:pt x="1036969" y="244983"/>
                    <a:pt x="1024838" y="234844"/>
                    <a:pt x="1006731" y="235206"/>
                  </a:cubicBezTo>
                  <a:cubicBezTo>
                    <a:pt x="998221" y="235206"/>
                    <a:pt x="988624" y="238284"/>
                    <a:pt x="988986" y="223074"/>
                  </a:cubicBezTo>
                  <a:cubicBezTo>
                    <a:pt x="989349" y="207865"/>
                    <a:pt x="998583" y="208951"/>
                    <a:pt x="1008723" y="209313"/>
                  </a:cubicBezTo>
                  <a:cubicBezTo>
                    <a:pt x="1015241" y="209494"/>
                    <a:pt x="1021759" y="209313"/>
                    <a:pt x="1028278" y="209132"/>
                  </a:cubicBezTo>
                  <a:cubicBezTo>
                    <a:pt x="1034253" y="209132"/>
                    <a:pt x="1040047" y="208227"/>
                    <a:pt x="1040409" y="200441"/>
                  </a:cubicBezTo>
                  <a:cubicBezTo>
                    <a:pt x="1040771" y="192112"/>
                    <a:pt x="1034615" y="192655"/>
                    <a:pt x="1028821" y="191931"/>
                  </a:cubicBezTo>
                  <a:cubicBezTo>
                    <a:pt x="978666" y="185413"/>
                    <a:pt x="973596" y="189215"/>
                    <a:pt x="968345" y="238827"/>
                  </a:cubicBezTo>
                  <a:cubicBezTo>
                    <a:pt x="968345" y="239551"/>
                    <a:pt x="967983" y="240457"/>
                    <a:pt x="967621" y="242449"/>
                  </a:cubicBezTo>
                  <a:close/>
                  <a:moveTo>
                    <a:pt x="1317441" y="304192"/>
                  </a:moveTo>
                  <a:cubicBezTo>
                    <a:pt x="1334824" y="281740"/>
                    <a:pt x="1353293" y="266530"/>
                    <a:pt x="1364519" y="245708"/>
                  </a:cubicBezTo>
                  <a:cubicBezTo>
                    <a:pt x="1375383" y="225428"/>
                    <a:pt x="1371580" y="206054"/>
                    <a:pt x="1356009" y="196276"/>
                  </a:cubicBezTo>
                  <a:cubicBezTo>
                    <a:pt x="1337721" y="184870"/>
                    <a:pt x="1311285" y="187947"/>
                    <a:pt x="1298248" y="203700"/>
                  </a:cubicBezTo>
                  <a:cubicBezTo>
                    <a:pt x="1292273" y="210943"/>
                    <a:pt x="1283220" y="221264"/>
                    <a:pt x="1293360" y="228687"/>
                  </a:cubicBezTo>
                  <a:cubicBezTo>
                    <a:pt x="1303318" y="236111"/>
                    <a:pt x="1308026" y="224161"/>
                    <a:pt x="1312372" y="216375"/>
                  </a:cubicBezTo>
                  <a:cubicBezTo>
                    <a:pt x="1318709" y="204606"/>
                    <a:pt x="1329754" y="203881"/>
                    <a:pt x="1339713" y="208227"/>
                  </a:cubicBezTo>
                  <a:cubicBezTo>
                    <a:pt x="1351301" y="213116"/>
                    <a:pt x="1352568" y="223436"/>
                    <a:pt x="1348404" y="235025"/>
                  </a:cubicBezTo>
                  <a:cubicBezTo>
                    <a:pt x="1345145" y="243716"/>
                    <a:pt x="1339894" y="250596"/>
                    <a:pt x="1333738" y="257296"/>
                  </a:cubicBezTo>
                  <a:cubicBezTo>
                    <a:pt x="1321244" y="271057"/>
                    <a:pt x="1308931" y="285180"/>
                    <a:pt x="1296438" y="299123"/>
                  </a:cubicBezTo>
                  <a:cubicBezTo>
                    <a:pt x="1292454" y="303468"/>
                    <a:pt x="1288833" y="308176"/>
                    <a:pt x="1292092" y="314332"/>
                  </a:cubicBezTo>
                  <a:cubicBezTo>
                    <a:pt x="1294808" y="319945"/>
                    <a:pt x="1300602" y="318316"/>
                    <a:pt x="1305129" y="318316"/>
                  </a:cubicBezTo>
                  <a:cubicBezTo>
                    <a:pt x="1325589" y="318316"/>
                    <a:pt x="1345869" y="318316"/>
                    <a:pt x="1366329" y="318316"/>
                  </a:cubicBezTo>
                  <a:cubicBezTo>
                    <a:pt x="1371580" y="318316"/>
                    <a:pt x="1376107" y="316505"/>
                    <a:pt x="1375383" y="309986"/>
                  </a:cubicBezTo>
                  <a:cubicBezTo>
                    <a:pt x="1374840" y="304373"/>
                    <a:pt x="1370132" y="304373"/>
                    <a:pt x="1366329" y="304373"/>
                  </a:cubicBezTo>
                  <a:cubicBezTo>
                    <a:pt x="1351663" y="304192"/>
                    <a:pt x="1336997" y="304373"/>
                    <a:pt x="1317441" y="304373"/>
                  </a:cubicBezTo>
                  <a:close/>
                  <a:moveTo>
                    <a:pt x="1444550" y="256029"/>
                  </a:moveTo>
                  <a:cubicBezTo>
                    <a:pt x="1444550" y="246975"/>
                    <a:pt x="1444550" y="238103"/>
                    <a:pt x="1444550" y="229049"/>
                  </a:cubicBezTo>
                  <a:cubicBezTo>
                    <a:pt x="1444731" y="187223"/>
                    <a:pt x="1439300" y="184326"/>
                    <a:pt x="1401819" y="204786"/>
                  </a:cubicBezTo>
                  <a:cubicBezTo>
                    <a:pt x="1395300" y="208408"/>
                    <a:pt x="1390230" y="211848"/>
                    <a:pt x="1392403" y="219272"/>
                  </a:cubicBezTo>
                  <a:cubicBezTo>
                    <a:pt x="1395662" y="230498"/>
                    <a:pt x="1403267" y="223799"/>
                    <a:pt x="1407794" y="221083"/>
                  </a:cubicBezTo>
                  <a:cubicBezTo>
                    <a:pt x="1425176" y="211124"/>
                    <a:pt x="1426444" y="220720"/>
                    <a:pt x="1426081" y="234663"/>
                  </a:cubicBezTo>
                  <a:cubicBezTo>
                    <a:pt x="1425538" y="257477"/>
                    <a:pt x="1425720" y="280292"/>
                    <a:pt x="1426081" y="303106"/>
                  </a:cubicBezTo>
                  <a:cubicBezTo>
                    <a:pt x="1426081" y="309081"/>
                    <a:pt x="1424271" y="317229"/>
                    <a:pt x="1434411" y="317591"/>
                  </a:cubicBezTo>
                  <a:cubicBezTo>
                    <a:pt x="1446180" y="318134"/>
                    <a:pt x="1444188" y="309081"/>
                    <a:pt x="1444188" y="302200"/>
                  </a:cubicBezTo>
                  <a:cubicBezTo>
                    <a:pt x="1444369" y="286629"/>
                    <a:pt x="1444188" y="271238"/>
                    <a:pt x="1444188" y="255666"/>
                  </a:cubicBezTo>
                  <a:close/>
                  <a:moveTo>
                    <a:pt x="1176028" y="312521"/>
                  </a:moveTo>
                  <a:cubicBezTo>
                    <a:pt x="1175485" y="305279"/>
                    <a:pt x="1176753" y="296044"/>
                    <a:pt x="1167337" y="297493"/>
                  </a:cubicBezTo>
                  <a:cubicBezTo>
                    <a:pt x="1145971" y="300933"/>
                    <a:pt x="1161362" y="322661"/>
                    <a:pt x="1151403" y="332982"/>
                  </a:cubicBezTo>
                  <a:cubicBezTo>
                    <a:pt x="1148144" y="336422"/>
                    <a:pt x="1153576" y="344389"/>
                    <a:pt x="1158103" y="342216"/>
                  </a:cubicBezTo>
                  <a:cubicBezTo>
                    <a:pt x="1170778" y="336603"/>
                    <a:pt x="1175485" y="324834"/>
                    <a:pt x="1176028" y="312340"/>
                  </a:cubicBezTo>
                  <a:close/>
                </a:path>
              </a:pathLst>
            </a:custGeom>
            <a:solidFill>
              <a:srgbClr val="19A387"/>
            </a:solidFill>
            <a:ln w="18102" cap="flat">
              <a:noFill/>
              <a:prstDash val="solid"/>
              <a:miter/>
            </a:ln>
          </p:spPr>
          <p:txBody>
            <a:bodyPr rtlCol="0" anchor="ctr"/>
            <a:lstStyle/>
            <a:p>
              <a:endParaRPr lang="ja-JP" altLang="en-US" sz="1200"/>
            </a:p>
          </p:txBody>
        </p:sp>
        <p:sp>
          <p:nvSpPr>
            <p:cNvPr id="1195" name="フリーフォーム: 図形 1194">
              <a:extLst>
                <a:ext uri="{FF2B5EF4-FFF2-40B4-BE49-F238E27FC236}">
                  <a16:creationId xmlns:a16="http://schemas.microsoft.com/office/drawing/2014/main" id="{AA1E8069-C42F-B022-5A06-896E5A59791F}"/>
                </a:ext>
              </a:extLst>
            </p:cNvPr>
            <p:cNvSpPr/>
            <p:nvPr/>
          </p:nvSpPr>
          <p:spPr>
            <a:xfrm>
              <a:off x="2185057" y="7970124"/>
              <a:ext cx="8790608" cy="7242"/>
            </a:xfrm>
            <a:custGeom>
              <a:avLst/>
              <a:gdLst>
                <a:gd name="connsiteX0" fmla="*/ 1311829 w 8790608"/>
                <a:gd name="connsiteY0" fmla="*/ 181 h 7242"/>
                <a:gd name="connsiteX1" fmla="*/ 1346050 w 8790608"/>
                <a:gd name="connsiteY1" fmla="*/ 906 h 7242"/>
                <a:gd name="connsiteX2" fmla="*/ 3714946 w 8790608"/>
                <a:gd name="connsiteY2" fmla="*/ 906 h 7242"/>
                <a:gd name="connsiteX3" fmla="*/ 3741744 w 8790608"/>
                <a:gd name="connsiteY3" fmla="*/ 181 h 7242"/>
                <a:gd name="connsiteX4" fmla="*/ 3768542 w 8790608"/>
                <a:gd name="connsiteY4" fmla="*/ 906 h 7242"/>
                <a:gd name="connsiteX5" fmla="*/ 5009573 w 8790608"/>
                <a:gd name="connsiteY5" fmla="*/ 906 h 7242"/>
                <a:gd name="connsiteX6" fmla="*/ 5053572 w 8790608"/>
                <a:gd name="connsiteY6" fmla="*/ 181 h 7242"/>
                <a:gd name="connsiteX7" fmla="*/ 5112238 w 8790608"/>
                <a:gd name="connsiteY7" fmla="*/ 906 h 7242"/>
                <a:gd name="connsiteX8" fmla="*/ 7456871 w 8790608"/>
                <a:gd name="connsiteY8" fmla="*/ 906 h 7242"/>
                <a:gd name="connsiteX9" fmla="*/ 7483669 w 8790608"/>
                <a:gd name="connsiteY9" fmla="*/ 0 h 7242"/>
                <a:gd name="connsiteX10" fmla="*/ 7544870 w 8790608"/>
                <a:gd name="connsiteY10" fmla="*/ 724 h 7242"/>
                <a:gd name="connsiteX11" fmla="*/ 8762000 w 8790608"/>
                <a:gd name="connsiteY11" fmla="*/ 724 h 7242"/>
                <a:gd name="connsiteX12" fmla="*/ 8790608 w 8790608"/>
                <a:gd name="connsiteY12" fmla="*/ 724 h 7242"/>
                <a:gd name="connsiteX13" fmla="*/ 8790608 w 8790608"/>
                <a:gd name="connsiteY13" fmla="*/ 7243 h 7242"/>
                <a:gd name="connsiteX14" fmla="*/ 0 w 8790608"/>
                <a:gd name="connsiteY14" fmla="*/ 7243 h 7242"/>
                <a:gd name="connsiteX15" fmla="*/ 28790 w 8790608"/>
                <a:gd name="connsiteY15" fmla="*/ 906 h 7242"/>
                <a:gd name="connsiteX16" fmla="*/ 1280142 w 8790608"/>
                <a:gd name="connsiteY16" fmla="*/ 724 h 7242"/>
                <a:gd name="connsiteX17" fmla="*/ 1312010 w 8790608"/>
                <a:gd name="connsiteY17" fmla="*/ 0 h 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90608" h="7242">
                  <a:moveTo>
                    <a:pt x="1311829" y="181"/>
                  </a:moveTo>
                  <a:cubicBezTo>
                    <a:pt x="1323236" y="362"/>
                    <a:pt x="1334643" y="906"/>
                    <a:pt x="1346050" y="906"/>
                  </a:cubicBezTo>
                  <a:cubicBezTo>
                    <a:pt x="2135682" y="906"/>
                    <a:pt x="2925314" y="906"/>
                    <a:pt x="3714946" y="906"/>
                  </a:cubicBezTo>
                  <a:cubicBezTo>
                    <a:pt x="3723818" y="906"/>
                    <a:pt x="3732872" y="362"/>
                    <a:pt x="3741744" y="181"/>
                  </a:cubicBezTo>
                  <a:cubicBezTo>
                    <a:pt x="3750616" y="543"/>
                    <a:pt x="3759670" y="906"/>
                    <a:pt x="3768542" y="906"/>
                  </a:cubicBezTo>
                  <a:cubicBezTo>
                    <a:pt x="4182279" y="906"/>
                    <a:pt x="4595836" y="906"/>
                    <a:pt x="5009573" y="906"/>
                  </a:cubicBezTo>
                  <a:cubicBezTo>
                    <a:pt x="5024240" y="906"/>
                    <a:pt x="5038906" y="362"/>
                    <a:pt x="5053572" y="181"/>
                  </a:cubicBezTo>
                  <a:cubicBezTo>
                    <a:pt x="5073128" y="543"/>
                    <a:pt x="5092683" y="906"/>
                    <a:pt x="5112238" y="906"/>
                  </a:cubicBezTo>
                  <a:cubicBezTo>
                    <a:pt x="5893722" y="906"/>
                    <a:pt x="6675387" y="906"/>
                    <a:pt x="7456871" y="906"/>
                  </a:cubicBezTo>
                  <a:cubicBezTo>
                    <a:pt x="7465743" y="906"/>
                    <a:pt x="7474797" y="362"/>
                    <a:pt x="7483669" y="0"/>
                  </a:cubicBezTo>
                  <a:cubicBezTo>
                    <a:pt x="7504129" y="362"/>
                    <a:pt x="7524409" y="724"/>
                    <a:pt x="7544870" y="724"/>
                  </a:cubicBezTo>
                  <a:cubicBezTo>
                    <a:pt x="7950640" y="724"/>
                    <a:pt x="8356230" y="724"/>
                    <a:pt x="8762000" y="724"/>
                  </a:cubicBezTo>
                  <a:cubicBezTo>
                    <a:pt x="8771597" y="724"/>
                    <a:pt x="8781011" y="724"/>
                    <a:pt x="8790608" y="724"/>
                  </a:cubicBezTo>
                  <a:lnTo>
                    <a:pt x="8790608" y="7243"/>
                  </a:lnTo>
                  <a:lnTo>
                    <a:pt x="0" y="7243"/>
                  </a:lnTo>
                  <a:cubicBezTo>
                    <a:pt x="11769" y="-1630"/>
                    <a:pt x="20642" y="906"/>
                    <a:pt x="28790" y="906"/>
                  </a:cubicBezTo>
                  <a:cubicBezTo>
                    <a:pt x="445967" y="906"/>
                    <a:pt x="862964" y="906"/>
                    <a:pt x="1280142" y="724"/>
                  </a:cubicBezTo>
                  <a:cubicBezTo>
                    <a:pt x="1290825" y="724"/>
                    <a:pt x="1301327" y="362"/>
                    <a:pt x="1312010" y="0"/>
                  </a:cubicBezTo>
                  <a:close/>
                </a:path>
              </a:pathLst>
            </a:custGeom>
            <a:solidFill>
              <a:srgbClr val="373636"/>
            </a:solidFill>
            <a:ln w="18102" cap="flat">
              <a:noFill/>
              <a:prstDash val="solid"/>
              <a:miter/>
            </a:ln>
          </p:spPr>
          <p:txBody>
            <a:bodyPr rtlCol="0" anchor="ctr"/>
            <a:lstStyle/>
            <a:p>
              <a:endParaRPr lang="ja-JP" altLang="en-US" sz="1200"/>
            </a:p>
          </p:txBody>
        </p:sp>
        <p:sp>
          <p:nvSpPr>
            <p:cNvPr id="1196" name="フリーフォーム: 図形 1195">
              <a:extLst>
                <a:ext uri="{FF2B5EF4-FFF2-40B4-BE49-F238E27FC236}">
                  <a16:creationId xmlns:a16="http://schemas.microsoft.com/office/drawing/2014/main" id="{CA6E43A8-015F-FA4D-7ED4-24FAE76A82E8}"/>
                </a:ext>
              </a:extLst>
            </p:cNvPr>
            <p:cNvSpPr/>
            <p:nvPr/>
          </p:nvSpPr>
          <p:spPr>
            <a:xfrm>
              <a:off x="2192662" y="3575454"/>
              <a:ext cx="8780468" cy="3983"/>
            </a:xfrm>
            <a:custGeom>
              <a:avLst/>
              <a:gdLst>
                <a:gd name="connsiteX0" fmla="*/ 0 w 8780468"/>
                <a:gd name="connsiteY0" fmla="*/ 0 h 3983"/>
                <a:gd name="connsiteX1" fmla="*/ 8780468 w 8780468"/>
                <a:gd name="connsiteY1" fmla="*/ 0 h 3983"/>
                <a:gd name="connsiteX2" fmla="*/ 8780468 w 8780468"/>
                <a:gd name="connsiteY2" fmla="*/ 3983 h 3983"/>
                <a:gd name="connsiteX3" fmla="*/ 181 w 8780468"/>
                <a:gd name="connsiteY3" fmla="*/ 3983 h 3983"/>
                <a:gd name="connsiteX4" fmla="*/ 181 w 8780468"/>
                <a:gd name="connsiteY4" fmla="*/ 0 h 3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0468" h="3983">
                  <a:moveTo>
                    <a:pt x="0" y="0"/>
                  </a:moveTo>
                  <a:lnTo>
                    <a:pt x="8780468" y="0"/>
                  </a:lnTo>
                  <a:cubicBezTo>
                    <a:pt x="8780468" y="1267"/>
                    <a:pt x="8780468" y="2716"/>
                    <a:pt x="8780468" y="3983"/>
                  </a:cubicBezTo>
                  <a:lnTo>
                    <a:pt x="181" y="3983"/>
                  </a:lnTo>
                  <a:cubicBezTo>
                    <a:pt x="181" y="2716"/>
                    <a:pt x="181" y="1267"/>
                    <a:pt x="181" y="0"/>
                  </a:cubicBezTo>
                  <a:close/>
                </a:path>
              </a:pathLst>
            </a:custGeom>
            <a:solidFill>
              <a:srgbClr val="CDCDCD"/>
            </a:solidFill>
            <a:ln w="18102" cap="flat">
              <a:noFill/>
              <a:prstDash val="solid"/>
              <a:miter/>
            </a:ln>
          </p:spPr>
          <p:txBody>
            <a:bodyPr rtlCol="0" anchor="ctr"/>
            <a:lstStyle/>
            <a:p>
              <a:endParaRPr lang="ja-JP" altLang="en-US" sz="1200"/>
            </a:p>
          </p:txBody>
        </p:sp>
        <p:sp>
          <p:nvSpPr>
            <p:cNvPr id="1197" name="フリーフォーム: 図形 1196">
              <a:extLst>
                <a:ext uri="{FF2B5EF4-FFF2-40B4-BE49-F238E27FC236}">
                  <a16:creationId xmlns:a16="http://schemas.microsoft.com/office/drawing/2014/main" id="{01B99F84-63E8-CA44-CEFE-104E80A75EAC}"/>
                </a:ext>
              </a:extLst>
            </p:cNvPr>
            <p:cNvSpPr/>
            <p:nvPr/>
          </p:nvSpPr>
          <p:spPr>
            <a:xfrm>
              <a:off x="2189403" y="4454170"/>
              <a:ext cx="5049226" cy="10792"/>
            </a:xfrm>
            <a:custGeom>
              <a:avLst/>
              <a:gdLst>
                <a:gd name="connsiteX0" fmla="*/ 5049227 w 5049226"/>
                <a:gd name="connsiteY0" fmla="*/ 0 h 10792"/>
                <a:gd name="connsiteX1" fmla="*/ 5049227 w 5049226"/>
                <a:gd name="connsiteY1" fmla="*/ 10683 h 10792"/>
                <a:gd name="connsiteX2" fmla="*/ 4985491 w 5049226"/>
                <a:gd name="connsiteY2" fmla="*/ 10321 h 10792"/>
                <a:gd name="connsiteX3" fmla="*/ 29695 w 5049226"/>
                <a:gd name="connsiteY3" fmla="*/ 10321 h 10792"/>
                <a:gd name="connsiteX4" fmla="*/ 0 w 5049226"/>
                <a:gd name="connsiteY4" fmla="*/ 5432 h 10792"/>
                <a:gd name="connsiteX5" fmla="*/ 29695 w 5049226"/>
                <a:gd name="connsiteY5" fmla="*/ 724 h 10792"/>
                <a:gd name="connsiteX6" fmla="*/ 4696509 w 5049226"/>
                <a:gd name="connsiteY6" fmla="*/ 724 h 10792"/>
                <a:gd name="connsiteX7" fmla="*/ 5049045 w 5049226"/>
                <a:gd name="connsiteY7" fmla="*/ 362 h 1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9226" h="10792">
                  <a:moveTo>
                    <a:pt x="5049227" y="0"/>
                  </a:moveTo>
                  <a:cubicBezTo>
                    <a:pt x="5049227" y="3622"/>
                    <a:pt x="5049227" y="7243"/>
                    <a:pt x="5049227" y="10683"/>
                  </a:cubicBezTo>
                  <a:cubicBezTo>
                    <a:pt x="5028042" y="10683"/>
                    <a:pt x="5006857" y="10321"/>
                    <a:pt x="4985491" y="10321"/>
                  </a:cubicBezTo>
                  <a:cubicBezTo>
                    <a:pt x="3333619" y="10321"/>
                    <a:pt x="1681567" y="10321"/>
                    <a:pt x="29695" y="10321"/>
                  </a:cubicBezTo>
                  <a:cubicBezTo>
                    <a:pt x="20642" y="10321"/>
                    <a:pt x="10864" y="13037"/>
                    <a:pt x="0" y="5432"/>
                  </a:cubicBezTo>
                  <a:cubicBezTo>
                    <a:pt x="10864" y="-1992"/>
                    <a:pt x="20642" y="724"/>
                    <a:pt x="29695" y="724"/>
                  </a:cubicBezTo>
                  <a:cubicBezTo>
                    <a:pt x="1585239" y="724"/>
                    <a:pt x="3140965" y="724"/>
                    <a:pt x="4696509" y="724"/>
                  </a:cubicBezTo>
                  <a:cubicBezTo>
                    <a:pt x="4814021" y="724"/>
                    <a:pt x="4931533" y="362"/>
                    <a:pt x="5049045" y="362"/>
                  </a:cubicBezTo>
                  <a:close/>
                </a:path>
              </a:pathLst>
            </a:custGeom>
            <a:solidFill>
              <a:srgbClr val="CDCDCD"/>
            </a:solidFill>
            <a:ln w="18102" cap="flat">
              <a:noFill/>
              <a:prstDash val="solid"/>
              <a:miter/>
            </a:ln>
          </p:spPr>
          <p:txBody>
            <a:bodyPr rtlCol="0" anchor="ctr"/>
            <a:lstStyle/>
            <a:p>
              <a:endParaRPr lang="ja-JP" altLang="en-US" sz="1200"/>
            </a:p>
          </p:txBody>
        </p:sp>
        <p:sp>
          <p:nvSpPr>
            <p:cNvPr id="1198" name="フリーフォーム: 図形 1197">
              <a:extLst>
                <a:ext uri="{FF2B5EF4-FFF2-40B4-BE49-F238E27FC236}">
                  <a16:creationId xmlns:a16="http://schemas.microsoft.com/office/drawing/2014/main" id="{C9AE8A6C-D3D3-96A8-1A1D-910C4BB4E4C6}"/>
                </a:ext>
              </a:extLst>
            </p:cNvPr>
            <p:cNvSpPr/>
            <p:nvPr/>
          </p:nvSpPr>
          <p:spPr>
            <a:xfrm>
              <a:off x="5751151" y="2799415"/>
              <a:ext cx="191922" cy="183588"/>
            </a:xfrm>
            <a:custGeom>
              <a:avLst/>
              <a:gdLst>
                <a:gd name="connsiteX0" fmla="*/ 148671 w 191922"/>
                <a:gd name="connsiteY0" fmla="*/ 36924 h 183588"/>
                <a:gd name="connsiteX1" fmla="*/ 179996 w 191922"/>
                <a:gd name="connsiteY1" fmla="*/ 73681 h 183588"/>
                <a:gd name="connsiteX2" fmla="*/ 172753 w 191922"/>
                <a:gd name="connsiteY2" fmla="*/ 146107 h 183588"/>
                <a:gd name="connsiteX3" fmla="*/ 182712 w 191922"/>
                <a:gd name="connsiteY3" fmla="*/ 156790 h 183588"/>
                <a:gd name="connsiteX4" fmla="*/ 189411 w 191922"/>
                <a:gd name="connsiteY4" fmla="*/ 173086 h 183588"/>
                <a:gd name="connsiteX5" fmla="*/ 170218 w 191922"/>
                <a:gd name="connsiteY5" fmla="*/ 178518 h 183588"/>
                <a:gd name="connsiteX6" fmla="*/ 143601 w 191922"/>
                <a:gd name="connsiteY6" fmla="*/ 148099 h 183588"/>
                <a:gd name="connsiteX7" fmla="*/ 136178 w 191922"/>
                <a:gd name="connsiteY7" fmla="*/ 142667 h 183588"/>
                <a:gd name="connsiteX8" fmla="*/ 129659 w 191922"/>
                <a:gd name="connsiteY8" fmla="*/ 146651 h 183588"/>
                <a:gd name="connsiteX9" fmla="*/ 98335 w 191922"/>
                <a:gd name="connsiteY9" fmla="*/ 180329 h 183588"/>
                <a:gd name="connsiteX10" fmla="*/ 79504 w 191922"/>
                <a:gd name="connsiteY10" fmla="*/ 171457 h 183588"/>
                <a:gd name="connsiteX11" fmla="*/ 88376 w 191922"/>
                <a:gd name="connsiteY11" fmla="*/ 158782 h 183588"/>
                <a:gd name="connsiteX12" fmla="*/ 102861 w 191922"/>
                <a:gd name="connsiteY12" fmla="*/ 145021 h 183588"/>
                <a:gd name="connsiteX13" fmla="*/ 100327 w 191922"/>
                <a:gd name="connsiteY13" fmla="*/ 143391 h 183588"/>
                <a:gd name="connsiteX14" fmla="*/ 52706 w 191922"/>
                <a:gd name="connsiteY14" fmla="*/ 99573 h 183588"/>
                <a:gd name="connsiteX15" fmla="*/ 52706 w 191922"/>
                <a:gd name="connsiteY15" fmla="*/ 36924 h 183588"/>
                <a:gd name="connsiteX16" fmla="*/ 43653 w 191922"/>
                <a:gd name="connsiteY16" fmla="*/ 64265 h 183588"/>
                <a:gd name="connsiteX17" fmla="*/ 44196 w 191922"/>
                <a:gd name="connsiteY17" fmla="*/ 167111 h 183588"/>
                <a:gd name="connsiteX18" fmla="*/ 32970 w 191922"/>
                <a:gd name="connsiteY18" fmla="*/ 183588 h 183588"/>
                <a:gd name="connsiteX19" fmla="*/ 20657 w 191922"/>
                <a:gd name="connsiteY19" fmla="*/ 168017 h 183588"/>
                <a:gd name="connsiteX20" fmla="*/ 21019 w 191922"/>
                <a:gd name="connsiteY20" fmla="*/ 124017 h 183588"/>
                <a:gd name="connsiteX21" fmla="*/ 8344 w 191922"/>
                <a:gd name="connsiteY21" fmla="*/ 95228 h 183588"/>
                <a:gd name="connsiteX22" fmla="*/ 3818 w 191922"/>
                <a:gd name="connsiteY22" fmla="*/ 69878 h 183588"/>
                <a:gd name="connsiteX23" fmla="*/ 32064 w 191922"/>
                <a:gd name="connsiteY23" fmla="*/ 10669 h 183588"/>
                <a:gd name="connsiteX24" fmla="*/ 42385 w 191922"/>
                <a:gd name="connsiteY24" fmla="*/ 168 h 183588"/>
                <a:gd name="connsiteX25" fmla="*/ 56690 w 191922"/>
                <a:gd name="connsiteY25" fmla="*/ 7410 h 183588"/>
                <a:gd name="connsiteX26" fmla="*/ 72804 w 191922"/>
                <a:gd name="connsiteY26" fmla="*/ 54850 h 183588"/>
                <a:gd name="connsiteX27" fmla="*/ 127849 w 191922"/>
                <a:gd name="connsiteY27" fmla="*/ 33846 h 183588"/>
                <a:gd name="connsiteX28" fmla="*/ 99964 w 191922"/>
                <a:gd name="connsiteY28" fmla="*/ 28957 h 183588"/>
                <a:gd name="connsiteX29" fmla="*/ 87471 w 191922"/>
                <a:gd name="connsiteY29" fmla="*/ 15558 h 183588"/>
                <a:gd name="connsiteX30" fmla="*/ 100145 w 191922"/>
                <a:gd name="connsiteY30" fmla="*/ 5237 h 183588"/>
                <a:gd name="connsiteX31" fmla="*/ 176012 w 191922"/>
                <a:gd name="connsiteY31" fmla="*/ 5237 h 183588"/>
                <a:gd name="connsiteX32" fmla="*/ 189231 w 191922"/>
                <a:gd name="connsiteY32" fmla="*/ 18093 h 183588"/>
                <a:gd name="connsiteX33" fmla="*/ 174383 w 191922"/>
                <a:gd name="connsiteY33" fmla="*/ 28776 h 183588"/>
                <a:gd name="connsiteX34" fmla="*/ 148671 w 191922"/>
                <a:gd name="connsiteY34" fmla="*/ 37467 h 183588"/>
                <a:gd name="connsiteX35" fmla="*/ 99784 w 191922"/>
                <a:gd name="connsiteY35" fmla="*/ 70240 h 183588"/>
                <a:gd name="connsiteX36" fmla="*/ 76607 w 191922"/>
                <a:gd name="connsiteY36" fmla="*/ 121120 h 183588"/>
                <a:gd name="connsiteX37" fmla="*/ 84393 w 191922"/>
                <a:gd name="connsiteY37" fmla="*/ 100479 h 183588"/>
                <a:gd name="connsiteX38" fmla="*/ 100689 w 191922"/>
                <a:gd name="connsiteY38" fmla="*/ 109351 h 183588"/>
                <a:gd name="connsiteX39" fmla="*/ 99784 w 191922"/>
                <a:gd name="connsiteY39" fmla="*/ 70240 h 18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1922" h="183588">
                  <a:moveTo>
                    <a:pt x="148671" y="36924"/>
                  </a:moveTo>
                  <a:cubicBezTo>
                    <a:pt x="182893" y="31673"/>
                    <a:pt x="183255" y="51953"/>
                    <a:pt x="179996" y="73681"/>
                  </a:cubicBezTo>
                  <a:cubicBezTo>
                    <a:pt x="176556" y="97582"/>
                    <a:pt x="188868" y="122931"/>
                    <a:pt x="172753" y="146107"/>
                  </a:cubicBezTo>
                  <a:cubicBezTo>
                    <a:pt x="168770" y="151902"/>
                    <a:pt x="178185" y="154437"/>
                    <a:pt x="182712" y="156790"/>
                  </a:cubicBezTo>
                  <a:cubicBezTo>
                    <a:pt x="190136" y="160412"/>
                    <a:pt x="195205" y="164033"/>
                    <a:pt x="189411" y="173086"/>
                  </a:cubicBezTo>
                  <a:cubicBezTo>
                    <a:pt x="184523" y="180691"/>
                    <a:pt x="179272" y="186666"/>
                    <a:pt x="170218" y="178518"/>
                  </a:cubicBezTo>
                  <a:cubicBezTo>
                    <a:pt x="160260" y="169465"/>
                    <a:pt x="142153" y="166930"/>
                    <a:pt x="143601" y="148099"/>
                  </a:cubicBezTo>
                  <a:cubicBezTo>
                    <a:pt x="144145" y="140857"/>
                    <a:pt x="139256" y="143029"/>
                    <a:pt x="136178" y="142667"/>
                  </a:cubicBezTo>
                  <a:cubicBezTo>
                    <a:pt x="133643" y="142486"/>
                    <a:pt x="129116" y="141400"/>
                    <a:pt x="129659" y="146651"/>
                  </a:cubicBezTo>
                  <a:cubicBezTo>
                    <a:pt x="132557" y="170189"/>
                    <a:pt x="110285" y="170732"/>
                    <a:pt x="98335" y="180329"/>
                  </a:cubicBezTo>
                  <a:cubicBezTo>
                    <a:pt x="89101" y="187753"/>
                    <a:pt x="83668" y="178156"/>
                    <a:pt x="79504" y="171457"/>
                  </a:cubicBezTo>
                  <a:cubicBezTo>
                    <a:pt x="72985" y="161317"/>
                    <a:pt x="84212" y="161860"/>
                    <a:pt x="88376" y="158782"/>
                  </a:cubicBezTo>
                  <a:cubicBezTo>
                    <a:pt x="93808" y="154799"/>
                    <a:pt x="102318" y="153893"/>
                    <a:pt x="102861" y="145021"/>
                  </a:cubicBezTo>
                  <a:cubicBezTo>
                    <a:pt x="101594" y="144116"/>
                    <a:pt x="100870" y="143210"/>
                    <a:pt x="100327" y="143391"/>
                  </a:cubicBezTo>
                  <a:cubicBezTo>
                    <a:pt x="68585" y="146524"/>
                    <a:pt x="52706" y="131930"/>
                    <a:pt x="52706" y="99573"/>
                  </a:cubicBezTo>
                  <a:cubicBezTo>
                    <a:pt x="52706" y="79294"/>
                    <a:pt x="52706" y="58833"/>
                    <a:pt x="52706" y="36924"/>
                  </a:cubicBezTo>
                  <a:cubicBezTo>
                    <a:pt x="42566" y="45072"/>
                    <a:pt x="43653" y="54850"/>
                    <a:pt x="43653" y="64265"/>
                  </a:cubicBezTo>
                  <a:cubicBezTo>
                    <a:pt x="43653" y="98487"/>
                    <a:pt x="43653" y="132709"/>
                    <a:pt x="44196" y="167111"/>
                  </a:cubicBezTo>
                  <a:cubicBezTo>
                    <a:pt x="44196" y="175621"/>
                    <a:pt x="46007" y="183588"/>
                    <a:pt x="32970" y="183588"/>
                  </a:cubicBezTo>
                  <a:cubicBezTo>
                    <a:pt x="21201" y="183588"/>
                    <a:pt x="20114" y="177432"/>
                    <a:pt x="20657" y="168017"/>
                  </a:cubicBezTo>
                  <a:cubicBezTo>
                    <a:pt x="21381" y="153350"/>
                    <a:pt x="21201" y="138684"/>
                    <a:pt x="21019" y="124017"/>
                  </a:cubicBezTo>
                  <a:cubicBezTo>
                    <a:pt x="21019" y="112972"/>
                    <a:pt x="25365" y="101022"/>
                    <a:pt x="8344" y="95228"/>
                  </a:cubicBezTo>
                  <a:cubicBezTo>
                    <a:pt x="1826" y="93055"/>
                    <a:pt x="-4149" y="80199"/>
                    <a:pt x="3818" y="69878"/>
                  </a:cubicBezTo>
                  <a:cubicBezTo>
                    <a:pt x="17579" y="52315"/>
                    <a:pt x="25546" y="31854"/>
                    <a:pt x="32064" y="10669"/>
                  </a:cubicBezTo>
                  <a:cubicBezTo>
                    <a:pt x="33694" y="5056"/>
                    <a:pt x="34237" y="-1100"/>
                    <a:pt x="42385" y="168"/>
                  </a:cubicBezTo>
                  <a:cubicBezTo>
                    <a:pt x="47817" y="1073"/>
                    <a:pt x="54698" y="711"/>
                    <a:pt x="56690" y="7410"/>
                  </a:cubicBezTo>
                  <a:cubicBezTo>
                    <a:pt x="61397" y="23163"/>
                    <a:pt x="86022" y="30587"/>
                    <a:pt x="72804" y="54850"/>
                  </a:cubicBezTo>
                  <a:cubicBezTo>
                    <a:pt x="90187" y="41813"/>
                    <a:pt x="109018" y="41994"/>
                    <a:pt x="127849" y="33846"/>
                  </a:cubicBezTo>
                  <a:cubicBezTo>
                    <a:pt x="117166" y="25879"/>
                    <a:pt x="108112" y="28776"/>
                    <a:pt x="99964" y="28957"/>
                  </a:cubicBezTo>
                  <a:cubicBezTo>
                    <a:pt x="90006" y="28957"/>
                    <a:pt x="87471" y="24430"/>
                    <a:pt x="87471" y="15558"/>
                  </a:cubicBezTo>
                  <a:cubicBezTo>
                    <a:pt x="87471" y="5962"/>
                    <a:pt x="93084" y="5237"/>
                    <a:pt x="100145" y="5237"/>
                  </a:cubicBezTo>
                  <a:cubicBezTo>
                    <a:pt x="125495" y="5237"/>
                    <a:pt x="150663" y="5600"/>
                    <a:pt x="176012" y="5237"/>
                  </a:cubicBezTo>
                  <a:cubicBezTo>
                    <a:pt x="185609" y="5237"/>
                    <a:pt x="189049" y="8859"/>
                    <a:pt x="189231" y="18093"/>
                  </a:cubicBezTo>
                  <a:cubicBezTo>
                    <a:pt x="189231" y="29319"/>
                    <a:pt x="181987" y="28595"/>
                    <a:pt x="174383" y="28776"/>
                  </a:cubicBezTo>
                  <a:cubicBezTo>
                    <a:pt x="166235" y="28776"/>
                    <a:pt x="157001" y="26060"/>
                    <a:pt x="148671" y="37467"/>
                  </a:cubicBezTo>
                  <a:close/>
                  <a:moveTo>
                    <a:pt x="99784" y="70240"/>
                  </a:moveTo>
                  <a:cubicBezTo>
                    <a:pt x="69002" y="84002"/>
                    <a:pt x="67372" y="87623"/>
                    <a:pt x="76607" y="121120"/>
                  </a:cubicBezTo>
                  <a:cubicBezTo>
                    <a:pt x="86022" y="116775"/>
                    <a:pt x="79142" y="106273"/>
                    <a:pt x="84393" y="100479"/>
                  </a:cubicBezTo>
                  <a:cubicBezTo>
                    <a:pt x="91454" y="99754"/>
                    <a:pt x="95438" y="105367"/>
                    <a:pt x="100689" y="109351"/>
                  </a:cubicBezTo>
                  <a:cubicBezTo>
                    <a:pt x="101232" y="95590"/>
                    <a:pt x="103224" y="83096"/>
                    <a:pt x="99784" y="70240"/>
                  </a:cubicBezTo>
                  <a:close/>
                </a:path>
              </a:pathLst>
            </a:custGeom>
            <a:solidFill>
              <a:srgbClr val="7B7A7A"/>
            </a:solidFill>
            <a:ln w="18102" cap="flat">
              <a:noFill/>
              <a:prstDash val="solid"/>
              <a:miter/>
            </a:ln>
          </p:spPr>
          <p:txBody>
            <a:bodyPr rtlCol="0" anchor="ctr"/>
            <a:lstStyle/>
            <a:p>
              <a:endParaRPr lang="ja-JP" altLang="en-US" sz="1200"/>
            </a:p>
          </p:txBody>
        </p:sp>
        <p:sp>
          <p:nvSpPr>
            <p:cNvPr id="1199" name="フリーフォーム: 図形 1198">
              <a:extLst>
                <a:ext uri="{FF2B5EF4-FFF2-40B4-BE49-F238E27FC236}">
                  <a16:creationId xmlns:a16="http://schemas.microsoft.com/office/drawing/2014/main" id="{54CD1282-7A39-3FFF-5D1E-DCF8166BB38E}"/>
                </a:ext>
              </a:extLst>
            </p:cNvPr>
            <p:cNvSpPr/>
            <p:nvPr/>
          </p:nvSpPr>
          <p:spPr>
            <a:xfrm>
              <a:off x="7129380" y="2798629"/>
              <a:ext cx="182407" cy="183919"/>
            </a:xfrm>
            <a:custGeom>
              <a:avLst/>
              <a:gdLst>
                <a:gd name="connsiteX0" fmla="*/ 70501 w 182407"/>
                <a:gd name="connsiteY0" fmla="*/ 88771 h 183919"/>
                <a:gd name="connsiteX1" fmla="*/ 47868 w 182407"/>
                <a:gd name="connsiteY1" fmla="*/ 161560 h 183919"/>
                <a:gd name="connsiteX2" fmla="*/ 9300 w 182407"/>
                <a:gd name="connsiteY2" fmla="*/ 180934 h 183919"/>
                <a:gd name="connsiteX3" fmla="*/ 2963 w 182407"/>
                <a:gd name="connsiteY3" fmla="*/ 168440 h 183919"/>
                <a:gd name="connsiteX4" fmla="*/ 10930 w 182407"/>
                <a:gd name="connsiteY4" fmla="*/ 159568 h 183919"/>
                <a:gd name="connsiteX5" fmla="*/ 24329 w 182407"/>
                <a:gd name="connsiteY5" fmla="*/ 134038 h 183919"/>
                <a:gd name="connsiteX6" fmla="*/ 10025 w 182407"/>
                <a:gd name="connsiteY6" fmla="*/ 121363 h 183919"/>
                <a:gd name="connsiteX7" fmla="*/ 972 w 182407"/>
                <a:gd name="connsiteY7" fmla="*/ 110499 h 183919"/>
                <a:gd name="connsiteX8" fmla="*/ 9119 w 182407"/>
                <a:gd name="connsiteY8" fmla="*/ 96738 h 183919"/>
                <a:gd name="connsiteX9" fmla="*/ 24872 w 182407"/>
                <a:gd name="connsiteY9" fmla="*/ 73923 h 183919"/>
                <a:gd name="connsiteX10" fmla="*/ 8938 w 182407"/>
                <a:gd name="connsiteY10" fmla="*/ 58714 h 183919"/>
                <a:gd name="connsiteX11" fmla="*/ 1333 w 182407"/>
                <a:gd name="connsiteY11" fmla="*/ 48755 h 183919"/>
                <a:gd name="connsiteX12" fmla="*/ 8757 w 182407"/>
                <a:gd name="connsiteY12" fmla="*/ 36080 h 183919"/>
                <a:gd name="connsiteX13" fmla="*/ 24329 w 182407"/>
                <a:gd name="connsiteY13" fmla="*/ 15620 h 183919"/>
                <a:gd name="connsiteX14" fmla="*/ 36279 w 182407"/>
                <a:gd name="connsiteY14" fmla="*/ 229 h 183919"/>
                <a:gd name="connsiteX15" fmla="*/ 48592 w 182407"/>
                <a:gd name="connsiteY15" fmla="*/ 15620 h 183919"/>
                <a:gd name="connsiteX16" fmla="*/ 66698 w 182407"/>
                <a:gd name="connsiteY16" fmla="*/ 40607 h 183919"/>
                <a:gd name="connsiteX17" fmla="*/ 80460 w 182407"/>
                <a:gd name="connsiteY17" fmla="*/ 21957 h 183919"/>
                <a:gd name="connsiteX18" fmla="*/ 85348 w 182407"/>
                <a:gd name="connsiteY18" fmla="*/ 8196 h 183919"/>
                <a:gd name="connsiteX19" fmla="*/ 105628 w 182407"/>
                <a:gd name="connsiteY19" fmla="*/ 1859 h 183919"/>
                <a:gd name="connsiteX20" fmla="*/ 109430 w 182407"/>
                <a:gd name="connsiteY20" fmla="*/ 17250 h 183919"/>
                <a:gd name="connsiteX21" fmla="*/ 108887 w 182407"/>
                <a:gd name="connsiteY21" fmla="*/ 33726 h 183919"/>
                <a:gd name="connsiteX22" fmla="*/ 127175 w 182407"/>
                <a:gd name="connsiteY22" fmla="*/ 22500 h 183919"/>
                <a:gd name="connsiteX23" fmla="*/ 140211 w 182407"/>
                <a:gd name="connsiteY23" fmla="*/ 1678 h 183919"/>
                <a:gd name="connsiteX24" fmla="*/ 149808 w 182407"/>
                <a:gd name="connsiteY24" fmla="*/ 30105 h 183919"/>
                <a:gd name="connsiteX25" fmla="*/ 153248 w 182407"/>
                <a:gd name="connsiteY25" fmla="*/ 33726 h 183919"/>
                <a:gd name="connsiteX26" fmla="*/ 178235 w 182407"/>
                <a:gd name="connsiteY26" fmla="*/ 43685 h 183919"/>
                <a:gd name="connsiteX27" fmla="*/ 155240 w 182407"/>
                <a:gd name="connsiteY27" fmla="*/ 54730 h 183919"/>
                <a:gd name="connsiteX28" fmla="*/ 143290 w 182407"/>
                <a:gd name="connsiteY28" fmla="*/ 63421 h 183919"/>
                <a:gd name="connsiteX29" fmla="*/ 156145 w 182407"/>
                <a:gd name="connsiteY29" fmla="*/ 73561 h 183919"/>
                <a:gd name="connsiteX30" fmla="*/ 176244 w 182407"/>
                <a:gd name="connsiteY30" fmla="*/ 83701 h 183919"/>
                <a:gd name="connsiteX31" fmla="*/ 156327 w 182407"/>
                <a:gd name="connsiteY31" fmla="*/ 93660 h 183919"/>
                <a:gd name="connsiteX32" fmla="*/ 143108 w 182407"/>
                <a:gd name="connsiteY32" fmla="*/ 103075 h 183919"/>
                <a:gd name="connsiteX33" fmla="*/ 156688 w 182407"/>
                <a:gd name="connsiteY33" fmla="*/ 112672 h 183919"/>
                <a:gd name="connsiteX34" fmla="*/ 176244 w 182407"/>
                <a:gd name="connsiteY34" fmla="*/ 123173 h 183919"/>
                <a:gd name="connsiteX35" fmla="*/ 155965 w 182407"/>
                <a:gd name="connsiteY35" fmla="*/ 132589 h 183919"/>
                <a:gd name="connsiteX36" fmla="*/ 143108 w 182407"/>
                <a:gd name="connsiteY36" fmla="*/ 142729 h 183919"/>
                <a:gd name="connsiteX37" fmla="*/ 156145 w 182407"/>
                <a:gd name="connsiteY37" fmla="*/ 152687 h 183919"/>
                <a:gd name="connsiteX38" fmla="*/ 170812 w 182407"/>
                <a:gd name="connsiteY38" fmla="*/ 152687 h 183919"/>
                <a:gd name="connsiteX39" fmla="*/ 182400 w 182407"/>
                <a:gd name="connsiteY39" fmla="*/ 164276 h 183919"/>
                <a:gd name="connsiteX40" fmla="*/ 170450 w 182407"/>
                <a:gd name="connsiteY40" fmla="*/ 176045 h 183919"/>
                <a:gd name="connsiteX41" fmla="*/ 116673 w 182407"/>
                <a:gd name="connsiteY41" fmla="*/ 175683 h 183919"/>
                <a:gd name="connsiteX42" fmla="*/ 99653 w 182407"/>
                <a:gd name="connsiteY42" fmla="*/ 176769 h 183919"/>
                <a:gd name="connsiteX43" fmla="*/ 70501 w 182407"/>
                <a:gd name="connsiteY43" fmla="*/ 156490 h 183919"/>
                <a:gd name="connsiteX44" fmla="*/ 70501 w 182407"/>
                <a:gd name="connsiteY44" fmla="*/ 88952 h 183919"/>
                <a:gd name="connsiteX45" fmla="*/ 107438 w 182407"/>
                <a:gd name="connsiteY45" fmla="*/ 152868 h 183919"/>
                <a:gd name="connsiteX46" fmla="*/ 119389 w 182407"/>
                <a:gd name="connsiteY46" fmla="*/ 142548 h 183919"/>
                <a:gd name="connsiteX47" fmla="*/ 106714 w 182407"/>
                <a:gd name="connsiteY47" fmla="*/ 133132 h 183919"/>
                <a:gd name="connsiteX48" fmla="*/ 94401 w 182407"/>
                <a:gd name="connsiteY48" fmla="*/ 143272 h 183919"/>
                <a:gd name="connsiteX49" fmla="*/ 107438 w 182407"/>
                <a:gd name="connsiteY49" fmla="*/ 152868 h 183919"/>
                <a:gd name="connsiteX50" fmla="*/ 107620 w 182407"/>
                <a:gd name="connsiteY50" fmla="*/ 54911 h 183919"/>
                <a:gd name="connsiteX51" fmla="*/ 94583 w 182407"/>
                <a:gd name="connsiteY51" fmla="*/ 63784 h 183919"/>
                <a:gd name="connsiteX52" fmla="*/ 107438 w 182407"/>
                <a:gd name="connsiteY52" fmla="*/ 73561 h 183919"/>
                <a:gd name="connsiteX53" fmla="*/ 119570 w 182407"/>
                <a:gd name="connsiteY53" fmla="*/ 65594 h 183919"/>
                <a:gd name="connsiteX54" fmla="*/ 107801 w 182407"/>
                <a:gd name="connsiteY54" fmla="*/ 54911 h 183919"/>
                <a:gd name="connsiteX55" fmla="*/ 119389 w 182407"/>
                <a:gd name="connsiteY55" fmla="*/ 103799 h 183919"/>
                <a:gd name="connsiteX56" fmla="*/ 109792 w 182407"/>
                <a:gd name="connsiteY56" fmla="*/ 93841 h 183919"/>
                <a:gd name="connsiteX57" fmla="*/ 94764 w 182407"/>
                <a:gd name="connsiteY57" fmla="*/ 101083 h 183919"/>
                <a:gd name="connsiteX58" fmla="*/ 105809 w 182407"/>
                <a:gd name="connsiteY58" fmla="*/ 112853 h 183919"/>
                <a:gd name="connsiteX59" fmla="*/ 119570 w 182407"/>
                <a:gd name="connsiteY59" fmla="*/ 103799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2407" h="183919">
                  <a:moveTo>
                    <a:pt x="70501" y="88771"/>
                  </a:moveTo>
                  <a:cubicBezTo>
                    <a:pt x="44608" y="107602"/>
                    <a:pt x="49497" y="135305"/>
                    <a:pt x="47868" y="161560"/>
                  </a:cubicBezTo>
                  <a:cubicBezTo>
                    <a:pt x="46781" y="178761"/>
                    <a:pt x="23967" y="189444"/>
                    <a:pt x="9300" y="180934"/>
                  </a:cubicBezTo>
                  <a:cubicBezTo>
                    <a:pt x="4231" y="178037"/>
                    <a:pt x="4049" y="172967"/>
                    <a:pt x="2963" y="168440"/>
                  </a:cubicBezTo>
                  <a:cubicBezTo>
                    <a:pt x="1515" y="162103"/>
                    <a:pt x="5136" y="159749"/>
                    <a:pt x="10930" y="159568"/>
                  </a:cubicBezTo>
                  <a:cubicBezTo>
                    <a:pt x="29580" y="158663"/>
                    <a:pt x="23605" y="144540"/>
                    <a:pt x="24329" y="134038"/>
                  </a:cubicBezTo>
                  <a:cubicBezTo>
                    <a:pt x="25234" y="123536"/>
                    <a:pt x="21251" y="118828"/>
                    <a:pt x="10025" y="121363"/>
                  </a:cubicBezTo>
                  <a:cubicBezTo>
                    <a:pt x="972" y="123355"/>
                    <a:pt x="2420" y="115388"/>
                    <a:pt x="972" y="110499"/>
                  </a:cubicBezTo>
                  <a:cubicBezTo>
                    <a:pt x="-1382" y="103075"/>
                    <a:pt x="247" y="98005"/>
                    <a:pt x="9119" y="96738"/>
                  </a:cubicBezTo>
                  <a:cubicBezTo>
                    <a:pt x="22337" y="94746"/>
                    <a:pt x="24691" y="86055"/>
                    <a:pt x="24872" y="73923"/>
                  </a:cubicBezTo>
                  <a:cubicBezTo>
                    <a:pt x="24872" y="61430"/>
                    <a:pt x="19621" y="58352"/>
                    <a:pt x="8938" y="58714"/>
                  </a:cubicBezTo>
                  <a:cubicBezTo>
                    <a:pt x="2239" y="58895"/>
                    <a:pt x="1333" y="54006"/>
                    <a:pt x="1333" y="48755"/>
                  </a:cubicBezTo>
                  <a:cubicBezTo>
                    <a:pt x="1333" y="43142"/>
                    <a:pt x="609" y="35718"/>
                    <a:pt x="8757" y="36080"/>
                  </a:cubicBezTo>
                  <a:cubicBezTo>
                    <a:pt x="24510" y="36624"/>
                    <a:pt x="25778" y="27570"/>
                    <a:pt x="24329" y="15620"/>
                  </a:cubicBezTo>
                  <a:cubicBezTo>
                    <a:pt x="23242" y="6748"/>
                    <a:pt x="23786" y="-133"/>
                    <a:pt x="36279" y="229"/>
                  </a:cubicBezTo>
                  <a:cubicBezTo>
                    <a:pt x="48048" y="410"/>
                    <a:pt x="50946" y="6566"/>
                    <a:pt x="48592" y="15620"/>
                  </a:cubicBezTo>
                  <a:cubicBezTo>
                    <a:pt x="44246" y="31916"/>
                    <a:pt x="57102" y="38253"/>
                    <a:pt x="66698" y="40607"/>
                  </a:cubicBezTo>
                  <a:cubicBezTo>
                    <a:pt x="75752" y="42780"/>
                    <a:pt x="76657" y="29019"/>
                    <a:pt x="80460" y="21957"/>
                  </a:cubicBezTo>
                  <a:cubicBezTo>
                    <a:pt x="82814" y="17793"/>
                    <a:pt x="83900" y="12904"/>
                    <a:pt x="85348" y="8196"/>
                  </a:cubicBezTo>
                  <a:cubicBezTo>
                    <a:pt x="89151" y="-3211"/>
                    <a:pt x="98023" y="48"/>
                    <a:pt x="105628" y="1859"/>
                  </a:cubicBezTo>
                  <a:cubicBezTo>
                    <a:pt x="115948" y="4213"/>
                    <a:pt x="111241" y="11093"/>
                    <a:pt x="109430" y="17250"/>
                  </a:cubicBezTo>
                  <a:cubicBezTo>
                    <a:pt x="107801" y="22681"/>
                    <a:pt x="99834" y="29562"/>
                    <a:pt x="108887" y="33726"/>
                  </a:cubicBezTo>
                  <a:cubicBezTo>
                    <a:pt x="118121" y="37891"/>
                    <a:pt x="123010" y="30648"/>
                    <a:pt x="127175" y="22500"/>
                  </a:cubicBezTo>
                  <a:cubicBezTo>
                    <a:pt x="130796" y="15077"/>
                    <a:pt x="128442" y="1859"/>
                    <a:pt x="140211" y="1678"/>
                  </a:cubicBezTo>
                  <a:cubicBezTo>
                    <a:pt x="169907" y="1135"/>
                    <a:pt x="151257" y="19422"/>
                    <a:pt x="149808" y="30105"/>
                  </a:cubicBezTo>
                  <a:cubicBezTo>
                    <a:pt x="151257" y="31735"/>
                    <a:pt x="152162" y="33002"/>
                    <a:pt x="153248" y="33726"/>
                  </a:cubicBezTo>
                  <a:cubicBezTo>
                    <a:pt x="161215" y="38253"/>
                    <a:pt x="176968" y="26122"/>
                    <a:pt x="178235" y="43685"/>
                  </a:cubicBezTo>
                  <a:cubicBezTo>
                    <a:pt x="179684" y="63059"/>
                    <a:pt x="163750" y="52920"/>
                    <a:pt x="155240" y="54730"/>
                  </a:cubicBezTo>
                  <a:cubicBezTo>
                    <a:pt x="149627" y="55998"/>
                    <a:pt x="143652" y="55273"/>
                    <a:pt x="143290" y="63421"/>
                  </a:cubicBezTo>
                  <a:cubicBezTo>
                    <a:pt x="142747" y="73199"/>
                    <a:pt x="149446" y="72837"/>
                    <a:pt x="156145" y="73561"/>
                  </a:cubicBezTo>
                  <a:cubicBezTo>
                    <a:pt x="163932" y="74467"/>
                    <a:pt x="176063" y="68673"/>
                    <a:pt x="176244" y="83701"/>
                  </a:cubicBezTo>
                  <a:cubicBezTo>
                    <a:pt x="176244" y="99092"/>
                    <a:pt x="163932" y="92573"/>
                    <a:pt x="156327" y="93660"/>
                  </a:cubicBezTo>
                  <a:cubicBezTo>
                    <a:pt x="149989" y="94565"/>
                    <a:pt x="142747" y="92935"/>
                    <a:pt x="143108" y="103075"/>
                  </a:cubicBezTo>
                  <a:cubicBezTo>
                    <a:pt x="143471" y="112672"/>
                    <a:pt x="149989" y="111947"/>
                    <a:pt x="156688" y="112672"/>
                  </a:cubicBezTo>
                  <a:cubicBezTo>
                    <a:pt x="164475" y="113577"/>
                    <a:pt x="176606" y="107783"/>
                    <a:pt x="176244" y="123173"/>
                  </a:cubicBezTo>
                  <a:cubicBezTo>
                    <a:pt x="175882" y="138564"/>
                    <a:pt x="163388" y="131684"/>
                    <a:pt x="155965" y="132589"/>
                  </a:cubicBezTo>
                  <a:cubicBezTo>
                    <a:pt x="149265" y="133494"/>
                    <a:pt x="143108" y="132951"/>
                    <a:pt x="143108" y="142729"/>
                  </a:cubicBezTo>
                  <a:cubicBezTo>
                    <a:pt x="143108" y="152687"/>
                    <a:pt x="149446" y="152506"/>
                    <a:pt x="156145" y="152687"/>
                  </a:cubicBezTo>
                  <a:cubicBezTo>
                    <a:pt x="161034" y="152687"/>
                    <a:pt x="165923" y="152687"/>
                    <a:pt x="170812" y="152687"/>
                  </a:cubicBezTo>
                  <a:cubicBezTo>
                    <a:pt x="179322" y="152144"/>
                    <a:pt x="182581" y="156309"/>
                    <a:pt x="182400" y="164276"/>
                  </a:cubicBezTo>
                  <a:cubicBezTo>
                    <a:pt x="182219" y="172061"/>
                    <a:pt x="178960" y="176226"/>
                    <a:pt x="170450" y="176045"/>
                  </a:cubicBezTo>
                  <a:cubicBezTo>
                    <a:pt x="152524" y="175683"/>
                    <a:pt x="134598" y="175683"/>
                    <a:pt x="116673" y="175683"/>
                  </a:cubicBezTo>
                  <a:cubicBezTo>
                    <a:pt x="111060" y="175683"/>
                    <a:pt x="104904" y="175140"/>
                    <a:pt x="99653" y="176769"/>
                  </a:cubicBezTo>
                  <a:cubicBezTo>
                    <a:pt x="70501" y="186004"/>
                    <a:pt x="70501" y="186185"/>
                    <a:pt x="70501" y="156490"/>
                  </a:cubicBezTo>
                  <a:cubicBezTo>
                    <a:pt x="70501" y="133856"/>
                    <a:pt x="70501" y="111042"/>
                    <a:pt x="70501" y="88952"/>
                  </a:cubicBezTo>
                  <a:close/>
                  <a:moveTo>
                    <a:pt x="107438" y="152868"/>
                  </a:moveTo>
                  <a:cubicBezTo>
                    <a:pt x="114500" y="153231"/>
                    <a:pt x="119389" y="151601"/>
                    <a:pt x="119389" y="142548"/>
                  </a:cubicBezTo>
                  <a:cubicBezTo>
                    <a:pt x="119389" y="132770"/>
                    <a:pt x="113414" y="133132"/>
                    <a:pt x="106714" y="133132"/>
                  </a:cubicBezTo>
                  <a:cubicBezTo>
                    <a:pt x="99471" y="133132"/>
                    <a:pt x="94221" y="134219"/>
                    <a:pt x="94401" y="143272"/>
                  </a:cubicBezTo>
                  <a:cubicBezTo>
                    <a:pt x="94401" y="152687"/>
                    <a:pt x="100377" y="153231"/>
                    <a:pt x="107438" y="152868"/>
                  </a:cubicBezTo>
                  <a:close/>
                  <a:moveTo>
                    <a:pt x="107620" y="54911"/>
                  </a:moveTo>
                  <a:cubicBezTo>
                    <a:pt x="101282" y="54549"/>
                    <a:pt x="94764" y="54187"/>
                    <a:pt x="94583" y="63784"/>
                  </a:cubicBezTo>
                  <a:cubicBezTo>
                    <a:pt x="94583" y="73018"/>
                    <a:pt x="100558" y="73742"/>
                    <a:pt x="107438" y="73561"/>
                  </a:cubicBezTo>
                  <a:cubicBezTo>
                    <a:pt x="113051" y="73561"/>
                    <a:pt x="119027" y="73561"/>
                    <a:pt x="119570" y="65594"/>
                  </a:cubicBezTo>
                  <a:cubicBezTo>
                    <a:pt x="120113" y="57084"/>
                    <a:pt x="115948" y="54006"/>
                    <a:pt x="107801" y="54911"/>
                  </a:cubicBezTo>
                  <a:close/>
                  <a:moveTo>
                    <a:pt x="119389" y="103799"/>
                  </a:moveTo>
                  <a:cubicBezTo>
                    <a:pt x="120294" y="96738"/>
                    <a:pt x="117035" y="93116"/>
                    <a:pt x="109792" y="93841"/>
                  </a:cubicBezTo>
                  <a:cubicBezTo>
                    <a:pt x="103998" y="94384"/>
                    <a:pt x="95850" y="90944"/>
                    <a:pt x="94764" y="101083"/>
                  </a:cubicBezTo>
                  <a:cubicBezTo>
                    <a:pt x="93858" y="109231"/>
                    <a:pt x="97299" y="113215"/>
                    <a:pt x="105809" y="112853"/>
                  </a:cubicBezTo>
                  <a:cubicBezTo>
                    <a:pt x="112146" y="112491"/>
                    <a:pt x="119570" y="114120"/>
                    <a:pt x="119570" y="103799"/>
                  </a:cubicBezTo>
                  <a:close/>
                </a:path>
              </a:pathLst>
            </a:custGeom>
            <a:solidFill>
              <a:srgbClr val="7B7A7A"/>
            </a:solidFill>
            <a:ln w="18102" cap="flat">
              <a:noFill/>
              <a:prstDash val="solid"/>
              <a:miter/>
            </a:ln>
          </p:spPr>
          <p:txBody>
            <a:bodyPr rtlCol="0" anchor="ctr"/>
            <a:lstStyle/>
            <a:p>
              <a:endParaRPr lang="ja-JP" altLang="en-US" sz="1200"/>
            </a:p>
          </p:txBody>
        </p:sp>
        <p:sp>
          <p:nvSpPr>
            <p:cNvPr id="1200" name="フリーフォーム: 図形 1199">
              <a:extLst>
                <a:ext uri="{FF2B5EF4-FFF2-40B4-BE49-F238E27FC236}">
                  <a16:creationId xmlns:a16="http://schemas.microsoft.com/office/drawing/2014/main" id="{EACF693D-E6C3-C6C7-C99D-E7F8823921DE}"/>
                </a:ext>
              </a:extLst>
            </p:cNvPr>
            <p:cNvSpPr/>
            <p:nvPr/>
          </p:nvSpPr>
          <p:spPr>
            <a:xfrm>
              <a:off x="5364698" y="2801690"/>
              <a:ext cx="183340" cy="176734"/>
            </a:xfrm>
            <a:custGeom>
              <a:avLst/>
              <a:gdLst>
                <a:gd name="connsiteX0" fmla="*/ 54392 w 183340"/>
                <a:gd name="connsiteY0" fmla="*/ 150713 h 176734"/>
                <a:gd name="connsiteX1" fmla="*/ 29766 w 183340"/>
                <a:gd name="connsiteY1" fmla="*/ 86434 h 176734"/>
                <a:gd name="connsiteX2" fmla="*/ 1158 w 183340"/>
                <a:gd name="connsiteY2" fmla="*/ 79554 h 176734"/>
                <a:gd name="connsiteX3" fmla="*/ 17816 w 183340"/>
                <a:gd name="connsiteY3" fmla="*/ 61447 h 176734"/>
                <a:gd name="connsiteX4" fmla="*/ 23610 w 183340"/>
                <a:gd name="connsiteY4" fmla="*/ 43522 h 176734"/>
                <a:gd name="connsiteX5" fmla="*/ 12203 w 183340"/>
                <a:gd name="connsiteY5" fmla="*/ 26501 h 176734"/>
                <a:gd name="connsiteX6" fmla="*/ 41898 w 183340"/>
                <a:gd name="connsiteY6" fmla="*/ 2782 h 176734"/>
                <a:gd name="connsiteX7" fmla="*/ 111428 w 183340"/>
                <a:gd name="connsiteY7" fmla="*/ 14913 h 176734"/>
                <a:gd name="connsiteX8" fmla="*/ 124283 w 183340"/>
                <a:gd name="connsiteY8" fmla="*/ 9300 h 176734"/>
                <a:gd name="connsiteX9" fmla="*/ 142571 w 183340"/>
                <a:gd name="connsiteY9" fmla="*/ 8395 h 176734"/>
                <a:gd name="connsiteX10" fmla="*/ 140760 w 183340"/>
                <a:gd name="connsiteY10" fmla="*/ 24691 h 176734"/>
                <a:gd name="connsiteX11" fmla="*/ 135691 w 183340"/>
                <a:gd name="connsiteY11" fmla="*/ 38452 h 176734"/>
                <a:gd name="connsiteX12" fmla="*/ 150357 w 183340"/>
                <a:gd name="connsiteY12" fmla="*/ 31390 h 176734"/>
                <a:gd name="connsiteX13" fmla="*/ 167920 w 183340"/>
                <a:gd name="connsiteY13" fmla="*/ 26682 h 176734"/>
                <a:gd name="connsiteX14" fmla="*/ 167015 w 183340"/>
                <a:gd name="connsiteY14" fmla="*/ 46057 h 176734"/>
                <a:gd name="connsiteX15" fmla="*/ 171542 w 183340"/>
                <a:gd name="connsiteY15" fmla="*/ 63258 h 176734"/>
                <a:gd name="connsiteX16" fmla="*/ 181320 w 183340"/>
                <a:gd name="connsiteY16" fmla="*/ 77743 h 176734"/>
                <a:gd name="connsiteX17" fmla="*/ 164118 w 183340"/>
                <a:gd name="connsiteY17" fmla="*/ 87702 h 176734"/>
                <a:gd name="connsiteX18" fmla="*/ 154160 w 183340"/>
                <a:gd name="connsiteY18" fmla="*/ 98204 h 176734"/>
                <a:gd name="connsiteX19" fmla="*/ 136958 w 183340"/>
                <a:gd name="connsiteY19" fmla="*/ 138039 h 176734"/>
                <a:gd name="connsiteX20" fmla="*/ 134242 w 183340"/>
                <a:gd name="connsiteY20" fmla="*/ 151619 h 176734"/>
                <a:gd name="connsiteX21" fmla="*/ 144744 w 183340"/>
                <a:gd name="connsiteY21" fmla="*/ 153972 h 176734"/>
                <a:gd name="connsiteX22" fmla="*/ 166834 w 183340"/>
                <a:gd name="connsiteY22" fmla="*/ 153972 h 176734"/>
                <a:gd name="connsiteX23" fmla="*/ 181500 w 183340"/>
                <a:gd name="connsiteY23" fmla="*/ 164836 h 176734"/>
                <a:gd name="connsiteX24" fmla="*/ 167015 w 183340"/>
                <a:gd name="connsiteY24" fmla="*/ 176425 h 176734"/>
                <a:gd name="connsiteX25" fmla="*/ 69239 w 183340"/>
                <a:gd name="connsiteY25" fmla="*/ 175881 h 176734"/>
                <a:gd name="connsiteX26" fmla="*/ 22705 w 183340"/>
                <a:gd name="connsiteY26" fmla="*/ 175881 h 176734"/>
                <a:gd name="connsiteX27" fmla="*/ 2788 w 183340"/>
                <a:gd name="connsiteY27" fmla="*/ 165923 h 176734"/>
                <a:gd name="connsiteX28" fmla="*/ 23610 w 183340"/>
                <a:gd name="connsiteY28" fmla="*/ 154516 h 176734"/>
                <a:gd name="connsiteX29" fmla="*/ 47873 w 183340"/>
                <a:gd name="connsiteY29" fmla="*/ 154516 h 176734"/>
                <a:gd name="connsiteX30" fmla="*/ 53849 w 183340"/>
                <a:gd name="connsiteY30" fmla="*/ 150894 h 176734"/>
                <a:gd name="connsiteX31" fmla="*/ 89519 w 183340"/>
                <a:gd name="connsiteY31" fmla="*/ 114862 h 176734"/>
                <a:gd name="connsiteX32" fmla="*/ 120481 w 183340"/>
                <a:gd name="connsiteY32" fmla="*/ 114862 h 176734"/>
                <a:gd name="connsiteX33" fmla="*/ 130440 w 183340"/>
                <a:gd name="connsiteY33" fmla="*/ 107619 h 176734"/>
                <a:gd name="connsiteX34" fmla="*/ 119938 w 183340"/>
                <a:gd name="connsiteY34" fmla="*/ 100920 h 176734"/>
                <a:gd name="connsiteX35" fmla="*/ 90967 w 183340"/>
                <a:gd name="connsiteY35" fmla="*/ 101101 h 176734"/>
                <a:gd name="connsiteX36" fmla="*/ 55478 w 183340"/>
                <a:gd name="connsiteY36" fmla="*/ 106895 h 176734"/>
                <a:gd name="connsiteX37" fmla="*/ 89700 w 183340"/>
                <a:gd name="connsiteY37" fmla="*/ 115043 h 176734"/>
                <a:gd name="connsiteX38" fmla="*/ 145106 w 183340"/>
                <a:gd name="connsiteY38" fmla="*/ 80459 h 176734"/>
                <a:gd name="connsiteX39" fmla="*/ 52943 w 183340"/>
                <a:gd name="connsiteY39" fmla="*/ 67966 h 176734"/>
                <a:gd name="connsiteX40" fmla="*/ 40993 w 183340"/>
                <a:gd name="connsiteY40" fmla="*/ 80459 h 176734"/>
                <a:gd name="connsiteX41" fmla="*/ 145287 w 183340"/>
                <a:gd name="connsiteY41" fmla="*/ 80459 h 176734"/>
                <a:gd name="connsiteX42" fmla="*/ 92959 w 183340"/>
                <a:gd name="connsiteY42" fmla="*/ 134417 h 176734"/>
                <a:gd name="connsiteX43" fmla="*/ 73766 w 183340"/>
                <a:gd name="connsiteY43" fmla="*/ 140754 h 176734"/>
                <a:gd name="connsiteX44" fmla="*/ 91692 w 183340"/>
                <a:gd name="connsiteY44" fmla="*/ 154878 h 176734"/>
                <a:gd name="connsiteX45" fmla="*/ 110160 w 183340"/>
                <a:gd name="connsiteY45" fmla="*/ 141117 h 176734"/>
                <a:gd name="connsiteX46" fmla="*/ 92959 w 183340"/>
                <a:gd name="connsiteY46" fmla="*/ 134598 h 176734"/>
                <a:gd name="connsiteX47" fmla="*/ 108893 w 183340"/>
                <a:gd name="connsiteY47" fmla="*/ 51489 h 176734"/>
                <a:gd name="connsiteX48" fmla="*/ 75214 w 183340"/>
                <a:gd name="connsiteY48" fmla="*/ 52213 h 176734"/>
                <a:gd name="connsiteX49" fmla="*/ 108893 w 183340"/>
                <a:gd name="connsiteY49" fmla="*/ 51489 h 17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3340" h="176734">
                  <a:moveTo>
                    <a:pt x="54392" y="150713"/>
                  </a:moveTo>
                  <a:cubicBezTo>
                    <a:pt x="31577" y="134779"/>
                    <a:pt x="22524" y="113776"/>
                    <a:pt x="29766" y="86434"/>
                  </a:cubicBezTo>
                  <a:cubicBezTo>
                    <a:pt x="17273" y="88245"/>
                    <a:pt x="6228" y="94764"/>
                    <a:pt x="1158" y="79554"/>
                  </a:cubicBezTo>
                  <a:cubicBezTo>
                    <a:pt x="-4455" y="62715"/>
                    <a:pt x="11841" y="66879"/>
                    <a:pt x="17816" y="61447"/>
                  </a:cubicBezTo>
                  <a:cubicBezTo>
                    <a:pt x="23792" y="56196"/>
                    <a:pt x="33388" y="54205"/>
                    <a:pt x="23610" y="43522"/>
                  </a:cubicBezTo>
                  <a:cubicBezTo>
                    <a:pt x="18903" y="38271"/>
                    <a:pt x="4236" y="34106"/>
                    <a:pt x="12203" y="26501"/>
                  </a:cubicBezTo>
                  <a:cubicBezTo>
                    <a:pt x="21256" y="17810"/>
                    <a:pt x="28861" y="1152"/>
                    <a:pt x="41898" y="2782"/>
                  </a:cubicBezTo>
                  <a:cubicBezTo>
                    <a:pt x="65075" y="5679"/>
                    <a:pt x="91873" y="-11341"/>
                    <a:pt x="111428" y="14913"/>
                  </a:cubicBezTo>
                  <a:cubicBezTo>
                    <a:pt x="116316" y="21432"/>
                    <a:pt x="121206" y="13646"/>
                    <a:pt x="124283" y="9300"/>
                  </a:cubicBezTo>
                  <a:cubicBezTo>
                    <a:pt x="130259" y="1152"/>
                    <a:pt x="136053" y="2782"/>
                    <a:pt x="142571" y="8395"/>
                  </a:cubicBezTo>
                  <a:cubicBezTo>
                    <a:pt x="150176" y="14913"/>
                    <a:pt x="144744" y="19440"/>
                    <a:pt x="140760" y="24691"/>
                  </a:cubicBezTo>
                  <a:cubicBezTo>
                    <a:pt x="137683" y="28674"/>
                    <a:pt x="129534" y="33020"/>
                    <a:pt x="135691" y="38452"/>
                  </a:cubicBezTo>
                  <a:cubicBezTo>
                    <a:pt x="142933" y="44789"/>
                    <a:pt x="146736" y="36098"/>
                    <a:pt x="150357" y="31390"/>
                  </a:cubicBezTo>
                  <a:cubicBezTo>
                    <a:pt x="155246" y="25053"/>
                    <a:pt x="158867" y="20345"/>
                    <a:pt x="167920" y="26682"/>
                  </a:cubicBezTo>
                  <a:cubicBezTo>
                    <a:pt x="178966" y="34468"/>
                    <a:pt x="173172" y="40444"/>
                    <a:pt x="167015" y="46057"/>
                  </a:cubicBezTo>
                  <a:cubicBezTo>
                    <a:pt x="156513" y="55472"/>
                    <a:pt x="163756" y="58731"/>
                    <a:pt x="171542" y="63258"/>
                  </a:cubicBezTo>
                  <a:cubicBezTo>
                    <a:pt x="176974" y="66155"/>
                    <a:pt x="187838" y="65974"/>
                    <a:pt x="181320" y="77743"/>
                  </a:cubicBezTo>
                  <a:cubicBezTo>
                    <a:pt x="177336" y="84805"/>
                    <a:pt x="176249" y="93496"/>
                    <a:pt x="164118" y="87702"/>
                  </a:cubicBezTo>
                  <a:cubicBezTo>
                    <a:pt x="153797" y="82632"/>
                    <a:pt x="155246" y="92229"/>
                    <a:pt x="154160" y="98204"/>
                  </a:cubicBezTo>
                  <a:cubicBezTo>
                    <a:pt x="151625" y="112689"/>
                    <a:pt x="164118" y="133693"/>
                    <a:pt x="136958" y="138039"/>
                  </a:cubicBezTo>
                  <a:cubicBezTo>
                    <a:pt x="135147" y="138401"/>
                    <a:pt x="134242" y="146911"/>
                    <a:pt x="134242" y="151619"/>
                  </a:cubicBezTo>
                  <a:cubicBezTo>
                    <a:pt x="134242" y="152524"/>
                    <a:pt x="141123" y="153791"/>
                    <a:pt x="144744" y="153972"/>
                  </a:cubicBezTo>
                  <a:cubicBezTo>
                    <a:pt x="151987" y="154334"/>
                    <a:pt x="159410" y="154334"/>
                    <a:pt x="166834" y="153972"/>
                  </a:cubicBezTo>
                  <a:cubicBezTo>
                    <a:pt x="174801" y="153610"/>
                    <a:pt x="181500" y="153791"/>
                    <a:pt x="181500" y="164836"/>
                  </a:cubicBezTo>
                  <a:cubicBezTo>
                    <a:pt x="181500" y="175338"/>
                    <a:pt x="175163" y="176425"/>
                    <a:pt x="167015" y="176425"/>
                  </a:cubicBezTo>
                  <a:cubicBezTo>
                    <a:pt x="134423" y="176062"/>
                    <a:pt x="101831" y="176062"/>
                    <a:pt x="69239" y="175881"/>
                  </a:cubicBezTo>
                  <a:cubicBezTo>
                    <a:pt x="53667" y="175881"/>
                    <a:pt x="38277" y="176062"/>
                    <a:pt x="22705" y="175881"/>
                  </a:cubicBezTo>
                  <a:cubicBezTo>
                    <a:pt x="14738" y="175701"/>
                    <a:pt x="3331" y="181314"/>
                    <a:pt x="2788" y="165923"/>
                  </a:cubicBezTo>
                  <a:cubicBezTo>
                    <a:pt x="2245" y="148541"/>
                    <a:pt x="15281" y="155240"/>
                    <a:pt x="23610" y="154516"/>
                  </a:cubicBezTo>
                  <a:cubicBezTo>
                    <a:pt x="31577" y="153791"/>
                    <a:pt x="39906" y="154516"/>
                    <a:pt x="47873" y="154516"/>
                  </a:cubicBezTo>
                  <a:cubicBezTo>
                    <a:pt x="49865" y="153248"/>
                    <a:pt x="51857" y="152162"/>
                    <a:pt x="53849" y="150894"/>
                  </a:cubicBezTo>
                  <a:close/>
                  <a:moveTo>
                    <a:pt x="89519" y="114862"/>
                  </a:moveTo>
                  <a:cubicBezTo>
                    <a:pt x="101107" y="114862"/>
                    <a:pt x="110703" y="114862"/>
                    <a:pt x="120481" y="114862"/>
                  </a:cubicBezTo>
                  <a:cubicBezTo>
                    <a:pt x="125370" y="114862"/>
                    <a:pt x="130802" y="114500"/>
                    <a:pt x="130440" y="107619"/>
                  </a:cubicBezTo>
                  <a:cubicBezTo>
                    <a:pt x="130078" y="100920"/>
                    <a:pt x="124646" y="100920"/>
                    <a:pt x="119938" y="100920"/>
                  </a:cubicBezTo>
                  <a:cubicBezTo>
                    <a:pt x="110341" y="100739"/>
                    <a:pt x="100383" y="99652"/>
                    <a:pt x="90967" y="101101"/>
                  </a:cubicBezTo>
                  <a:cubicBezTo>
                    <a:pt x="78473" y="103274"/>
                    <a:pt x="54935" y="93858"/>
                    <a:pt x="55478" y="106895"/>
                  </a:cubicBezTo>
                  <a:cubicBezTo>
                    <a:pt x="56203" y="124096"/>
                    <a:pt x="79198" y="110335"/>
                    <a:pt x="89700" y="115043"/>
                  </a:cubicBezTo>
                  <a:close/>
                  <a:moveTo>
                    <a:pt x="145106" y="80459"/>
                  </a:moveTo>
                  <a:cubicBezTo>
                    <a:pt x="116316" y="61447"/>
                    <a:pt x="82638" y="82089"/>
                    <a:pt x="52943" y="67966"/>
                  </a:cubicBezTo>
                  <a:cubicBezTo>
                    <a:pt x="49322" y="66336"/>
                    <a:pt x="40993" y="71768"/>
                    <a:pt x="40993" y="80459"/>
                  </a:cubicBezTo>
                  <a:lnTo>
                    <a:pt x="145287" y="80459"/>
                  </a:lnTo>
                  <a:close/>
                  <a:moveTo>
                    <a:pt x="92959" y="134417"/>
                  </a:moveTo>
                  <a:cubicBezTo>
                    <a:pt x="86803" y="137495"/>
                    <a:pt x="74852" y="128623"/>
                    <a:pt x="73766" y="140754"/>
                  </a:cubicBezTo>
                  <a:cubicBezTo>
                    <a:pt x="72860" y="150170"/>
                    <a:pt x="80646" y="155059"/>
                    <a:pt x="91692" y="154878"/>
                  </a:cubicBezTo>
                  <a:cubicBezTo>
                    <a:pt x="102193" y="154516"/>
                    <a:pt x="110523" y="151256"/>
                    <a:pt x="110160" y="141117"/>
                  </a:cubicBezTo>
                  <a:cubicBezTo>
                    <a:pt x="109798" y="130253"/>
                    <a:pt x="99115" y="136952"/>
                    <a:pt x="92959" y="134598"/>
                  </a:cubicBezTo>
                  <a:close/>
                  <a:moveTo>
                    <a:pt x="108893" y="51489"/>
                  </a:moveTo>
                  <a:cubicBezTo>
                    <a:pt x="90605" y="25053"/>
                    <a:pt x="90243" y="25053"/>
                    <a:pt x="75214" y="52213"/>
                  </a:cubicBezTo>
                  <a:cubicBezTo>
                    <a:pt x="86622" y="53480"/>
                    <a:pt x="97486" y="54567"/>
                    <a:pt x="108893" y="51489"/>
                  </a:cubicBezTo>
                  <a:close/>
                </a:path>
              </a:pathLst>
            </a:custGeom>
            <a:solidFill>
              <a:srgbClr val="7B7A7A"/>
            </a:solidFill>
            <a:ln w="18102" cap="flat">
              <a:noFill/>
              <a:prstDash val="solid"/>
              <a:miter/>
            </a:ln>
          </p:spPr>
          <p:txBody>
            <a:bodyPr rtlCol="0" anchor="ctr"/>
            <a:lstStyle/>
            <a:p>
              <a:endParaRPr lang="ja-JP" altLang="en-US" sz="1200"/>
            </a:p>
          </p:txBody>
        </p:sp>
        <p:sp>
          <p:nvSpPr>
            <p:cNvPr id="1201" name="フリーフォーム: 図形 1200">
              <a:extLst>
                <a:ext uri="{FF2B5EF4-FFF2-40B4-BE49-F238E27FC236}">
                  <a16:creationId xmlns:a16="http://schemas.microsoft.com/office/drawing/2014/main" id="{FA5016E9-EC54-FF08-DD68-282289C92287}"/>
                </a:ext>
              </a:extLst>
            </p:cNvPr>
            <p:cNvSpPr/>
            <p:nvPr/>
          </p:nvSpPr>
          <p:spPr>
            <a:xfrm>
              <a:off x="7323971" y="2799180"/>
              <a:ext cx="185441" cy="182770"/>
            </a:xfrm>
            <a:custGeom>
              <a:avLst/>
              <a:gdLst>
                <a:gd name="connsiteX0" fmla="*/ 91198 w 185441"/>
                <a:gd name="connsiteY0" fmla="*/ 103249 h 182770"/>
                <a:gd name="connsiteX1" fmla="*/ 54080 w 185441"/>
                <a:gd name="connsiteY1" fmla="*/ 135841 h 182770"/>
                <a:gd name="connsiteX2" fmla="*/ 54623 w 185441"/>
                <a:gd name="connsiteY2" fmla="*/ 167527 h 182770"/>
                <a:gd name="connsiteX3" fmla="*/ 42310 w 185441"/>
                <a:gd name="connsiteY3" fmla="*/ 182737 h 182770"/>
                <a:gd name="connsiteX4" fmla="*/ 29997 w 185441"/>
                <a:gd name="connsiteY4" fmla="*/ 166622 h 182770"/>
                <a:gd name="connsiteX5" fmla="*/ 28549 w 185441"/>
                <a:gd name="connsiteY5" fmla="*/ 128598 h 182770"/>
                <a:gd name="connsiteX6" fmla="*/ 10804 w 185441"/>
                <a:gd name="connsiteY6" fmla="*/ 142721 h 182770"/>
                <a:gd name="connsiteX7" fmla="*/ 8270 w 185441"/>
                <a:gd name="connsiteY7" fmla="*/ 108500 h 182770"/>
                <a:gd name="connsiteX8" fmla="*/ 19496 w 185441"/>
                <a:gd name="connsiteY8" fmla="*/ 89669 h 182770"/>
                <a:gd name="connsiteX9" fmla="*/ 11891 w 185441"/>
                <a:gd name="connsiteY9" fmla="*/ 71924 h 182770"/>
                <a:gd name="connsiteX10" fmla="*/ 3200 w 185441"/>
                <a:gd name="connsiteY10" fmla="*/ 57982 h 182770"/>
                <a:gd name="connsiteX11" fmla="*/ 14245 w 185441"/>
                <a:gd name="connsiteY11" fmla="*/ 49110 h 182770"/>
                <a:gd name="connsiteX12" fmla="*/ 29817 w 185441"/>
                <a:gd name="connsiteY12" fmla="*/ 42410 h 182770"/>
                <a:gd name="connsiteX13" fmla="*/ 15694 w 185441"/>
                <a:gd name="connsiteY13" fmla="*/ 34081 h 182770"/>
                <a:gd name="connsiteX14" fmla="*/ 5373 w 185441"/>
                <a:gd name="connsiteY14" fmla="*/ 19234 h 182770"/>
                <a:gd name="connsiteX15" fmla="*/ 17685 w 185441"/>
                <a:gd name="connsiteY15" fmla="*/ 11991 h 182770"/>
                <a:gd name="connsiteX16" fmla="*/ 52812 w 185441"/>
                <a:gd name="connsiteY16" fmla="*/ 2032 h 182770"/>
                <a:gd name="connsiteX17" fmla="*/ 73273 w 185441"/>
                <a:gd name="connsiteY17" fmla="*/ 8008 h 182770"/>
                <a:gd name="connsiteX18" fmla="*/ 64219 w 185441"/>
                <a:gd name="connsiteY18" fmla="*/ 22674 h 182770"/>
                <a:gd name="connsiteX19" fmla="*/ 56252 w 185441"/>
                <a:gd name="connsiteY19" fmla="*/ 44221 h 182770"/>
                <a:gd name="connsiteX20" fmla="*/ 72005 w 185441"/>
                <a:gd name="connsiteY20" fmla="*/ 38789 h 182770"/>
                <a:gd name="connsiteX21" fmla="*/ 108218 w 185441"/>
                <a:gd name="connsiteY21" fmla="*/ 6740 h 182770"/>
                <a:gd name="connsiteX22" fmla="*/ 170687 w 185441"/>
                <a:gd name="connsiteY22" fmla="*/ 17785 h 182770"/>
                <a:gd name="connsiteX23" fmla="*/ 161271 w 185441"/>
                <a:gd name="connsiteY23" fmla="*/ 50377 h 182770"/>
                <a:gd name="connsiteX24" fmla="*/ 153123 w 185441"/>
                <a:gd name="connsiteY24" fmla="*/ 59431 h 182770"/>
                <a:gd name="connsiteX25" fmla="*/ 145518 w 185441"/>
                <a:gd name="connsiteY25" fmla="*/ 73916 h 182770"/>
                <a:gd name="connsiteX26" fmla="*/ 163625 w 185441"/>
                <a:gd name="connsiteY26" fmla="*/ 86772 h 182770"/>
                <a:gd name="connsiteX27" fmla="*/ 179016 w 185441"/>
                <a:gd name="connsiteY27" fmla="*/ 115561 h 182770"/>
                <a:gd name="connsiteX28" fmla="*/ 90474 w 185441"/>
                <a:gd name="connsiteY28" fmla="*/ 180202 h 182770"/>
                <a:gd name="connsiteX29" fmla="*/ 66030 w 185441"/>
                <a:gd name="connsiteY29" fmla="*/ 168252 h 182770"/>
                <a:gd name="connsiteX30" fmla="*/ 81963 w 185441"/>
                <a:gd name="connsiteY30" fmla="*/ 157026 h 182770"/>
                <a:gd name="connsiteX31" fmla="*/ 93552 w 185441"/>
                <a:gd name="connsiteY31" fmla="*/ 153585 h 182770"/>
                <a:gd name="connsiteX32" fmla="*/ 110934 w 185441"/>
                <a:gd name="connsiteY32" fmla="*/ 140549 h 182770"/>
                <a:gd name="connsiteX33" fmla="*/ 87758 w 185441"/>
                <a:gd name="connsiteY33" fmla="*/ 134754 h 182770"/>
                <a:gd name="connsiteX34" fmla="*/ 70737 w 185441"/>
                <a:gd name="connsiteY34" fmla="*/ 126606 h 182770"/>
                <a:gd name="connsiteX35" fmla="*/ 79248 w 185441"/>
                <a:gd name="connsiteY35" fmla="*/ 113570 h 182770"/>
                <a:gd name="connsiteX36" fmla="*/ 91379 w 185441"/>
                <a:gd name="connsiteY36" fmla="*/ 102887 h 182770"/>
                <a:gd name="connsiteX37" fmla="*/ 106770 w 185441"/>
                <a:gd name="connsiteY37" fmla="*/ 68484 h 182770"/>
                <a:gd name="connsiteX38" fmla="*/ 67840 w 185441"/>
                <a:gd name="connsiteY38" fmla="*/ 69571 h 182770"/>
                <a:gd name="connsiteX39" fmla="*/ 60236 w 185441"/>
                <a:gd name="connsiteY39" fmla="*/ 77718 h 182770"/>
                <a:gd name="connsiteX40" fmla="*/ 72548 w 185441"/>
                <a:gd name="connsiteY40" fmla="*/ 82064 h 182770"/>
                <a:gd name="connsiteX41" fmla="*/ 106770 w 185441"/>
                <a:gd name="connsiteY41" fmla="*/ 68303 h 182770"/>
                <a:gd name="connsiteX42" fmla="*/ 156563 w 185441"/>
                <a:gd name="connsiteY42" fmla="*/ 108138 h 182770"/>
                <a:gd name="connsiteX43" fmla="*/ 120893 w 185441"/>
                <a:gd name="connsiteY43" fmla="*/ 114294 h 182770"/>
                <a:gd name="connsiteX44" fmla="*/ 130670 w 185441"/>
                <a:gd name="connsiteY44" fmla="*/ 125882 h 182770"/>
                <a:gd name="connsiteX45" fmla="*/ 156382 w 185441"/>
                <a:gd name="connsiteY45" fmla="*/ 108138 h 182770"/>
                <a:gd name="connsiteX46" fmla="*/ 128317 w 185441"/>
                <a:gd name="connsiteY46" fmla="*/ 33719 h 182770"/>
                <a:gd name="connsiteX47" fmla="*/ 112202 w 185441"/>
                <a:gd name="connsiteY47" fmla="*/ 41324 h 182770"/>
                <a:gd name="connsiteX48" fmla="*/ 125963 w 185441"/>
                <a:gd name="connsiteY48" fmla="*/ 52188 h 182770"/>
                <a:gd name="connsiteX49" fmla="*/ 141173 w 185441"/>
                <a:gd name="connsiteY49" fmla="*/ 38608 h 182770"/>
                <a:gd name="connsiteX50" fmla="*/ 128317 w 185441"/>
                <a:gd name="connsiteY50" fmla="*/ 33719 h 1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441" h="182770">
                  <a:moveTo>
                    <a:pt x="91198" y="103249"/>
                  </a:moveTo>
                  <a:cubicBezTo>
                    <a:pt x="65487" y="102887"/>
                    <a:pt x="54080" y="112845"/>
                    <a:pt x="54080" y="135841"/>
                  </a:cubicBezTo>
                  <a:cubicBezTo>
                    <a:pt x="54080" y="146343"/>
                    <a:pt x="53898" y="157026"/>
                    <a:pt x="54623" y="167527"/>
                  </a:cubicBezTo>
                  <a:cubicBezTo>
                    <a:pt x="55347" y="177124"/>
                    <a:pt x="54442" y="183280"/>
                    <a:pt x="42310" y="182737"/>
                  </a:cubicBezTo>
                  <a:cubicBezTo>
                    <a:pt x="30541" y="182194"/>
                    <a:pt x="29454" y="176038"/>
                    <a:pt x="29997" y="166622"/>
                  </a:cubicBezTo>
                  <a:cubicBezTo>
                    <a:pt x="30722" y="153947"/>
                    <a:pt x="32714" y="141273"/>
                    <a:pt x="28549" y="128598"/>
                  </a:cubicBezTo>
                  <a:cubicBezTo>
                    <a:pt x="18409" y="129504"/>
                    <a:pt x="18047" y="139643"/>
                    <a:pt x="10804" y="142721"/>
                  </a:cubicBezTo>
                  <a:cubicBezTo>
                    <a:pt x="-2956" y="132401"/>
                    <a:pt x="-3319" y="121537"/>
                    <a:pt x="8270" y="108500"/>
                  </a:cubicBezTo>
                  <a:cubicBezTo>
                    <a:pt x="12977" y="103068"/>
                    <a:pt x="15874" y="96006"/>
                    <a:pt x="19496" y="89669"/>
                  </a:cubicBezTo>
                  <a:cubicBezTo>
                    <a:pt x="24384" y="80616"/>
                    <a:pt x="27281" y="72286"/>
                    <a:pt x="11891" y="71924"/>
                  </a:cubicBezTo>
                  <a:cubicBezTo>
                    <a:pt x="1570" y="71743"/>
                    <a:pt x="3562" y="64319"/>
                    <a:pt x="3200" y="57982"/>
                  </a:cubicBezTo>
                  <a:cubicBezTo>
                    <a:pt x="2837" y="50015"/>
                    <a:pt x="7907" y="49110"/>
                    <a:pt x="14245" y="49110"/>
                  </a:cubicBezTo>
                  <a:cubicBezTo>
                    <a:pt x="20220" y="49110"/>
                    <a:pt x="28911" y="52188"/>
                    <a:pt x="29817" y="42410"/>
                  </a:cubicBezTo>
                  <a:cubicBezTo>
                    <a:pt x="30722" y="31909"/>
                    <a:pt x="21307" y="35168"/>
                    <a:pt x="15694" y="34081"/>
                  </a:cubicBezTo>
                  <a:cubicBezTo>
                    <a:pt x="7183" y="32633"/>
                    <a:pt x="6278" y="24847"/>
                    <a:pt x="5373" y="19234"/>
                  </a:cubicBezTo>
                  <a:cubicBezTo>
                    <a:pt x="3924" y="10181"/>
                    <a:pt x="13158" y="13440"/>
                    <a:pt x="17685" y="11991"/>
                  </a:cubicBezTo>
                  <a:cubicBezTo>
                    <a:pt x="29274" y="8189"/>
                    <a:pt x="41586" y="6559"/>
                    <a:pt x="52812" y="2032"/>
                  </a:cubicBezTo>
                  <a:cubicBezTo>
                    <a:pt x="62408" y="-1951"/>
                    <a:pt x="67840" y="-140"/>
                    <a:pt x="73273" y="8008"/>
                  </a:cubicBezTo>
                  <a:cubicBezTo>
                    <a:pt x="80696" y="19415"/>
                    <a:pt x="69832" y="20320"/>
                    <a:pt x="64219" y="22674"/>
                  </a:cubicBezTo>
                  <a:cubicBezTo>
                    <a:pt x="52812" y="27201"/>
                    <a:pt x="51182" y="36616"/>
                    <a:pt x="56252" y="44221"/>
                  </a:cubicBezTo>
                  <a:cubicBezTo>
                    <a:pt x="64038" y="55991"/>
                    <a:pt x="67116" y="41686"/>
                    <a:pt x="72005" y="38789"/>
                  </a:cubicBezTo>
                  <a:cubicBezTo>
                    <a:pt x="86309" y="30641"/>
                    <a:pt x="98803" y="20320"/>
                    <a:pt x="108218" y="6740"/>
                  </a:cubicBezTo>
                  <a:cubicBezTo>
                    <a:pt x="110754" y="2938"/>
                    <a:pt x="165617" y="12172"/>
                    <a:pt x="170687" y="17785"/>
                  </a:cubicBezTo>
                  <a:cubicBezTo>
                    <a:pt x="184629" y="33176"/>
                    <a:pt x="166703" y="40238"/>
                    <a:pt x="161271" y="50377"/>
                  </a:cubicBezTo>
                  <a:cubicBezTo>
                    <a:pt x="159461" y="53818"/>
                    <a:pt x="155296" y="55991"/>
                    <a:pt x="153123" y="59431"/>
                  </a:cubicBezTo>
                  <a:cubicBezTo>
                    <a:pt x="149863" y="63957"/>
                    <a:pt x="140086" y="65949"/>
                    <a:pt x="145518" y="73916"/>
                  </a:cubicBezTo>
                  <a:cubicBezTo>
                    <a:pt x="149683" y="80072"/>
                    <a:pt x="152942" y="86229"/>
                    <a:pt x="163625" y="86772"/>
                  </a:cubicBezTo>
                  <a:cubicBezTo>
                    <a:pt x="186801" y="87677"/>
                    <a:pt x="190785" y="96368"/>
                    <a:pt x="179016" y="115561"/>
                  </a:cubicBezTo>
                  <a:cubicBezTo>
                    <a:pt x="158374" y="149240"/>
                    <a:pt x="127230" y="168614"/>
                    <a:pt x="90474" y="180202"/>
                  </a:cubicBezTo>
                  <a:cubicBezTo>
                    <a:pt x="78161" y="184186"/>
                    <a:pt x="68927" y="180745"/>
                    <a:pt x="66030" y="168252"/>
                  </a:cubicBezTo>
                  <a:cubicBezTo>
                    <a:pt x="62952" y="154672"/>
                    <a:pt x="75988" y="159742"/>
                    <a:pt x="81963" y="157026"/>
                  </a:cubicBezTo>
                  <a:cubicBezTo>
                    <a:pt x="85585" y="155396"/>
                    <a:pt x="90293" y="155577"/>
                    <a:pt x="93552" y="153585"/>
                  </a:cubicBezTo>
                  <a:cubicBezTo>
                    <a:pt x="99889" y="149783"/>
                    <a:pt x="113288" y="150688"/>
                    <a:pt x="110934" y="140549"/>
                  </a:cubicBezTo>
                  <a:cubicBezTo>
                    <a:pt x="108218" y="128960"/>
                    <a:pt x="98079" y="128055"/>
                    <a:pt x="87758" y="134754"/>
                  </a:cubicBezTo>
                  <a:cubicBezTo>
                    <a:pt x="78342" y="140911"/>
                    <a:pt x="74540" y="132219"/>
                    <a:pt x="70737" y="126606"/>
                  </a:cubicBezTo>
                  <a:cubicBezTo>
                    <a:pt x="64038" y="116648"/>
                    <a:pt x="74902" y="116829"/>
                    <a:pt x="79248" y="113570"/>
                  </a:cubicBezTo>
                  <a:cubicBezTo>
                    <a:pt x="83050" y="110854"/>
                    <a:pt x="88482" y="110491"/>
                    <a:pt x="91379" y="102887"/>
                  </a:cubicBezTo>
                  <a:close/>
                  <a:moveTo>
                    <a:pt x="106770" y="68484"/>
                  </a:moveTo>
                  <a:cubicBezTo>
                    <a:pt x="90474" y="44583"/>
                    <a:pt x="79429" y="58706"/>
                    <a:pt x="67840" y="69571"/>
                  </a:cubicBezTo>
                  <a:cubicBezTo>
                    <a:pt x="65124" y="72105"/>
                    <a:pt x="56434" y="69571"/>
                    <a:pt x="60236" y="77718"/>
                  </a:cubicBezTo>
                  <a:cubicBezTo>
                    <a:pt x="62590" y="82969"/>
                    <a:pt x="67478" y="84056"/>
                    <a:pt x="72548" y="82064"/>
                  </a:cubicBezTo>
                  <a:cubicBezTo>
                    <a:pt x="83050" y="78081"/>
                    <a:pt x="93552" y="73735"/>
                    <a:pt x="106770" y="68303"/>
                  </a:cubicBezTo>
                  <a:close/>
                  <a:moveTo>
                    <a:pt x="156563" y="108138"/>
                  </a:moveTo>
                  <a:cubicBezTo>
                    <a:pt x="140810" y="107594"/>
                    <a:pt x="128136" y="102525"/>
                    <a:pt x="120893" y="114294"/>
                  </a:cubicBezTo>
                  <a:cubicBezTo>
                    <a:pt x="117815" y="119364"/>
                    <a:pt x="125963" y="124071"/>
                    <a:pt x="130670" y="125882"/>
                  </a:cubicBezTo>
                  <a:cubicBezTo>
                    <a:pt x="144794" y="131314"/>
                    <a:pt x="147510" y="118821"/>
                    <a:pt x="156382" y="108138"/>
                  </a:cubicBezTo>
                  <a:close/>
                  <a:moveTo>
                    <a:pt x="128317" y="33719"/>
                  </a:moveTo>
                  <a:cubicBezTo>
                    <a:pt x="122160" y="35168"/>
                    <a:pt x="111840" y="30460"/>
                    <a:pt x="112202" y="41324"/>
                  </a:cubicBezTo>
                  <a:cubicBezTo>
                    <a:pt x="112202" y="46213"/>
                    <a:pt x="119082" y="52912"/>
                    <a:pt x="125963" y="52188"/>
                  </a:cubicBezTo>
                  <a:cubicBezTo>
                    <a:pt x="133568" y="51464"/>
                    <a:pt x="140629" y="44945"/>
                    <a:pt x="141173" y="38608"/>
                  </a:cubicBezTo>
                  <a:cubicBezTo>
                    <a:pt x="141897" y="29917"/>
                    <a:pt x="132662" y="35892"/>
                    <a:pt x="128317" y="33719"/>
                  </a:cubicBezTo>
                  <a:close/>
                </a:path>
              </a:pathLst>
            </a:custGeom>
            <a:solidFill>
              <a:srgbClr val="7B7A7A"/>
            </a:solidFill>
            <a:ln w="18102" cap="flat">
              <a:noFill/>
              <a:prstDash val="solid"/>
              <a:miter/>
            </a:ln>
          </p:spPr>
          <p:txBody>
            <a:bodyPr rtlCol="0" anchor="ctr"/>
            <a:lstStyle/>
            <a:p>
              <a:endParaRPr lang="ja-JP" altLang="en-US" sz="1200"/>
            </a:p>
          </p:txBody>
        </p:sp>
        <p:sp>
          <p:nvSpPr>
            <p:cNvPr id="1202" name="フリーフォーム: 図形 1201">
              <a:extLst>
                <a:ext uri="{FF2B5EF4-FFF2-40B4-BE49-F238E27FC236}">
                  <a16:creationId xmlns:a16="http://schemas.microsoft.com/office/drawing/2014/main" id="{0ED69EDF-B442-A306-9B3F-CC82F98A2B8A}"/>
                </a:ext>
              </a:extLst>
            </p:cNvPr>
            <p:cNvSpPr/>
            <p:nvPr/>
          </p:nvSpPr>
          <p:spPr>
            <a:xfrm>
              <a:off x="5560021" y="2798855"/>
              <a:ext cx="185319" cy="184164"/>
            </a:xfrm>
            <a:custGeom>
              <a:avLst/>
              <a:gdLst>
                <a:gd name="connsiteX0" fmla="*/ 28367 w 185319"/>
                <a:gd name="connsiteY0" fmla="*/ 115886 h 184164"/>
                <a:gd name="connsiteX1" fmla="*/ 9717 w 185319"/>
                <a:gd name="connsiteY1" fmla="*/ 136528 h 184164"/>
                <a:gd name="connsiteX2" fmla="*/ 6277 w 185319"/>
                <a:gd name="connsiteY2" fmla="*/ 103031 h 184164"/>
                <a:gd name="connsiteX3" fmla="*/ 19675 w 185319"/>
                <a:gd name="connsiteY3" fmla="*/ 74422 h 184164"/>
                <a:gd name="connsiteX4" fmla="*/ 12433 w 185319"/>
                <a:gd name="connsiteY4" fmla="*/ 58488 h 184164"/>
                <a:gd name="connsiteX5" fmla="*/ 3741 w 185319"/>
                <a:gd name="connsiteY5" fmla="*/ 46719 h 184164"/>
                <a:gd name="connsiteX6" fmla="*/ 12976 w 185319"/>
                <a:gd name="connsiteY6" fmla="*/ 35674 h 184164"/>
                <a:gd name="connsiteX7" fmla="*/ 28367 w 185319"/>
                <a:gd name="connsiteY7" fmla="*/ 15756 h 184164"/>
                <a:gd name="connsiteX8" fmla="*/ 40679 w 185319"/>
                <a:gd name="connsiteY8" fmla="*/ 3 h 184164"/>
                <a:gd name="connsiteX9" fmla="*/ 52086 w 185319"/>
                <a:gd name="connsiteY9" fmla="*/ 16843 h 184164"/>
                <a:gd name="connsiteX10" fmla="*/ 56432 w 185319"/>
                <a:gd name="connsiteY10" fmla="*/ 34225 h 184164"/>
                <a:gd name="connsiteX11" fmla="*/ 73452 w 185319"/>
                <a:gd name="connsiteY11" fmla="*/ 26982 h 184164"/>
                <a:gd name="connsiteX12" fmla="*/ 88843 w 185319"/>
                <a:gd name="connsiteY12" fmla="*/ 24266 h 184164"/>
                <a:gd name="connsiteX13" fmla="*/ 111476 w 185319"/>
                <a:gd name="connsiteY13" fmla="*/ 8514 h 184164"/>
                <a:gd name="connsiteX14" fmla="*/ 121616 w 185319"/>
                <a:gd name="connsiteY14" fmla="*/ 909 h 184164"/>
                <a:gd name="connsiteX15" fmla="*/ 134290 w 185319"/>
                <a:gd name="connsiteY15" fmla="*/ 5073 h 184164"/>
                <a:gd name="connsiteX16" fmla="*/ 168693 w 185319"/>
                <a:gd name="connsiteY16" fmla="*/ 23904 h 184164"/>
                <a:gd name="connsiteX17" fmla="*/ 183360 w 185319"/>
                <a:gd name="connsiteY17" fmla="*/ 31690 h 184164"/>
                <a:gd name="connsiteX18" fmla="*/ 172496 w 185319"/>
                <a:gd name="connsiteY18" fmla="*/ 46719 h 184164"/>
                <a:gd name="connsiteX19" fmla="*/ 166701 w 185319"/>
                <a:gd name="connsiteY19" fmla="*/ 67179 h 184164"/>
                <a:gd name="connsiteX20" fmla="*/ 178833 w 185319"/>
                <a:gd name="connsiteY20" fmla="*/ 79130 h 184164"/>
                <a:gd name="connsiteX21" fmla="*/ 170142 w 185319"/>
                <a:gd name="connsiteY21" fmla="*/ 101582 h 184164"/>
                <a:gd name="connsiteX22" fmla="*/ 142982 w 185319"/>
                <a:gd name="connsiteY22" fmla="*/ 129104 h 184164"/>
                <a:gd name="connsiteX23" fmla="*/ 162718 w 185319"/>
                <a:gd name="connsiteY23" fmla="*/ 149021 h 184164"/>
                <a:gd name="connsiteX24" fmla="*/ 183722 w 185319"/>
                <a:gd name="connsiteY24" fmla="*/ 160247 h 184164"/>
                <a:gd name="connsiteX25" fmla="*/ 178290 w 185319"/>
                <a:gd name="connsiteY25" fmla="*/ 177449 h 184164"/>
                <a:gd name="connsiteX26" fmla="*/ 161088 w 185319"/>
                <a:gd name="connsiteY26" fmla="*/ 177811 h 184164"/>
                <a:gd name="connsiteX27" fmla="*/ 85221 w 185319"/>
                <a:gd name="connsiteY27" fmla="*/ 178173 h 184164"/>
                <a:gd name="connsiteX28" fmla="*/ 61864 w 185319"/>
                <a:gd name="connsiteY28" fmla="*/ 170206 h 184164"/>
                <a:gd name="connsiteX29" fmla="*/ 74177 w 185319"/>
                <a:gd name="connsiteY29" fmla="*/ 155540 h 184164"/>
                <a:gd name="connsiteX30" fmla="*/ 94637 w 185319"/>
                <a:gd name="connsiteY30" fmla="*/ 111722 h 184164"/>
                <a:gd name="connsiteX31" fmla="*/ 64399 w 185319"/>
                <a:gd name="connsiteY31" fmla="*/ 103574 h 184164"/>
                <a:gd name="connsiteX32" fmla="*/ 52086 w 185319"/>
                <a:gd name="connsiteY32" fmla="*/ 122405 h 184164"/>
                <a:gd name="connsiteX33" fmla="*/ 52448 w 185319"/>
                <a:gd name="connsiteY33" fmla="*/ 168939 h 184164"/>
                <a:gd name="connsiteX34" fmla="*/ 39593 w 185319"/>
                <a:gd name="connsiteY34" fmla="*/ 184148 h 184164"/>
                <a:gd name="connsiteX35" fmla="*/ 28547 w 185319"/>
                <a:gd name="connsiteY35" fmla="*/ 169663 h 184164"/>
                <a:gd name="connsiteX36" fmla="*/ 28547 w 185319"/>
                <a:gd name="connsiteY36" fmla="*/ 115343 h 184164"/>
                <a:gd name="connsiteX37" fmla="*/ 146241 w 185319"/>
                <a:gd name="connsiteY37" fmla="*/ 83475 h 184164"/>
                <a:gd name="connsiteX38" fmla="*/ 148957 w 185319"/>
                <a:gd name="connsiteY38" fmla="*/ 86010 h 184164"/>
                <a:gd name="connsiteX39" fmla="*/ 145879 w 185319"/>
                <a:gd name="connsiteY39" fmla="*/ 83837 h 184164"/>
                <a:gd name="connsiteX40" fmla="*/ 137731 w 185319"/>
                <a:gd name="connsiteY40" fmla="*/ 45632 h 184164"/>
                <a:gd name="connsiteX41" fmla="*/ 105320 w 185319"/>
                <a:gd name="connsiteY41" fmla="*/ 45632 h 184164"/>
                <a:gd name="connsiteX42" fmla="*/ 107673 w 185319"/>
                <a:gd name="connsiteY42" fmla="*/ 69895 h 184164"/>
                <a:gd name="connsiteX43" fmla="*/ 119624 w 185319"/>
                <a:gd name="connsiteY43" fmla="*/ 105927 h 184164"/>
                <a:gd name="connsiteX44" fmla="*/ 133928 w 185319"/>
                <a:gd name="connsiteY44" fmla="*/ 90175 h 184164"/>
                <a:gd name="connsiteX45" fmla="*/ 146241 w 185319"/>
                <a:gd name="connsiteY45" fmla="*/ 83294 h 184164"/>
                <a:gd name="connsiteX46" fmla="*/ 92826 w 185319"/>
                <a:gd name="connsiteY46" fmla="*/ 47624 h 184164"/>
                <a:gd name="connsiteX47" fmla="*/ 57699 w 185319"/>
                <a:gd name="connsiteY47" fmla="*/ 65006 h 184164"/>
                <a:gd name="connsiteX48" fmla="*/ 66028 w 185319"/>
                <a:gd name="connsiteY48" fmla="*/ 77500 h 184164"/>
                <a:gd name="connsiteX49" fmla="*/ 92826 w 185319"/>
                <a:gd name="connsiteY49" fmla="*/ 47624 h 18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5319" h="184164">
                  <a:moveTo>
                    <a:pt x="28367" y="115886"/>
                  </a:moveTo>
                  <a:cubicBezTo>
                    <a:pt x="18227" y="120956"/>
                    <a:pt x="19494" y="133087"/>
                    <a:pt x="9717" y="136528"/>
                  </a:cubicBezTo>
                  <a:cubicBezTo>
                    <a:pt x="-242" y="126388"/>
                    <a:pt x="-4406" y="116611"/>
                    <a:pt x="6277" y="103031"/>
                  </a:cubicBezTo>
                  <a:cubicBezTo>
                    <a:pt x="12613" y="94882"/>
                    <a:pt x="15330" y="84018"/>
                    <a:pt x="19675" y="74422"/>
                  </a:cubicBezTo>
                  <a:cubicBezTo>
                    <a:pt x="23297" y="66274"/>
                    <a:pt x="26918" y="58307"/>
                    <a:pt x="12433" y="58488"/>
                  </a:cubicBezTo>
                  <a:cubicBezTo>
                    <a:pt x="4284" y="58488"/>
                    <a:pt x="3923" y="52513"/>
                    <a:pt x="3741" y="46719"/>
                  </a:cubicBezTo>
                  <a:cubicBezTo>
                    <a:pt x="3741" y="40381"/>
                    <a:pt x="5190" y="34587"/>
                    <a:pt x="12976" y="35674"/>
                  </a:cubicBezTo>
                  <a:cubicBezTo>
                    <a:pt x="29996" y="37846"/>
                    <a:pt x="29091" y="26620"/>
                    <a:pt x="28367" y="15756"/>
                  </a:cubicBezTo>
                  <a:cubicBezTo>
                    <a:pt x="27823" y="6703"/>
                    <a:pt x="28367" y="-178"/>
                    <a:pt x="40679" y="3"/>
                  </a:cubicBezTo>
                  <a:cubicBezTo>
                    <a:pt x="53535" y="365"/>
                    <a:pt x="51724" y="8695"/>
                    <a:pt x="52086" y="16843"/>
                  </a:cubicBezTo>
                  <a:cubicBezTo>
                    <a:pt x="52267" y="22999"/>
                    <a:pt x="48827" y="31147"/>
                    <a:pt x="56432" y="34225"/>
                  </a:cubicBezTo>
                  <a:cubicBezTo>
                    <a:pt x="62950" y="36941"/>
                    <a:pt x="70193" y="37484"/>
                    <a:pt x="73452" y="26982"/>
                  </a:cubicBezTo>
                  <a:cubicBezTo>
                    <a:pt x="75625" y="20464"/>
                    <a:pt x="83411" y="23904"/>
                    <a:pt x="88843" y="24266"/>
                  </a:cubicBezTo>
                  <a:cubicBezTo>
                    <a:pt x="100612" y="24810"/>
                    <a:pt x="112744" y="26982"/>
                    <a:pt x="111476" y="8514"/>
                  </a:cubicBezTo>
                  <a:cubicBezTo>
                    <a:pt x="111114" y="1995"/>
                    <a:pt x="116184" y="909"/>
                    <a:pt x="121616" y="909"/>
                  </a:cubicBezTo>
                  <a:cubicBezTo>
                    <a:pt x="126505" y="909"/>
                    <a:pt x="134472" y="184"/>
                    <a:pt x="134290" y="5073"/>
                  </a:cubicBezTo>
                  <a:cubicBezTo>
                    <a:pt x="134110" y="33501"/>
                    <a:pt x="154751" y="22818"/>
                    <a:pt x="168693" y="23904"/>
                  </a:cubicBezTo>
                  <a:cubicBezTo>
                    <a:pt x="175212" y="24447"/>
                    <a:pt x="182273" y="21731"/>
                    <a:pt x="183360" y="31690"/>
                  </a:cubicBezTo>
                  <a:cubicBezTo>
                    <a:pt x="184084" y="39838"/>
                    <a:pt x="182997" y="46538"/>
                    <a:pt x="172496" y="46719"/>
                  </a:cubicBezTo>
                  <a:cubicBezTo>
                    <a:pt x="149138" y="47262"/>
                    <a:pt x="158916" y="57945"/>
                    <a:pt x="166701" y="67179"/>
                  </a:cubicBezTo>
                  <a:cubicBezTo>
                    <a:pt x="170323" y="71525"/>
                    <a:pt x="175573" y="74603"/>
                    <a:pt x="178833" y="79130"/>
                  </a:cubicBezTo>
                  <a:cubicBezTo>
                    <a:pt x="188067" y="91261"/>
                    <a:pt x="177384" y="103031"/>
                    <a:pt x="170142" y="101582"/>
                  </a:cubicBezTo>
                  <a:cubicBezTo>
                    <a:pt x="144431" y="95969"/>
                    <a:pt x="147870" y="119145"/>
                    <a:pt x="142982" y="129104"/>
                  </a:cubicBezTo>
                  <a:cubicBezTo>
                    <a:pt x="137550" y="140511"/>
                    <a:pt x="154027" y="143951"/>
                    <a:pt x="162718" y="149021"/>
                  </a:cubicBezTo>
                  <a:cubicBezTo>
                    <a:pt x="169599" y="153005"/>
                    <a:pt x="178833" y="154634"/>
                    <a:pt x="183722" y="160247"/>
                  </a:cubicBezTo>
                  <a:cubicBezTo>
                    <a:pt x="188430" y="165498"/>
                    <a:pt x="181549" y="172379"/>
                    <a:pt x="178290" y="177449"/>
                  </a:cubicBezTo>
                  <a:cubicBezTo>
                    <a:pt x="173582" y="184872"/>
                    <a:pt x="167245" y="180527"/>
                    <a:pt x="161088" y="177811"/>
                  </a:cubicBezTo>
                  <a:cubicBezTo>
                    <a:pt x="135558" y="166947"/>
                    <a:pt x="108760" y="166585"/>
                    <a:pt x="85221" y="178173"/>
                  </a:cubicBezTo>
                  <a:cubicBezTo>
                    <a:pt x="73452" y="183967"/>
                    <a:pt x="66933" y="180889"/>
                    <a:pt x="61864" y="170206"/>
                  </a:cubicBezTo>
                  <a:cubicBezTo>
                    <a:pt x="55345" y="156626"/>
                    <a:pt x="68564" y="158437"/>
                    <a:pt x="74177" y="155540"/>
                  </a:cubicBezTo>
                  <a:cubicBezTo>
                    <a:pt x="106044" y="139063"/>
                    <a:pt x="108217" y="134355"/>
                    <a:pt x="94637" y="111722"/>
                  </a:cubicBezTo>
                  <a:cubicBezTo>
                    <a:pt x="86851" y="98866"/>
                    <a:pt x="75263" y="103755"/>
                    <a:pt x="64399" y="103574"/>
                  </a:cubicBezTo>
                  <a:cubicBezTo>
                    <a:pt x="49008" y="103392"/>
                    <a:pt x="52086" y="113532"/>
                    <a:pt x="52086" y="122405"/>
                  </a:cubicBezTo>
                  <a:cubicBezTo>
                    <a:pt x="52086" y="137976"/>
                    <a:pt x="51724" y="153367"/>
                    <a:pt x="52448" y="168939"/>
                  </a:cubicBezTo>
                  <a:cubicBezTo>
                    <a:pt x="52810" y="178716"/>
                    <a:pt x="51362" y="184511"/>
                    <a:pt x="39593" y="184148"/>
                  </a:cubicBezTo>
                  <a:cubicBezTo>
                    <a:pt x="28910" y="183786"/>
                    <a:pt x="28367" y="177811"/>
                    <a:pt x="28547" y="169663"/>
                  </a:cubicBezTo>
                  <a:cubicBezTo>
                    <a:pt x="28910" y="152099"/>
                    <a:pt x="28547" y="134536"/>
                    <a:pt x="28547" y="115343"/>
                  </a:cubicBezTo>
                  <a:close/>
                  <a:moveTo>
                    <a:pt x="146241" y="83475"/>
                  </a:moveTo>
                  <a:cubicBezTo>
                    <a:pt x="145698" y="86010"/>
                    <a:pt x="145879" y="87459"/>
                    <a:pt x="148957" y="86010"/>
                  </a:cubicBezTo>
                  <a:cubicBezTo>
                    <a:pt x="147870" y="85286"/>
                    <a:pt x="146784" y="84562"/>
                    <a:pt x="145879" y="83837"/>
                  </a:cubicBezTo>
                  <a:cubicBezTo>
                    <a:pt x="143525" y="70982"/>
                    <a:pt x="124694" y="62290"/>
                    <a:pt x="137731" y="45632"/>
                  </a:cubicBezTo>
                  <a:lnTo>
                    <a:pt x="105320" y="45632"/>
                  </a:lnTo>
                  <a:cubicBezTo>
                    <a:pt x="113649" y="53961"/>
                    <a:pt x="113649" y="61566"/>
                    <a:pt x="107673" y="69895"/>
                  </a:cubicBezTo>
                  <a:cubicBezTo>
                    <a:pt x="95542" y="86734"/>
                    <a:pt x="111114" y="99228"/>
                    <a:pt x="119624" y="105927"/>
                  </a:cubicBezTo>
                  <a:cubicBezTo>
                    <a:pt x="128677" y="112989"/>
                    <a:pt x="129945" y="96512"/>
                    <a:pt x="133928" y="90175"/>
                  </a:cubicBezTo>
                  <a:cubicBezTo>
                    <a:pt x="137007" y="85105"/>
                    <a:pt x="141895" y="85286"/>
                    <a:pt x="146241" y="83294"/>
                  </a:cubicBezTo>
                  <a:close/>
                  <a:moveTo>
                    <a:pt x="92826" y="47624"/>
                  </a:moveTo>
                  <a:cubicBezTo>
                    <a:pt x="73452" y="41649"/>
                    <a:pt x="65666" y="54867"/>
                    <a:pt x="57699" y="65006"/>
                  </a:cubicBezTo>
                  <a:cubicBezTo>
                    <a:pt x="55164" y="68265"/>
                    <a:pt x="61320" y="77862"/>
                    <a:pt x="66028" y="77500"/>
                  </a:cubicBezTo>
                  <a:cubicBezTo>
                    <a:pt x="81962" y="76232"/>
                    <a:pt x="85403" y="61747"/>
                    <a:pt x="92826" y="47624"/>
                  </a:cubicBezTo>
                  <a:close/>
                </a:path>
              </a:pathLst>
            </a:custGeom>
            <a:solidFill>
              <a:srgbClr val="7B7A7A"/>
            </a:solidFill>
            <a:ln w="18102" cap="flat">
              <a:noFill/>
              <a:prstDash val="solid"/>
              <a:miter/>
            </a:ln>
          </p:spPr>
          <p:txBody>
            <a:bodyPr rtlCol="0" anchor="ctr"/>
            <a:lstStyle/>
            <a:p>
              <a:endParaRPr lang="ja-JP" altLang="en-US" sz="1200"/>
            </a:p>
          </p:txBody>
        </p:sp>
        <p:sp>
          <p:nvSpPr>
            <p:cNvPr id="1203" name="フリーフォーム: 図形 1202">
              <a:extLst>
                <a:ext uri="{FF2B5EF4-FFF2-40B4-BE49-F238E27FC236}">
                  <a16:creationId xmlns:a16="http://schemas.microsoft.com/office/drawing/2014/main" id="{68D6C55D-486C-6203-806E-1A320DF9D758}"/>
                </a:ext>
              </a:extLst>
            </p:cNvPr>
            <p:cNvSpPr/>
            <p:nvPr/>
          </p:nvSpPr>
          <p:spPr>
            <a:xfrm>
              <a:off x="7670112" y="3202637"/>
              <a:ext cx="117693" cy="120409"/>
            </a:xfrm>
            <a:custGeom>
              <a:avLst/>
              <a:gdLst>
                <a:gd name="connsiteX0" fmla="*/ 117693 w 117693"/>
                <a:gd name="connsiteY0" fmla="*/ 60295 h 120409"/>
                <a:gd name="connsiteX1" fmla="*/ 56855 w 117693"/>
                <a:gd name="connsiteY1" fmla="*/ 120409 h 120409"/>
                <a:gd name="connsiteX2" fmla="*/ 0 w 117693"/>
                <a:gd name="connsiteY2" fmla="*/ 63373 h 120409"/>
                <a:gd name="connsiteX3" fmla="*/ 64278 w 117693"/>
                <a:gd name="connsiteY3" fmla="*/ 0 h 120409"/>
                <a:gd name="connsiteX4" fmla="*/ 117693 w 117693"/>
                <a:gd name="connsiteY4" fmla="*/ 60295 h 120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93" h="120409">
                  <a:moveTo>
                    <a:pt x="117693" y="60295"/>
                  </a:moveTo>
                  <a:cubicBezTo>
                    <a:pt x="117693" y="100365"/>
                    <a:pt x="97413" y="120409"/>
                    <a:pt x="56855" y="120409"/>
                  </a:cubicBezTo>
                  <a:cubicBezTo>
                    <a:pt x="18958" y="120409"/>
                    <a:pt x="0" y="101397"/>
                    <a:pt x="0" y="63373"/>
                  </a:cubicBezTo>
                  <a:cubicBezTo>
                    <a:pt x="0" y="21130"/>
                    <a:pt x="21420" y="0"/>
                    <a:pt x="64278" y="0"/>
                  </a:cubicBezTo>
                  <a:cubicBezTo>
                    <a:pt x="99894" y="0"/>
                    <a:pt x="117693" y="20098"/>
                    <a:pt x="117693" y="60295"/>
                  </a:cubicBezTo>
                  <a:close/>
                </a:path>
              </a:pathLst>
            </a:custGeom>
            <a:solidFill>
              <a:srgbClr val="19A387"/>
            </a:solidFill>
            <a:ln w="18102" cap="flat">
              <a:noFill/>
              <a:prstDash val="solid"/>
              <a:miter/>
            </a:ln>
          </p:spPr>
          <p:txBody>
            <a:bodyPr rtlCol="0" anchor="ctr"/>
            <a:lstStyle/>
            <a:p>
              <a:endParaRPr lang="ja-JP" altLang="en-US" sz="1200"/>
            </a:p>
          </p:txBody>
        </p:sp>
        <p:sp>
          <p:nvSpPr>
            <p:cNvPr id="1204" name="フリーフォーム: 図形 1203">
              <a:extLst>
                <a:ext uri="{FF2B5EF4-FFF2-40B4-BE49-F238E27FC236}">
                  <a16:creationId xmlns:a16="http://schemas.microsoft.com/office/drawing/2014/main" id="{86F30A08-2691-C183-ED79-422B22BA1D60}"/>
                </a:ext>
              </a:extLst>
            </p:cNvPr>
            <p:cNvSpPr/>
            <p:nvPr/>
          </p:nvSpPr>
          <p:spPr>
            <a:xfrm>
              <a:off x="5318821" y="3201833"/>
              <a:ext cx="118329" cy="121056"/>
            </a:xfrm>
            <a:custGeom>
              <a:avLst/>
              <a:gdLst>
                <a:gd name="connsiteX0" fmla="*/ 118013 w 118329"/>
                <a:gd name="connsiteY0" fmla="*/ 60375 h 121056"/>
                <a:gd name="connsiteX1" fmla="*/ 58261 w 118329"/>
                <a:gd name="connsiteY1" fmla="*/ 121032 h 121056"/>
                <a:gd name="connsiteX2" fmla="*/ 501 w 118329"/>
                <a:gd name="connsiteY2" fmla="*/ 62366 h 121056"/>
                <a:gd name="connsiteX3" fmla="*/ 62969 w 118329"/>
                <a:gd name="connsiteY3" fmla="*/ 79 h 121056"/>
                <a:gd name="connsiteX4" fmla="*/ 118013 w 118329"/>
                <a:gd name="connsiteY4" fmla="*/ 60375 h 12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9" h="121056">
                  <a:moveTo>
                    <a:pt x="118013" y="60375"/>
                  </a:moveTo>
                  <a:cubicBezTo>
                    <a:pt x="116927" y="124110"/>
                    <a:pt x="130145" y="121032"/>
                    <a:pt x="58261" y="121032"/>
                  </a:cubicBezTo>
                  <a:cubicBezTo>
                    <a:pt x="320" y="121032"/>
                    <a:pt x="-42" y="121032"/>
                    <a:pt x="501" y="62366"/>
                  </a:cubicBezTo>
                  <a:cubicBezTo>
                    <a:pt x="1225" y="-5353"/>
                    <a:pt x="-12173" y="623"/>
                    <a:pt x="62969" y="79"/>
                  </a:cubicBezTo>
                  <a:cubicBezTo>
                    <a:pt x="130688" y="-464"/>
                    <a:pt x="116565" y="79"/>
                    <a:pt x="118013" y="60375"/>
                  </a:cubicBezTo>
                  <a:close/>
                </a:path>
              </a:pathLst>
            </a:custGeom>
            <a:solidFill>
              <a:srgbClr val="B2D2A3"/>
            </a:solidFill>
            <a:ln w="18102" cap="flat">
              <a:noFill/>
              <a:prstDash val="solid"/>
              <a:miter/>
            </a:ln>
          </p:spPr>
          <p:txBody>
            <a:bodyPr rtlCol="0" anchor="ctr"/>
            <a:lstStyle/>
            <a:p>
              <a:endParaRPr lang="ja-JP" altLang="en-US" sz="1200"/>
            </a:p>
          </p:txBody>
        </p:sp>
        <p:sp>
          <p:nvSpPr>
            <p:cNvPr id="1205" name="フリーフォーム: 図形 1204">
              <a:extLst>
                <a:ext uri="{FF2B5EF4-FFF2-40B4-BE49-F238E27FC236}">
                  <a16:creationId xmlns:a16="http://schemas.microsoft.com/office/drawing/2014/main" id="{D94F4446-7E5C-D4B4-E9D7-8B96C1DFBFC6}"/>
                </a:ext>
              </a:extLst>
            </p:cNvPr>
            <p:cNvSpPr/>
            <p:nvPr/>
          </p:nvSpPr>
          <p:spPr>
            <a:xfrm>
              <a:off x="6156031" y="2814816"/>
              <a:ext cx="168316" cy="156425"/>
            </a:xfrm>
            <a:custGeom>
              <a:avLst/>
              <a:gdLst>
                <a:gd name="connsiteX0" fmla="*/ 0 w 168316"/>
                <a:gd name="connsiteY0" fmla="*/ 75662 h 156425"/>
                <a:gd name="connsiteX1" fmla="*/ 47621 w 168316"/>
                <a:gd name="connsiteY1" fmla="*/ 9754 h 156425"/>
                <a:gd name="connsiteX2" fmla="*/ 144673 w 168316"/>
                <a:gd name="connsiteY2" fmla="*/ 19350 h 156425"/>
                <a:gd name="connsiteX3" fmla="*/ 164047 w 168316"/>
                <a:gd name="connsiteY3" fmla="*/ 102641 h 156425"/>
                <a:gd name="connsiteX4" fmla="*/ 99949 w 168316"/>
                <a:gd name="connsiteY4" fmla="*/ 156237 h 156425"/>
                <a:gd name="connsiteX5" fmla="*/ 79850 w 168316"/>
                <a:gd name="connsiteY5" fmla="*/ 139941 h 156425"/>
                <a:gd name="connsiteX6" fmla="*/ 93250 w 168316"/>
                <a:gd name="connsiteY6" fmla="*/ 129258 h 156425"/>
                <a:gd name="connsiteX7" fmla="*/ 137068 w 168316"/>
                <a:gd name="connsiteY7" fmla="*/ 53934 h 156425"/>
                <a:gd name="connsiteX8" fmla="*/ 120047 w 168316"/>
                <a:gd name="connsiteY8" fmla="*/ 33655 h 156425"/>
                <a:gd name="connsiteX9" fmla="*/ 97414 w 168316"/>
                <a:gd name="connsiteY9" fmla="*/ 43070 h 156425"/>
                <a:gd name="connsiteX10" fmla="*/ 81661 w 168316"/>
                <a:gd name="connsiteY10" fmla="*/ 101917 h 156425"/>
                <a:gd name="connsiteX11" fmla="*/ 30782 w 168316"/>
                <a:gd name="connsiteY11" fmla="*/ 141390 h 156425"/>
                <a:gd name="connsiteX12" fmla="*/ 0 w 168316"/>
                <a:gd name="connsiteY12" fmla="*/ 75843 h 156425"/>
                <a:gd name="connsiteX13" fmla="*/ 70254 w 168316"/>
                <a:gd name="connsiteY13" fmla="*/ 41259 h 156425"/>
                <a:gd name="connsiteX14" fmla="*/ 55769 w 168316"/>
                <a:gd name="connsiteY14" fmla="*/ 32930 h 156425"/>
                <a:gd name="connsiteX15" fmla="*/ 25893 w 168316"/>
                <a:gd name="connsiteY15" fmla="*/ 97028 h 156425"/>
                <a:gd name="connsiteX16" fmla="*/ 36757 w 168316"/>
                <a:gd name="connsiteY16" fmla="*/ 111876 h 156425"/>
                <a:gd name="connsiteX17" fmla="*/ 51604 w 168316"/>
                <a:gd name="connsiteY17" fmla="*/ 101555 h 156425"/>
                <a:gd name="connsiteX18" fmla="*/ 70254 w 168316"/>
                <a:gd name="connsiteY18" fmla="*/ 41078 h 15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316" h="156425">
                  <a:moveTo>
                    <a:pt x="0" y="75662"/>
                  </a:moveTo>
                  <a:cubicBezTo>
                    <a:pt x="543" y="50856"/>
                    <a:pt x="15572" y="24058"/>
                    <a:pt x="47621" y="9754"/>
                  </a:cubicBezTo>
                  <a:cubicBezTo>
                    <a:pt x="81118" y="-5094"/>
                    <a:pt x="114797" y="-3826"/>
                    <a:pt x="144673" y="19350"/>
                  </a:cubicBezTo>
                  <a:cubicBezTo>
                    <a:pt x="166582" y="36371"/>
                    <a:pt x="173824" y="72584"/>
                    <a:pt x="164047" y="102641"/>
                  </a:cubicBezTo>
                  <a:cubicBezTo>
                    <a:pt x="154994" y="129801"/>
                    <a:pt x="126204" y="153159"/>
                    <a:pt x="99949" y="156237"/>
                  </a:cubicBezTo>
                  <a:cubicBezTo>
                    <a:pt x="86007" y="157866"/>
                    <a:pt x="82929" y="148632"/>
                    <a:pt x="79850" y="139941"/>
                  </a:cubicBezTo>
                  <a:cubicBezTo>
                    <a:pt x="75143" y="126542"/>
                    <a:pt x="88361" y="130888"/>
                    <a:pt x="93250" y="129258"/>
                  </a:cubicBezTo>
                  <a:cubicBezTo>
                    <a:pt x="133627" y="115497"/>
                    <a:pt x="151191" y="86164"/>
                    <a:pt x="137068" y="53934"/>
                  </a:cubicBezTo>
                  <a:cubicBezTo>
                    <a:pt x="133447" y="45424"/>
                    <a:pt x="127652" y="38724"/>
                    <a:pt x="120047" y="33655"/>
                  </a:cubicBezTo>
                  <a:cubicBezTo>
                    <a:pt x="107916" y="25688"/>
                    <a:pt x="100492" y="24783"/>
                    <a:pt x="97414" y="43070"/>
                  </a:cubicBezTo>
                  <a:cubicBezTo>
                    <a:pt x="94155" y="62988"/>
                    <a:pt x="88542" y="82905"/>
                    <a:pt x="81661" y="101917"/>
                  </a:cubicBezTo>
                  <a:cubicBezTo>
                    <a:pt x="70435" y="132879"/>
                    <a:pt x="52147" y="146097"/>
                    <a:pt x="30782" y="141390"/>
                  </a:cubicBezTo>
                  <a:cubicBezTo>
                    <a:pt x="11950" y="137225"/>
                    <a:pt x="362" y="116040"/>
                    <a:pt x="0" y="75843"/>
                  </a:cubicBezTo>
                  <a:close/>
                  <a:moveTo>
                    <a:pt x="70254" y="41259"/>
                  </a:moveTo>
                  <a:cubicBezTo>
                    <a:pt x="72970" y="26774"/>
                    <a:pt x="66270" y="27498"/>
                    <a:pt x="55769" y="32930"/>
                  </a:cubicBezTo>
                  <a:cubicBezTo>
                    <a:pt x="35308" y="43795"/>
                    <a:pt x="20099" y="75481"/>
                    <a:pt x="25893" y="97028"/>
                  </a:cubicBezTo>
                  <a:cubicBezTo>
                    <a:pt x="27522" y="103184"/>
                    <a:pt x="29514" y="110246"/>
                    <a:pt x="36757" y="111876"/>
                  </a:cubicBezTo>
                  <a:cubicBezTo>
                    <a:pt x="44362" y="113505"/>
                    <a:pt x="48526" y="107349"/>
                    <a:pt x="51604" y="101555"/>
                  </a:cubicBezTo>
                  <a:cubicBezTo>
                    <a:pt x="61563" y="82905"/>
                    <a:pt x="68443" y="63169"/>
                    <a:pt x="70254" y="41078"/>
                  </a:cubicBezTo>
                  <a:close/>
                </a:path>
              </a:pathLst>
            </a:custGeom>
            <a:solidFill>
              <a:srgbClr val="7B7A7A"/>
            </a:solidFill>
            <a:ln w="18102" cap="flat">
              <a:noFill/>
              <a:prstDash val="solid"/>
              <a:miter/>
            </a:ln>
          </p:spPr>
          <p:txBody>
            <a:bodyPr rtlCol="0" anchor="ctr"/>
            <a:lstStyle/>
            <a:p>
              <a:endParaRPr lang="ja-JP" altLang="en-US" sz="1200"/>
            </a:p>
          </p:txBody>
        </p:sp>
        <p:sp>
          <p:nvSpPr>
            <p:cNvPr id="1206" name="フリーフォーム: 図形 1205">
              <a:extLst>
                <a:ext uri="{FF2B5EF4-FFF2-40B4-BE49-F238E27FC236}">
                  <a16:creationId xmlns:a16="http://schemas.microsoft.com/office/drawing/2014/main" id="{050734CC-5C6B-9272-B587-1292C3BD5DF5}"/>
                </a:ext>
              </a:extLst>
            </p:cNvPr>
            <p:cNvSpPr/>
            <p:nvPr/>
          </p:nvSpPr>
          <p:spPr>
            <a:xfrm>
              <a:off x="6939251" y="2815710"/>
              <a:ext cx="168783" cy="155106"/>
            </a:xfrm>
            <a:custGeom>
              <a:avLst/>
              <a:gdLst>
                <a:gd name="connsiteX0" fmla="*/ 168467 w 168783"/>
                <a:gd name="connsiteY0" fmla="*/ 71691 h 155106"/>
                <a:gd name="connsiteX1" fmla="*/ 107990 w 168783"/>
                <a:gd name="connsiteY1" fmla="*/ 153532 h 155106"/>
                <a:gd name="connsiteX2" fmla="*/ 81193 w 168783"/>
                <a:gd name="connsiteY2" fmla="*/ 141582 h 155106"/>
                <a:gd name="connsiteX3" fmla="*/ 98213 w 168783"/>
                <a:gd name="connsiteY3" fmla="*/ 126916 h 155106"/>
                <a:gd name="connsiteX4" fmla="*/ 126460 w 168783"/>
                <a:gd name="connsiteY4" fmla="*/ 37469 h 155106"/>
                <a:gd name="connsiteX5" fmla="*/ 105094 w 168783"/>
                <a:gd name="connsiteY5" fmla="*/ 28053 h 155106"/>
                <a:gd name="connsiteX6" fmla="*/ 97670 w 168783"/>
                <a:gd name="connsiteY6" fmla="*/ 46884 h 155106"/>
                <a:gd name="connsiteX7" fmla="*/ 73769 w 168783"/>
                <a:gd name="connsiteY7" fmla="*/ 118225 h 155106"/>
                <a:gd name="connsiteX8" fmla="*/ 34115 w 168783"/>
                <a:gd name="connsiteY8" fmla="*/ 140677 h 155106"/>
                <a:gd name="connsiteX9" fmla="*/ 3696 w 168783"/>
                <a:gd name="connsiteY9" fmla="*/ 109533 h 155106"/>
                <a:gd name="connsiteX10" fmla="*/ 48057 w 168783"/>
                <a:gd name="connsiteY10" fmla="*/ 9041 h 155106"/>
                <a:gd name="connsiteX11" fmla="*/ 157965 w 168783"/>
                <a:gd name="connsiteY11" fmla="*/ 33304 h 155106"/>
                <a:gd name="connsiteX12" fmla="*/ 168648 w 168783"/>
                <a:gd name="connsiteY12" fmla="*/ 72052 h 155106"/>
                <a:gd name="connsiteX13" fmla="*/ 70691 w 168783"/>
                <a:gd name="connsiteY13" fmla="*/ 40728 h 155106"/>
                <a:gd name="connsiteX14" fmla="*/ 58197 w 168783"/>
                <a:gd name="connsiteY14" fmla="*/ 30950 h 155106"/>
                <a:gd name="connsiteX15" fmla="*/ 26510 w 168783"/>
                <a:gd name="connsiteY15" fmla="*/ 96316 h 155106"/>
                <a:gd name="connsiteX16" fmla="*/ 37556 w 168783"/>
                <a:gd name="connsiteY16" fmla="*/ 110982 h 155106"/>
                <a:gd name="connsiteX17" fmla="*/ 52222 w 168783"/>
                <a:gd name="connsiteY17" fmla="*/ 100480 h 155106"/>
                <a:gd name="connsiteX18" fmla="*/ 70691 w 168783"/>
                <a:gd name="connsiteY18" fmla="*/ 40728 h 15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8783" h="155106">
                  <a:moveTo>
                    <a:pt x="168467" y="71691"/>
                  </a:moveTo>
                  <a:cubicBezTo>
                    <a:pt x="168467" y="114422"/>
                    <a:pt x="146377" y="143031"/>
                    <a:pt x="107990" y="153532"/>
                  </a:cubicBezTo>
                  <a:cubicBezTo>
                    <a:pt x="95316" y="156973"/>
                    <a:pt x="86081" y="155524"/>
                    <a:pt x="81193" y="141582"/>
                  </a:cubicBezTo>
                  <a:cubicBezTo>
                    <a:pt x="74674" y="122751"/>
                    <a:pt x="92419" y="128908"/>
                    <a:pt x="98213" y="126916"/>
                  </a:cubicBezTo>
                  <a:cubicBezTo>
                    <a:pt x="141488" y="111706"/>
                    <a:pt x="156697" y="65534"/>
                    <a:pt x="126460" y="37469"/>
                  </a:cubicBezTo>
                  <a:cubicBezTo>
                    <a:pt x="120484" y="31856"/>
                    <a:pt x="113603" y="25881"/>
                    <a:pt x="105094" y="28053"/>
                  </a:cubicBezTo>
                  <a:cubicBezTo>
                    <a:pt x="95678" y="30407"/>
                    <a:pt x="99300" y="40366"/>
                    <a:pt x="97670" y="46884"/>
                  </a:cubicBezTo>
                  <a:cubicBezTo>
                    <a:pt x="92057" y="71509"/>
                    <a:pt x="86443" y="96134"/>
                    <a:pt x="73769" y="118225"/>
                  </a:cubicBezTo>
                  <a:cubicBezTo>
                    <a:pt x="65078" y="133253"/>
                    <a:pt x="53127" y="143574"/>
                    <a:pt x="34115" y="140677"/>
                  </a:cubicBezTo>
                  <a:cubicBezTo>
                    <a:pt x="16190" y="137961"/>
                    <a:pt x="8404" y="124924"/>
                    <a:pt x="3696" y="109533"/>
                  </a:cubicBezTo>
                  <a:cubicBezTo>
                    <a:pt x="-8617" y="70061"/>
                    <a:pt x="10758" y="26424"/>
                    <a:pt x="48057" y="9041"/>
                  </a:cubicBezTo>
                  <a:cubicBezTo>
                    <a:pt x="87711" y="-9609"/>
                    <a:pt x="138229" y="1618"/>
                    <a:pt x="157965" y="33304"/>
                  </a:cubicBezTo>
                  <a:cubicBezTo>
                    <a:pt x="165932" y="46160"/>
                    <a:pt x="169554" y="60102"/>
                    <a:pt x="168648" y="72052"/>
                  </a:cubicBezTo>
                  <a:close/>
                  <a:moveTo>
                    <a:pt x="70691" y="40728"/>
                  </a:moveTo>
                  <a:cubicBezTo>
                    <a:pt x="72501" y="29683"/>
                    <a:pt x="70691" y="25156"/>
                    <a:pt x="58197" y="30950"/>
                  </a:cubicBezTo>
                  <a:cubicBezTo>
                    <a:pt x="37013" y="40909"/>
                    <a:pt x="20354" y="73863"/>
                    <a:pt x="26510" y="96316"/>
                  </a:cubicBezTo>
                  <a:cubicBezTo>
                    <a:pt x="28140" y="102472"/>
                    <a:pt x="30313" y="109714"/>
                    <a:pt x="37556" y="110982"/>
                  </a:cubicBezTo>
                  <a:cubicBezTo>
                    <a:pt x="45160" y="112431"/>
                    <a:pt x="49325" y="106093"/>
                    <a:pt x="52222" y="100480"/>
                  </a:cubicBezTo>
                  <a:cubicBezTo>
                    <a:pt x="62000" y="81830"/>
                    <a:pt x="68880" y="62094"/>
                    <a:pt x="70691" y="40728"/>
                  </a:cubicBezTo>
                  <a:close/>
                </a:path>
              </a:pathLst>
            </a:custGeom>
            <a:solidFill>
              <a:srgbClr val="7B7A7A"/>
            </a:solidFill>
            <a:ln w="18102" cap="flat">
              <a:noFill/>
              <a:prstDash val="solid"/>
              <a:miter/>
            </a:ln>
          </p:spPr>
          <p:txBody>
            <a:bodyPr rtlCol="0" anchor="ctr"/>
            <a:lstStyle/>
            <a:p>
              <a:endParaRPr lang="ja-JP" altLang="en-US" sz="1200"/>
            </a:p>
          </p:txBody>
        </p:sp>
        <p:sp>
          <p:nvSpPr>
            <p:cNvPr id="1207" name="フリーフォーム: 図形 1206">
              <a:extLst>
                <a:ext uri="{FF2B5EF4-FFF2-40B4-BE49-F238E27FC236}">
                  <a16:creationId xmlns:a16="http://schemas.microsoft.com/office/drawing/2014/main" id="{72B9F81C-8B4F-5C9A-2233-60537B8AD42C}"/>
                </a:ext>
              </a:extLst>
            </p:cNvPr>
            <p:cNvSpPr/>
            <p:nvPr/>
          </p:nvSpPr>
          <p:spPr>
            <a:xfrm>
              <a:off x="6346329" y="2805558"/>
              <a:ext cx="179987" cy="174194"/>
            </a:xfrm>
            <a:custGeom>
              <a:avLst/>
              <a:gdLst>
                <a:gd name="connsiteX0" fmla="*/ 110455 w 179987"/>
                <a:gd name="connsiteY0" fmla="*/ 24806 h 174194"/>
                <a:gd name="connsiteX1" fmla="*/ 36398 w 179987"/>
                <a:gd name="connsiteY1" fmla="*/ 24806 h 174194"/>
                <a:gd name="connsiteX2" fmla="*/ 20464 w 179987"/>
                <a:gd name="connsiteY2" fmla="*/ 13037 h 174194"/>
                <a:gd name="connsiteX3" fmla="*/ 35855 w 179987"/>
                <a:gd name="connsiteY3" fmla="*/ 0 h 174194"/>
                <a:gd name="connsiteX4" fmla="*/ 141055 w 179987"/>
                <a:gd name="connsiteY4" fmla="*/ 0 h 174194"/>
                <a:gd name="connsiteX5" fmla="*/ 161334 w 179987"/>
                <a:gd name="connsiteY5" fmla="*/ 10683 h 174194"/>
                <a:gd name="connsiteX6" fmla="*/ 150833 w 179987"/>
                <a:gd name="connsiteY6" fmla="*/ 29876 h 174194"/>
                <a:gd name="connsiteX7" fmla="*/ 107557 w 179987"/>
                <a:gd name="connsiteY7" fmla="*/ 65365 h 174194"/>
                <a:gd name="connsiteX8" fmla="*/ 162964 w 179987"/>
                <a:gd name="connsiteY8" fmla="*/ 69349 h 174194"/>
                <a:gd name="connsiteX9" fmla="*/ 179984 w 179987"/>
                <a:gd name="connsiteY9" fmla="*/ 83110 h 174194"/>
                <a:gd name="connsiteX10" fmla="*/ 164050 w 179987"/>
                <a:gd name="connsiteY10" fmla="*/ 95422 h 174194"/>
                <a:gd name="connsiteX11" fmla="*/ 109368 w 179987"/>
                <a:gd name="connsiteY11" fmla="*/ 98319 h 174194"/>
                <a:gd name="connsiteX12" fmla="*/ 104842 w 179987"/>
                <a:gd name="connsiteY12" fmla="*/ 151915 h 174194"/>
                <a:gd name="connsiteX13" fmla="*/ 87278 w 179987"/>
                <a:gd name="connsiteY13" fmla="*/ 171470 h 174194"/>
                <a:gd name="connsiteX14" fmla="*/ 47806 w 179987"/>
                <a:gd name="connsiteY14" fmla="*/ 167668 h 174194"/>
                <a:gd name="connsiteX15" fmla="*/ 44727 w 179987"/>
                <a:gd name="connsiteY15" fmla="*/ 149380 h 174194"/>
                <a:gd name="connsiteX16" fmla="*/ 57583 w 179987"/>
                <a:gd name="connsiteY16" fmla="*/ 147026 h 174194"/>
                <a:gd name="connsiteX17" fmla="*/ 80036 w 179987"/>
                <a:gd name="connsiteY17" fmla="*/ 121315 h 174194"/>
                <a:gd name="connsiteX18" fmla="*/ 58307 w 179987"/>
                <a:gd name="connsiteY18" fmla="*/ 94517 h 174194"/>
                <a:gd name="connsiteX19" fmla="*/ 16843 w 179987"/>
                <a:gd name="connsiteY19" fmla="*/ 95422 h 174194"/>
                <a:gd name="connsiteX20" fmla="*/ 4 w 179987"/>
                <a:gd name="connsiteY20" fmla="*/ 81661 h 174194"/>
                <a:gd name="connsiteX21" fmla="*/ 15757 w 179987"/>
                <a:gd name="connsiteY21" fmla="*/ 69711 h 174194"/>
                <a:gd name="connsiteX22" fmla="*/ 49978 w 179987"/>
                <a:gd name="connsiteY22" fmla="*/ 70073 h 174194"/>
                <a:gd name="connsiteX23" fmla="*/ 81665 w 179987"/>
                <a:gd name="connsiteY23" fmla="*/ 51966 h 174194"/>
                <a:gd name="connsiteX24" fmla="*/ 110636 w 179987"/>
                <a:gd name="connsiteY24" fmla="*/ 24625 h 1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9987" h="174194">
                  <a:moveTo>
                    <a:pt x="110455" y="24806"/>
                  </a:moveTo>
                  <a:cubicBezTo>
                    <a:pt x="84381" y="24806"/>
                    <a:pt x="60299" y="24444"/>
                    <a:pt x="36398" y="24806"/>
                  </a:cubicBezTo>
                  <a:cubicBezTo>
                    <a:pt x="27345" y="24987"/>
                    <a:pt x="20464" y="25711"/>
                    <a:pt x="20464" y="13037"/>
                  </a:cubicBezTo>
                  <a:cubicBezTo>
                    <a:pt x="20464" y="1449"/>
                    <a:pt x="26077" y="0"/>
                    <a:pt x="35855" y="0"/>
                  </a:cubicBezTo>
                  <a:cubicBezTo>
                    <a:pt x="70982" y="362"/>
                    <a:pt x="106109" y="543"/>
                    <a:pt x="141055" y="0"/>
                  </a:cubicBezTo>
                  <a:cubicBezTo>
                    <a:pt x="150290" y="0"/>
                    <a:pt x="157351" y="2716"/>
                    <a:pt x="161334" y="10683"/>
                  </a:cubicBezTo>
                  <a:cubicBezTo>
                    <a:pt x="166585" y="21185"/>
                    <a:pt x="156264" y="24987"/>
                    <a:pt x="150833" y="29876"/>
                  </a:cubicBezTo>
                  <a:cubicBezTo>
                    <a:pt x="137433" y="41645"/>
                    <a:pt x="123310" y="52509"/>
                    <a:pt x="107557" y="65365"/>
                  </a:cubicBezTo>
                  <a:cubicBezTo>
                    <a:pt x="126750" y="73513"/>
                    <a:pt x="145219" y="69168"/>
                    <a:pt x="162964" y="69349"/>
                  </a:cubicBezTo>
                  <a:cubicBezTo>
                    <a:pt x="173647" y="69349"/>
                    <a:pt x="180165" y="69892"/>
                    <a:pt x="179984" y="83110"/>
                  </a:cubicBezTo>
                  <a:cubicBezTo>
                    <a:pt x="179803" y="95060"/>
                    <a:pt x="173285" y="95422"/>
                    <a:pt x="164050" y="95422"/>
                  </a:cubicBezTo>
                  <a:cubicBezTo>
                    <a:pt x="145400" y="95422"/>
                    <a:pt x="121681" y="89266"/>
                    <a:pt x="109368" y="98319"/>
                  </a:cubicBezTo>
                  <a:cubicBezTo>
                    <a:pt x="95969" y="108278"/>
                    <a:pt x="106290" y="133446"/>
                    <a:pt x="104842" y="151915"/>
                  </a:cubicBezTo>
                  <a:cubicBezTo>
                    <a:pt x="103936" y="163684"/>
                    <a:pt x="98685" y="170022"/>
                    <a:pt x="87278" y="171470"/>
                  </a:cubicBezTo>
                  <a:cubicBezTo>
                    <a:pt x="73879" y="173281"/>
                    <a:pt x="59394" y="178170"/>
                    <a:pt x="47806" y="167668"/>
                  </a:cubicBezTo>
                  <a:cubicBezTo>
                    <a:pt x="44003" y="164228"/>
                    <a:pt x="43279" y="155174"/>
                    <a:pt x="44727" y="149380"/>
                  </a:cubicBezTo>
                  <a:cubicBezTo>
                    <a:pt x="45995" y="143767"/>
                    <a:pt x="53237" y="145940"/>
                    <a:pt x="57583" y="147026"/>
                  </a:cubicBezTo>
                  <a:cubicBezTo>
                    <a:pt x="81303" y="152277"/>
                    <a:pt x="79854" y="137068"/>
                    <a:pt x="80036" y="121315"/>
                  </a:cubicBezTo>
                  <a:cubicBezTo>
                    <a:pt x="80036" y="105743"/>
                    <a:pt x="81665" y="91258"/>
                    <a:pt x="58307" y="94517"/>
                  </a:cubicBezTo>
                  <a:cubicBezTo>
                    <a:pt x="44727" y="96328"/>
                    <a:pt x="30604" y="94517"/>
                    <a:pt x="16843" y="95422"/>
                  </a:cubicBezTo>
                  <a:cubicBezTo>
                    <a:pt x="6160" y="96146"/>
                    <a:pt x="-177" y="94879"/>
                    <a:pt x="4" y="81661"/>
                  </a:cubicBezTo>
                  <a:cubicBezTo>
                    <a:pt x="366" y="69530"/>
                    <a:pt x="6522" y="68986"/>
                    <a:pt x="15757" y="69711"/>
                  </a:cubicBezTo>
                  <a:cubicBezTo>
                    <a:pt x="27164" y="70435"/>
                    <a:pt x="38571" y="70616"/>
                    <a:pt x="49978" y="70073"/>
                  </a:cubicBezTo>
                  <a:cubicBezTo>
                    <a:pt x="63015" y="69349"/>
                    <a:pt x="79311" y="76772"/>
                    <a:pt x="81665" y="51966"/>
                  </a:cubicBezTo>
                  <a:cubicBezTo>
                    <a:pt x="82570" y="42370"/>
                    <a:pt x="104298" y="42370"/>
                    <a:pt x="110636" y="24625"/>
                  </a:cubicBezTo>
                  <a:close/>
                </a:path>
              </a:pathLst>
            </a:custGeom>
            <a:solidFill>
              <a:srgbClr val="7B7A7A"/>
            </a:solidFill>
            <a:ln w="18102" cap="flat">
              <a:noFill/>
              <a:prstDash val="solid"/>
              <a:miter/>
            </a:ln>
          </p:spPr>
          <p:txBody>
            <a:bodyPr rtlCol="0" anchor="ctr"/>
            <a:lstStyle/>
            <a:p>
              <a:endParaRPr lang="ja-JP" altLang="en-US" sz="1200"/>
            </a:p>
          </p:txBody>
        </p:sp>
        <p:sp>
          <p:nvSpPr>
            <p:cNvPr id="1208" name="フリーフォーム: 図形 1207">
              <a:extLst>
                <a:ext uri="{FF2B5EF4-FFF2-40B4-BE49-F238E27FC236}">
                  <a16:creationId xmlns:a16="http://schemas.microsoft.com/office/drawing/2014/main" id="{3B01F805-7F17-2707-D1DF-056DBA39AF6F}"/>
                </a:ext>
              </a:extLst>
            </p:cNvPr>
            <p:cNvSpPr/>
            <p:nvPr/>
          </p:nvSpPr>
          <p:spPr>
            <a:xfrm>
              <a:off x="4378777" y="3204991"/>
              <a:ext cx="117777" cy="117846"/>
            </a:xfrm>
            <a:custGeom>
              <a:avLst/>
              <a:gdLst>
                <a:gd name="connsiteX0" fmla="*/ 59655 w 117777"/>
                <a:gd name="connsiteY0" fmla="*/ 0 h 117846"/>
                <a:gd name="connsiteX1" fmla="*/ 117778 w 117777"/>
                <a:gd name="connsiteY1" fmla="*/ 57398 h 117846"/>
                <a:gd name="connsiteX2" fmla="*/ 56940 w 117777"/>
                <a:gd name="connsiteY2" fmla="*/ 117693 h 117846"/>
                <a:gd name="connsiteX3" fmla="*/ 266 w 117777"/>
                <a:gd name="connsiteY3" fmla="*/ 60657 h 117846"/>
                <a:gd name="connsiteX4" fmla="*/ 59655 w 117777"/>
                <a:gd name="connsiteY4" fmla="*/ 0 h 117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77" h="117846">
                  <a:moveTo>
                    <a:pt x="59655" y="0"/>
                  </a:moveTo>
                  <a:cubicBezTo>
                    <a:pt x="98404" y="0"/>
                    <a:pt x="117778" y="19139"/>
                    <a:pt x="117778" y="57398"/>
                  </a:cubicBezTo>
                  <a:cubicBezTo>
                    <a:pt x="117778" y="117875"/>
                    <a:pt x="117778" y="118237"/>
                    <a:pt x="56940" y="117693"/>
                  </a:cubicBezTo>
                  <a:cubicBezTo>
                    <a:pt x="-9331" y="117150"/>
                    <a:pt x="809" y="126204"/>
                    <a:pt x="266" y="60657"/>
                  </a:cubicBezTo>
                  <a:cubicBezTo>
                    <a:pt x="-278" y="0"/>
                    <a:pt x="266" y="0"/>
                    <a:pt x="59655" y="0"/>
                  </a:cubicBezTo>
                  <a:close/>
                </a:path>
              </a:pathLst>
            </a:custGeom>
            <a:solidFill>
              <a:srgbClr val="75A0AA"/>
            </a:solidFill>
            <a:ln w="18102" cap="flat">
              <a:noFill/>
              <a:prstDash val="solid"/>
              <a:miter/>
            </a:ln>
          </p:spPr>
          <p:txBody>
            <a:bodyPr rtlCol="0" anchor="ctr"/>
            <a:lstStyle/>
            <a:p>
              <a:endParaRPr lang="ja-JP" altLang="en-US" sz="1200"/>
            </a:p>
          </p:txBody>
        </p:sp>
        <p:sp>
          <p:nvSpPr>
            <p:cNvPr id="1209" name="フリーフォーム: 図形 1208">
              <a:extLst>
                <a:ext uri="{FF2B5EF4-FFF2-40B4-BE49-F238E27FC236}">
                  <a16:creationId xmlns:a16="http://schemas.microsoft.com/office/drawing/2014/main" id="{5A563AC8-308B-C89B-89F6-C61D007BCB99}"/>
                </a:ext>
              </a:extLst>
            </p:cNvPr>
            <p:cNvSpPr/>
            <p:nvPr/>
          </p:nvSpPr>
          <p:spPr>
            <a:xfrm>
              <a:off x="5169318" y="2808817"/>
              <a:ext cx="184062" cy="172775"/>
            </a:xfrm>
            <a:custGeom>
              <a:avLst/>
              <a:gdLst>
                <a:gd name="connsiteX0" fmla="*/ 84096 w 184062"/>
                <a:gd name="connsiteY0" fmla="*/ 24806 h 172775"/>
                <a:gd name="connsiteX1" fmla="*/ 15834 w 184062"/>
                <a:gd name="connsiteY1" fmla="*/ 24987 h 172775"/>
                <a:gd name="connsiteX2" fmla="*/ 987 w 184062"/>
                <a:gd name="connsiteY2" fmla="*/ 11950 h 172775"/>
                <a:gd name="connsiteX3" fmla="*/ 14929 w 184062"/>
                <a:gd name="connsiteY3" fmla="*/ 0 h 172775"/>
                <a:gd name="connsiteX4" fmla="*/ 166663 w 184062"/>
                <a:gd name="connsiteY4" fmla="*/ 0 h 172775"/>
                <a:gd name="connsiteX5" fmla="*/ 180424 w 184062"/>
                <a:gd name="connsiteY5" fmla="*/ 11950 h 172775"/>
                <a:gd name="connsiteX6" fmla="*/ 165395 w 184062"/>
                <a:gd name="connsiteY6" fmla="*/ 24625 h 172775"/>
                <a:gd name="connsiteX7" fmla="*/ 138597 w 184062"/>
                <a:gd name="connsiteY7" fmla="*/ 24082 h 172775"/>
                <a:gd name="connsiteX8" fmla="*/ 100392 w 184062"/>
                <a:gd name="connsiteY8" fmla="*/ 59571 h 172775"/>
                <a:gd name="connsiteX9" fmla="*/ 130811 w 184062"/>
                <a:gd name="connsiteY9" fmla="*/ 61563 h 172775"/>
                <a:gd name="connsiteX10" fmla="*/ 175535 w 184062"/>
                <a:gd name="connsiteY10" fmla="*/ 95060 h 172775"/>
                <a:gd name="connsiteX11" fmla="*/ 180243 w 184062"/>
                <a:gd name="connsiteY11" fmla="*/ 114072 h 172775"/>
                <a:gd name="connsiteX12" fmla="*/ 160687 w 184062"/>
                <a:gd name="connsiteY12" fmla="*/ 119866 h 172775"/>
                <a:gd name="connsiteX13" fmla="*/ 101841 w 184062"/>
                <a:gd name="connsiteY13" fmla="*/ 70797 h 172775"/>
                <a:gd name="connsiteX14" fmla="*/ 101841 w 184062"/>
                <a:gd name="connsiteY14" fmla="*/ 153907 h 172775"/>
                <a:gd name="connsiteX15" fmla="*/ 90433 w 184062"/>
                <a:gd name="connsiteY15" fmla="*/ 172738 h 172775"/>
                <a:gd name="connsiteX16" fmla="*/ 76491 w 184062"/>
                <a:gd name="connsiteY16" fmla="*/ 153725 h 172775"/>
                <a:gd name="connsiteX17" fmla="*/ 76491 w 184062"/>
                <a:gd name="connsiteY17" fmla="*/ 79488 h 172775"/>
                <a:gd name="connsiteX18" fmla="*/ 29595 w 184062"/>
                <a:gd name="connsiteY18" fmla="*/ 115520 h 172775"/>
                <a:gd name="connsiteX19" fmla="*/ 3703 w 184062"/>
                <a:gd name="connsiteY19" fmla="*/ 114796 h 172775"/>
                <a:gd name="connsiteX20" fmla="*/ 13480 w 184062"/>
                <a:gd name="connsiteY20" fmla="*/ 93973 h 172775"/>
                <a:gd name="connsiteX21" fmla="*/ 84277 w 184062"/>
                <a:gd name="connsiteY21" fmla="*/ 24806 h 1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062" h="172775">
                  <a:moveTo>
                    <a:pt x="84096" y="24806"/>
                  </a:moveTo>
                  <a:cubicBezTo>
                    <a:pt x="57842" y="24806"/>
                    <a:pt x="36838" y="24263"/>
                    <a:pt x="15834" y="24987"/>
                  </a:cubicBezTo>
                  <a:cubicBezTo>
                    <a:pt x="5875" y="25349"/>
                    <a:pt x="624" y="23177"/>
                    <a:pt x="987" y="11950"/>
                  </a:cubicBezTo>
                  <a:cubicBezTo>
                    <a:pt x="1349" y="1811"/>
                    <a:pt x="6237" y="0"/>
                    <a:pt x="14929" y="0"/>
                  </a:cubicBezTo>
                  <a:cubicBezTo>
                    <a:pt x="65447" y="181"/>
                    <a:pt x="115964" y="181"/>
                    <a:pt x="166663" y="0"/>
                  </a:cubicBezTo>
                  <a:cubicBezTo>
                    <a:pt x="175354" y="0"/>
                    <a:pt x="180062" y="1991"/>
                    <a:pt x="180424" y="11950"/>
                  </a:cubicBezTo>
                  <a:cubicBezTo>
                    <a:pt x="180786" y="23720"/>
                    <a:pt x="174992" y="25349"/>
                    <a:pt x="165395" y="24625"/>
                  </a:cubicBezTo>
                  <a:cubicBezTo>
                    <a:pt x="156523" y="23901"/>
                    <a:pt x="147289" y="25168"/>
                    <a:pt x="138597" y="24082"/>
                  </a:cubicBezTo>
                  <a:cubicBezTo>
                    <a:pt x="114334" y="20642"/>
                    <a:pt x="105281" y="34222"/>
                    <a:pt x="100392" y="59571"/>
                  </a:cubicBezTo>
                  <a:cubicBezTo>
                    <a:pt x="113791" y="48345"/>
                    <a:pt x="121758" y="51242"/>
                    <a:pt x="130811" y="61563"/>
                  </a:cubicBezTo>
                  <a:cubicBezTo>
                    <a:pt x="142943" y="75686"/>
                    <a:pt x="158153" y="87093"/>
                    <a:pt x="175535" y="95060"/>
                  </a:cubicBezTo>
                  <a:cubicBezTo>
                    <a:pt x="185313" y="99587"/>
                    <a:pt x="186399" y="105200"/>
                    <a:pt x="180243" y="114072"/>
                  </a:cubicBezTo>
                  <a:cubicBezTo>
                    <a:pt x="174992" y="121677"/>
                    <a:pt x="170646" y="126022"/>
                    <a:pt x="160687" y="119866"/>
                  </a:cubicBezTo>
                  <a:cubicBezTo>
                    <a:pt x="140408" y="107372"/>
                    <a:pt x="123207" y="91438"/>
                    <a:pt x="101841" y="70797"/>
                  </a:cubicBezTo>
                  <a:cubicBezTo>
                    <a:pt x="101841" y="101578"/>
                    <a:pt x="101841" y="127833"/>
                    <a:pt x="101841" y="153907"/>
                  </a:cubicBezTo>
                  <a:cubicBezTo>
                    <a:pt x="101841" y="162236"/>
                    <a:pt x="105281" y="172013"/>
                    <a:pt x="90433" y="172738"/>
                  </a:cubicBezTo>
                  <a:cubicBezTo>
                    <a:pt x="74500" y="173462"/>
                    <a:pt x="76491" y="163684"/>
                    <a:pt x="76491" y="153725"/>
                  </a:cubicBezTo>
                  <a:cubicBezTo>
                    <a:pt x="76491" y="130187"/>
                    <a:pt x="76491" y="106467"/>
                    <a:pt x="76491" y="79488"/>
                  </a:cubicBezTo>
                  <a:cubicBezTo>
                    <a:pt x="59652" y="92525"/>
                    <a:pt x="44623" y="104113"/>
                    <a:pt x="29595" y="115520"/>
                  </a:cubicBezTo>
                  <a:cubicBezTo>
                    <a:pt x="21085" y="122039"/>
                    <a:pt x="13118" y="128738"/>
                    <a:pt x="3703" y="114796"/>
                  </a:cubicBezTo>
                  <a:cubicBezTo>
                    <a:pt x="-6256" y="100130"/>
                    <a:pt x="6237" y="98681"/>
                    <a:pt x="13480" y="93973"/>
                  </a:cubicBezTo>
                  <a:cubicBezTo>
                    <a:pt x="40278" y="76772"/>
                    <a:pt x="64179" y="56311"/>
                    <a:pt x="84277" y="24806"/>
                  </a:cubicBezTo>
                  <a:close/>
                </a:path>
              </a:pathLst>
            </a:custGeom>
            <a:solidFill>
              <a:srgbClr val="7B7A7A"/>
            </a:solidFill>
            <a:ln w="18102" cap="flat">
              <a:noFill/>
              <a:prstDash val="solid"/>
              <a:miter/>
            </a:ln>
          </p:spPr>
          <p:txBody>
            <a:bodyPr rtlCol="0" anchor="ctr"/>
            <a:lstStyle/>
            <a:p>
              <a:endParaRPr lang="ja-JP" altLang="en-US" sz="1200"/>
            </a:p>
          </p:txBody>
        </p:sp>
        <p:sp>
          <p:nvSpPr>
            <p:cNvPr id="1210" name="フリーフォーム: 図形 1209">
              <a:extLst>
                <a:ext uri="{FF2B5EF4-FFF2-40B4-BE49-F238E27FC236}">
                  <a16:creationId xmlns:a16="http://schemas.microsoft.com/office/drawing/2014/main" id="{04288D78-195B-1E78-363E-A3FB88BE426C}"/>
                </a:ext>
              </a:extLst>
            </p:cNvPr>
            <p:cNvSpPr/>
            <p:nvPr/>
          </p:nvSpPr>
          <p:spPr>
            <a:xfrm>
              <a:off x="5961472" y="2797028"/>
              <a:ext cx="165226" cy="182718"/>
            </a:xfrm>
            <a:custGeom>
              <a:avLst/>
              <a:gdLst>
                <a:gd name="connsiteX0" fmla="*/ 456 w 165226"/>
                <a:gd name="connsiteY0" fmla="*/ 103952 h 182718"/>
                <a:gd name="connsiteX1" fmla="*/ 94 w 165226"/>
                <a:gd name="connsiteY1" fmla="*/ 45287 h 182718"/>
                <a:gd name="connsiteX2" fmla="*/ 18382 w 165226"/>
                <a:gd name="connsiteY2" fmla="*/ 27361 h 182718"/>
                <a:gd name="connsiteX3" fmla="*/ 66546 w 165226"/>
                <a:gd name="connsiteY3" fmla="*/ 4547 h 182718"/>
                <a:gd name="connsiteX4" fmla="*/ 86462 w 165226"/>
                <a:gd name="connsiteY4" fmla="*/ 2555 h 182718"/>
                <a:gd name="connsiteX5" fmla="*/ 89541 w 165226"/>
                <a:gd name="connsiteY5" fmla="*/ 15773 h 182718"/>
                <a:gd name="connsiteX6" fmla="*/ 100405 w 165226"/>
                <a:gd name="connsiteY6" fmla="*/ 27905 h 182718"/>
                <a:gd name="connsiteX7" fmla="*/ 122495 w 165226"/>
                <a:gd name="connsiteY7" fmla="*/ 27905 h 182718"/>
                <a:gd name="connsiteX8" fmla="*/ 165227 w 165226"/>
                <a:gd name="connsiteY8" fmla="*/ 71723 h 182718"/>
                <a:gd name="connsiteX9" fmla="*/ 165227 w 165226"/>
                <a:gd name="connsiteY9" fmla="*/ 154832 h 182718"/>
                <a:gd name="connsiteX10" fmla="*/ 154906 w 165226"/>
                <a:gd name="connsiteY10" fmla="*/ 177647 h 182718"/>
                <a:gd name="connsiteX11" fmla="*/ 114166 w 165226"/>
                <a:gd name="connsiteY11" fmla="*/ 178371 h 182718"/>
                <a:gd name="connsiteX12" fmla="*/ 107829 w 165226"/>
                <a:gd name="connsiteY12" fmla="*/ 163342 h 182718"/>
                <a:gd name="connsiteX13" fmla="*/ 120503 w 165226"/>
                <a:gd name="connsiteY13" fmla="*/ 157186 h 182718"/>
                <a:gd name="connsiteX14" fmla="*/ 140239 w 165226"/>
                <a:gd name="connsiteY14" fmla="*/ 135096 h 182718"/>
                <a:gd name="connsiteX15" fmla="*/ 140421 w 165226"/>
                <a:gd name="connsiteY15" fmla="*/ 76430 h 182718"/>
                <a:gd name="connsiteX16" fmla="*/ 116158 w 165226"/>
                <a:gd name="connsiteY16" fmla="*/ 50719 h 182718"/>
                <a:gd name="connsiteX17" fmla="*/ 42826 w 165226"/>
                <a:gd name="connsiteY17" fmla="*/ 50900 h 182718"/>
                <a:gd name="connsiteX18" fmla="*/ 25081 w 165226"/>
                <a:gd name="connsiteY18" fmla="*/ 69369 h 182718"/>
                <a:gd name="connsiteX19" fmla="*/ 25443 w 165226"/>
                <a:gd name="connsiteY19" fmla="*/ 164610 h 182718"/>
                <a:gd name="connsiteX20" fmla="*/ 13674 w 165226"/>
                <a:gd name="connsiteY20" fmla="*/ 182716 h 182718"/>
                <a:gd name="connsiteX21" fmla="*/ 94 w 165226"/>
                <a:gd name="connsiteY21" fmla="*/ 164972 h 182718"/>
                <a:gd name="connsiteX22" fmla="*/ 94 w 165226"/>
                <a:gd name="connsiteY22" fmla="*/ 103771 h 182718"/>
                <a:gd name="connsiteX23" fmla="*/ 275 w 165226"/>
                <a:gd name="connsiteY23" fmla="*/ 103771 h 1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226" h="182718">
                  <a:moveTo>
                    <a:pt x="456" y="103952"/>
                  </a:moveTo>
                  <a:cubicBezTo>
                    <a:pt x="456" y="84397"/>
                    <a:pt x="1361" y="64842"/>
                    <a:pt x="94" y="45287"/>
                  </a:cubicBezTo>
                  <a:cubicBezTo>
                    <a:pt x="-811" y="30983"/>
                    <a:pt x="4802" y="26999"/>
                    <a:pt x="18382" y="27361"/>
                  </a:cubicBezTo>
                  <a:cubicBezTo>
                    <a:pt x="37756" y="28085"/>
                    <a:pt x="59846" y="33879"/>
                    <a:pt x="66546" y="4547"/>
                  </a:cubicBezTo>
                  <a:cubicBezTo>
                    <a:pt x="68356" y="-3601"/>
                    <a:pt x="79763" y="1469"/>
                    <a:pt x="86462" y="2555"/>
                  </a:cubicBezTo>
                  <a:cubicBezTo>
                    <a:pt x="95697" y="4004"/>
                    <a:pt x="91533" y="10703"/>
                    <a:pt x="89541" y="15773"/>
                  </a:cubicBezTo>
                  <a:cubicBezTo>
                    <a:pt x="85014" y="27180"/>
                    <a:pt x="92257" y="27905"/>
                    <a:pt x="100405" y="27905"/>
                  </a:cubicBezTo>
                  <a:cubicBezTo>
                    <a:pt x="107829" y="27905"/>
                    <a:pt x="115071" y="27905"/>
                    <a:pt x="122495" y="27905"/>
                  </a:cubicBezTo>
                  <a:cubicBezTo>
                    <a:pt x="150977" y="27905"/>
                    <a:pt x="165227" y="42516"/>
                    <a:pt x="165227" y="71723"/>
                  </a:cubicBezTo>
                  <a:cubicBezTo>
                    <a:pt x="165227" y="99426"/>
                    <a:pt x="165227" y="127129"/>
                    <a:pt x="165227" y="154832"/>
                  </a:cubicBezTo>
                  <a:cubicBezTo>
                    <a:pt x="165227" y="163886"/>
                    <a:pt x="165046" y="174206"/>
                    <a:pt x="154906" y="177647"/>
                  </a:cubicBezTo>
                  <a:cubicBezTo>
                    <a:pt x="141688" y="182173"/>
                    <a:pt x="127565" y="183803"/>
                    <a:pt x="114166" y="178371"/>
                  </a:cubicBezTo>
                  <a:cubicBezTo>
                    <a:pt x="108915" y="176198"/>
                    <a:pt x="107829" y="168955"/>
                    <a:pt x="107829" y="163342"/>
                  </a:cubicBezTo>
                  <a:cubicBezTo>
                    <a:pt x="107829" y="153927"/>
                    <a:pt x="115433" y="156643"/>
                    <a:pt x="120503" y="157186"/>
                  </a:cubicBezTo>
                  <a:cubicBezTo>
                    <a:pt x="138248" y="159359"/>
                    <a:pt x="140782" y="149400"/>
                    <a:pt x="140239" y="135096"/>
                  </a:cubicBezTo>
                  <a:cubicBezTo>
                    <a:pt x="139515" y="115541"/>
                    <a:pt x="138610" y="95805"/>
                    <a:pt x="140421" y="76430"/>
                  </a:cubicBezTo>
                  <a:cubicBezTo>
                    <a:pt x="142231" y="56875"/>
                    <a:pt x="137523" y="48908"/>
                    <a:pt x="116158" y="50719"/>
                  </a:cubicBezTo>
                  <a:cubicBezTo>
                    <a:pt x="91895" y="52892"/>
                    <a:pt x="67269" y="51986"/>
                    <a:pt x="42826" y="50900"/>
                  </a:cubicBezTo>
                  <a:cubicBezTo>
                    <a:pt x="28521" y="50357"/>
                    <a:pt x="24900" y="55970"/>
                    <a:pt x="25081" y="69369"/>
                  </a:cubicBezTo>
                  <a:cubicBezTo>
                    <a:pt x="25806" y="101055"/>
                    <a:pt x="25081" y="132923"/>
                    <a:pt x="25443" y="164610"/>
                  </a:cubicBezTo>
                  <a:cubicBezTo>
                    <a:pt x="25443" y="173482"/>
                    <a:pt x="28521" y="182898"/>
                    <a:pt x="13674" y="182716"/>
                  </a:cubicBezTo>
                  <a:cubicBezTo>
                    <a:pt x="275" y="182716"/>
                    <a:pt x="-87" y="174750"/>
                    <a:pt x="94" y="164972"/>
                  </a:cubicBezTo>
                  <a:cubicBezTo>
                    <a:pt x="456" y="144693"/>
                    <a:pt x="94" y="124232"/>
                    <a:pt x="94" y="103771"/>
                  </a:cubicBezTo>
                  <a:lnTo>
                    <a:pt x="275" y="103771"/>
                  </a:lnTo>
                  <a:close/>
                </a:path>
              </a:pathLst>
            </a:custGeom>
            <a:solidFill>
              <a:srgbClr val="7B7A7A"/>
            </a:solidFill>
            <a:ln w="18102" cap="flat">
              <a:noFill/>
              <a:prstDash val="solid"/>
              <a:miter/>
            </a:ln>
          </p:spPr>
          <p:txBody>
            <a:bodyPr rtlCol="0" anchor="ctr"/>
            <a:lstStyle/>
            <a:p>
              <a:endParaRPr lang="ja-JP" altLang="en-US" sz="1200"/>
            </a:p>
          </p:txBody>
        </p:sp>
        <p:sp>
          <p:nvSpPr>
            <p:cNvPr id="1211" name="フリーフォーム: 図形 1210">
              <a:extLst>
                <a:ext uri="{FF2B5EF4-FFF2-40B4-BE49-F238E27FC236}">
                  <a16:creationId xmlns:a16="http://schemas.microsoft.com/office/drawing/2014/main" id="{C0680C0F-BC4B-3131-6D53-BABD57554110}"/>
                </a:ext>
              </a:extLst>
            </p:cNvPr>
            <p:cNvSpPr/>
            <p:nvPr/>
          </p:nvSpPr>
          <p:spPr>
            <a:xfrm>
              <a:off x="9629072" y="5512143"/>
              <a:ext cx="40196" cy="1302955"/>
            </a:xfrm>
            <a:custGeom>
              <a:avLst/>
              <a:gdLst>
                <a:gd name="connsiteX0" fmla="*/ 362 w 40196"/>
                <a:gd name="connsiteY0" fmla="*/ 724 h 1302955"/>
                <a:gd name="connsiteX1" fmla="*/ 38929 w 40196"/>
                <a:gd name="connsiteY1" fmla="*/ 0 h 1302955"/>
                <a:gd name="connsiteX2" fmla="*/ 39653 w 40196"/>
                <a:gd name="connsiteY2" fmla="*/ 580138 h 1302955"/>
                <a:gd name="connsiteX3" fmla="*/ 40196 w 40196"/>
                <a:gd name="connsiteY3" fmla="*/ 695115 h 1302955"/>
                <a:gd name="connsiteX4" fmla="*/ 40196 w 40196"/>
                <a:gd name="connsiteY4" fmla="*/ 705979 h 1302955"/>
                <a:gd name="connsiteX5" fmla="*/ 39653 w 40196"/>
                <a:gd name="connsiteY5" fmla="*/ 1268735 h 1302955"/>
                <a:gd name="connsiteX6" fmla="*/ 38929 w 40196"/>
                <a:gd name="connsiteY6" fmla="*/ 1302956 h 1302955"/>
                <a:gd name="connsiteX7" fmla="*/ 29876 w 40196"/>
                <a:gd name="connsiteY7" fmla="*/ 1276159 h 1302955"/>
                <a:gd name="connsiteX8" fmla="*/ 29513 w 40196"/>
                <a:gd name="connsiteY8" fmla="*/ 647495 h 1302955"/>
                <a:gd name="connsiteX9" fmla="*/ 29513 w 40196"/>
                <a:gd name="connsiteY9" fmla="*/ 43456 h 1302955"/>
                <a:gd name="connsiteX10" fmla="*/ 4707 w 40196"/>
                <a:gd name="connsiteY10" fmla="*/ 8148 h 1302955"/>
                <a:gd name="connsiteX11" fmla="*/ 0 w 40196"/>
                <a:gd name="connsiteY11" fmla="*/ 543 h 130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96" h="1302955">
                  <a:moveTo>
                    <a:pt x="362" y="724"/>
                  </a:moveTo>
                  <a:cubicBezTo>
                    <a:pt x="13218" y="543"/>
                    <a:pt x="26073" y="362"/>
                    <a:pt x="38929" y="0"/>
                  </a:cubicBezTo>
                  <a:cubicBezTo>
                    <a:pt x="39110" y="193379"/>
                    <a:pt x="39291" y="386759"/>
                    <a:pt x="39653" y="580138"/>
                  </a:cubicBezTo>
                  <a:cubicBezTo>
                    <a:pt x="39653" y="618524"/>
                    <a:pt x="40016" y="656910"/>
                    <a:pt x="40196" y="695115"/>
                  </a:cubicBezTo>
                  <a:cubicBezTo>
                    <a:pt x="40196" y="698736"/>
                    <a:pt x="40196" y="702358"/>
                    <a:pt x="40196" y="705979"/>
                  </a:cubicBezTo>
                  <a:cubicBezTo>
                    <a:pt x="40016" y="893564"/>
                    <a:pt x="39834" y="1081149"/>
                    <a:pt x="39653" y="1268735"/>
                  </a:cubicBezTo>
                  <a:cubicBezTo>
                    <a:pt x="39653" y="1280142"/>
                    <a:pt x="39291" y="1291549"/>
                    <a:pt x="38929" y="1302956"/>
                  </a:cubicBezTo>
                  <a:cubicBezTo>
                    <a:pt x="23357" y="1298429"/>
                    <a:pt x="30057" y="1285393"/>
                    <a:pt x="29876" y="1276159"/>
                  </a:cubicBezTo>
                  <a:cubicBezTo>
                    <a:pt x="29513" y="1066664"/>
                    <a:pt x="29513" y="857170"/>
                    <a:pt x="29513" y="647495"/>
                  </a:cubicBezTo>
                  <a:cubicBezTo>
                    <a:pt x="29513" y="446149"/>
                    <a:pt x="29513" y="244803"/>
                    <a:pt x="29513" y="43456"/>
                  </a:cubicBezTo>
                  <a:cubicBezTo>
                    <a:pt x="29513" y="25712"/>
                    <a:pt x="33497" y="5794"/>
                    <a:pt x="4707" y="8148"/>
                  </a:cubicBezTo>
                  <a:cubicBezTo>
                    <a:pt x="3440" y="8148"/>
                    <a:pt x="1630" y="3078"/>
                    <a:pt x="0" y="543"/>
                  </a:cubicBezTo>
                  <a:close/>
                </a:path>
              </a:pathLst>
            </a:custGeom>
            <a:solidFill>
              <a:srgbClr val="B3D0B1"/>
            </a:solidFill>
            <a:ln w="18102" cap="flat">
              <a:noFill/>
              <a:prstDash val="solid"/>
              <a:miter/>
            </a:ln>
          </p:spPr>
          <p:txBody>
            <a:bodyPr rtlCol="0" anchor="ctr"/>
            <a:lstStyle/>
            <a:p>
              <a:endParaRPr lang="ja-JP" altLang="en-US" sz="1200"/>
            </a:p>
          </p:txBody>
        </p:sp>
        <p:sp>
          <p:nvSpPr>
            <p:cNvPr id="1212" name="フリーフォーム: 図形 1211">
              <a:extLst>
                <a:ext uri="{FF2B5EF4-FFF2-40B4-BE49-F238E27FC236}">
                  <a16:creationId xmlns:a16="http://schemas.microsoft.com/office/drawing/2014/main" id="{D3A9ECE6-0402-5C93-A3A4-D2120C856586}"/>
                </a:ext>
              </a:extLst>
            </p:cNvPr>
            <p:cNvSpPr/>
            <p:nvPr/>
          </p:nvSpPr>
          <p:spPr>
            <a:xfrm>
              <a:off x="5927525" y="5335784"/>
              <a:ext cx="1311285" cy="10682"/>
            </a:xfrm>
            <a:custGeom>
              <a:avLst/>
              <a:gdLst>
                <a:gd name="connsiteX0" fmla="*/ 1311104 w 1311285"/>
                <a:gd name="connsiteY0" fmla="*/ 0 h 10682"/>
                <a:gd name="connsiteX1" fmla="*/ 1311104 w 1311285"/>
                <a:gd name="connsiteY1" fmla="*/ 10683 h 10682"/>
                <a:gd name="connsiteX2" fmla="*/ 958930 w 1311285"/>
                <a:gd name="connsiteY2" fmla="*/ 10321 h 10682"/>
                <a:gd name="connsiteX3" fmla="*/ 0 w 1311285"/>
                <a:gd name="connsiteY3" fmla="*/ 10683 h 10682"/>
                <a:gd name="connsiteX4" fmla="*/ 0 w 1311285"/>
                <a:gd name="connsiteY4" fmla="*/ 0 h 10682"/>
                <a:gd name="connsiteX5" fmla="*/ 1220752 w 1311285"/>
                <a:gd name="connsiteY5" fmla="*/ 362 h 10682"/>
                <a:gd name="connsiteX6" fmla="*/ 1311285 w 1311285"/>
                <a:gd name="connsiteY6" fmla="*/ 0 h 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285" h="10682">
                  <a:moveTo>
                    <a:pt x="1311104" y="0"/>
                  </a:moveTo>
                  <a:cubicBezTo>
                    <a:pt x="1311104" y="3621"/>
                    <a:pt x="1311104" y="7061"/>
                    <a:pt x="1311104" y="10683"/>
                  </a:cubicBezTo>
                  <a:cubicBezTo>
                    <a:pt x="1193773" y="10683"/>
                    <a:pt x="1076261" y="10321"/>
                    <a:pt x="958930" y="10321"/>
                  </a:cubicBezTo>
                  <a:cubicBezTo>
                    <a:pt x="639347" y="10321"/>
                    <a:pt x="319583" y="10502"/>
                    <a:pt x="0" y="10683"/>
                  </a:cubicBezTo>
                  <a:cubicBezTo>
                    <a:pt x="0" y="7061"/>
                    <a:pt x="0" y="3621"/>
                    <a:pt x="0" y="0"/>
                  </a:cubicBezTo>
                  <a:cubicBezTo>
                    <a:pt x="406857" y="0"/>
                    <a:pt x="813895" y="362"/>
                    <a:pt x="1220752" y="362"/>
                  </a:cubicBezTo>
                  <a:cubicBezTo>
                    <a:pt x="1250990" y="362"/>
                    <a:pt x="1281047" y="0"/>
                    <a:pt x="1311285" y="0"/>
                  </a:cubicBezTo>
                  <a:close/>
                </a:path>
              </a:pathLst>
            </a:custGeom>
            <a:solidFill>
              <a:srgbClr val="CDCDCD"/>
            </a:solidFill>
            <a:ln w="18102" cap="flat">
              <a:noFill/>
              <a:prstDash val="solid"/>
              <a:miter/>
            </a:ln>
          </p:spPr>
          <p:txBody>
            <a:bodyPr rtlCol="0" anchor="ctr"/>
            <a:lstStyle/>
            <a:p>
              <a:endParaRPr lang="ja-JP" altLang="en-US" sz="1200"/>
            </a:p>
          </p:txBody>
        </p:sp>
        <p:sp>
          <p:nvSpPr>
            <p:cNvPr id="1213" name="フリーフォーム: 図形 1212">
              <a:extLst>
                <a:ext uri="{FF2B5EF4-FFF2-40B4-BE49-F238E27FC236}">
                  <a16:creationId xmlns:a16="http://schemas.microsoft.com/office/drawing/2014/main" id="{4EC685F4-BEFD-FC23-7441-499A8C9ED315}"/>
                </a:ext>
              </a:extLst>
            </p:cNvPr>
            <p:cNvSpPr/>
            <p:nvPr/>
          </p:nvSpPr>
          <p:spPr>
            <a:xfrm>
              <a:off x="2189946" y="5335784"/>
              <a:ext cx="1306577" cy="10682"/>
            </a:xfrm>
            <a:custGeom>
              <a:avLst/>
              <a:gdLst>
                <a:gd name="connsiteX0" fmla="*/ 1306577 w 1306577"/>
                <a:gd name="connsiteY0" fmla="*/ 0 h 10682"/>
                <a:gd name="connsiteX1" fmla="*/ 1306577 w 1306577"/>
                <a:gd name="connsiteY1" fmla="*/ 10683 h 10682"/>
                <a:gd name="connsiteX2" fmla="*/ 543200 w 1306577"/>
                <a:gd name="connsiteY2" fmla="*/ 10140 h 10682"/>
                <a:gd name="connsiteX3" fmla="*/ 26979 w 1306577"/>
                <a:gd name="connsiteY3" fmla="*/ 10140 h 10682"/>
                <a:gd name="connsiteX4" fmla="*/ 0 w 1306577"/>
                <a:gd name="connsiteY4" fmla="*/ 5251 h 10682"/>
                <a:gd name="connsiteX5" fmla="*/ 29333 w 1306577"/>
                <a:gd name="connsiteY5" fmla="*/ 724 h 10682"/>
                <a:gd name="connsiteX6" fmla="*/ 1274710 w 1306577"/>
                <a:gd name="connsiteY6" fmla="*/ 724 h 10682"/>
                <a:gd name="connsiteX7" fmla="*/ 1306577 w 1306577"/>
                <a:gd name="connsiteY7" fmla="*/ 181 h 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577" h="10682">
                  <a:moveTo>
                    <a:pt x="1306577" y="0"/>
                  </a:moveTo>
                  <a:cubicBezTo>
                    <a:pt x="1306577" y="3621"/>
                    <a:pt x="1306577" y="7243"/>
                    <a:pt x="1306577" y="10683"/>
                  </a:cubicBezTo>
                  <a:cubicBezTo>
                    <a:pt x="1052179" y="10683"/>
                    <a:pt x="797599" y="10321"/>
                    <a:pt x="543200" y="10140"/>
                  </a:cubicBezTo>
                  <a:cubicBezTo>
                    <a:pt x="371187" y="10140"/>
                    <a:pt x="198992" y="10140"/>
                    <a:pt x="26979" y="10140"/>
                  </a:cubicBezTo>
                  <a:cubicBezTo>
                    <a:pt x="18831" y="10140"/>
                    <a:pt x="9778" y="12674"/>
                    <a:pt x="0" y="5251"/>
                  </a:cubicBezTo>
                  <a:cubicBezTo>
                    <a:pt x="10683" y="-2173"/>
                    <a:pt x="20460" y="724"/>
                    <a:pt x="29333" y="724"/>
                  </a:cubicBezTo>
                  <a:cubicBezTo>
                    <a:pt x="444519" y="724"/>
                    <a:pt x="859524" y="724"/>
                    <a:pt x="1274710" y="724"/>
                  </a:cubicBezTo>
                  <a:cubicBezTo>
                    <a:pt x="1285393" y="724"/>
                    <a:pt x="1295895" y="362"/>
                    <a:pt x="1306577" y="181"/>
                  </a:cubicBezTo>
                  <a:close/>
                </a:path>
              </a:pathLst>
            </a:custGeom>
            <a:solidFill>
              <a:srgbClr val="CDCDCD"/>
            </a:solidFill>
            <a:ln w="18102" cap="flat">
              <a:noFill/>
              <a:prstDash val="solid"/>
              <a:miter/>
            </a:ln>
          </p:spPr>
          <p:txBody>
            <a:bodyPr rtlCol="0" anchor="ctr"/>
            <a:lstStyle/>
            <a:p>
              <a:endParaRPr lang="ja-JP" altLang="en-US" sz="1200"/>
            </a:p>
          </p:txBody>
        </p:sp>
        <p:sp>
          <p:nvSpPr>
            <p:cNvPr id="1214" name="フリーフォーム: 図形 1213">
              <a:extLst>
                <a:ext uri="{FF2B5EF4-FFF2-40B4-BE49-F238E27FC236}">
                  <a16:creationId xmlns:a16="http://schemas.microsoft.com/office/drawing/2014/main" id="{708D70DB-A89E-B513-DBD2-37633FFA3961}"/>
                </a:ext>
              </a:extLst>
            </p:cNvPr>
            <p:cNvSpPr/>
            <p:nvPr/>
          </p:nvSpPr>
          <p:spPr>
            <a:xfrm>
              <a:off x="2189946" y="6207620"/>
              <a:ext cx="1306577" cy="10682"/>
            </a:xfrm>
            <a:custGeom>
              <a:avLst/>
              <a:gdLst>
                <a:gd name="connsiteX0" fmla="*/ 1306577 w 1306577"/>
                <a:gd name="connsiteY0" fmla="*/ 0 h 10682"/>
                <a:gd name="connsiteX1" fmla="*/ 1306577 w 1306577"/>
                <a:gd name="connsiteY1" fmla="*/ 10683 h 10682"/>
                <a:gd name="connsiteX2" fmla="*/ 469868 w 1306577"/>
                <a:gd name="connsiteY2" fmla="*/ 10140 h 10682"/>
                <a:gd name="connsiteX3" fmla="*/ 26979 w 1306577"/>
                <a:gd name="connsiteY3" fmla="*/ 10140 h 10682"/>
                <a:gd name="connsiteX4" fmla="*/ 0 w 1306577"/>
                <a:gd name="connsiteY4" fmla="*/ 5432 h 10682"/>
                <a:gd name="connsiteX5" fmla="*/ 29333 w 1306577"/>
                <a:gd name="connsiteY5" fmla="*/ 543 h 10682"/>
                <a:gd name="connsiteX6" fmla="*/ 1274710 w 1306577"/>
                <a:gd name="connsiteY6" fmla="*/ 543 h 10682"/>
                <a:gd name="connsiteX7" fmla="*/ 1306577 w 1306577"/>
                <a:gd name="connsiteY7" fmla="*/ 0 h 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577" h="10682">
                  <a:moveTo>
                    <a:pt x="1306577" y="0"/>
                  </a:moveTo>
                  <a:cubicBezTo>
                    <a:pt x="1306577" y="3622"/>
                    <a:pt x="1306577" y="7243"/>
                    <a:pt x="1306577" y="10683"/>
                  </a:cubicBezTo>
                  <a:cubicBezTo>
                    <a:pt x="1027735" y="10683"/>
                    <a:pt x="748711" y="10321"/>
                    <a:pt x="469868" y="10140"/>
                  </a:cubicBezTo>
                  <a:cubicBezTo>
                    <a:pt x="322299" y="10140"/>
                    <a:pt x="174548" y="10140"/>
                    <a:pt x="26979" y="10140"/>
                  </a:cubicBezTo>
                  <a:cubicBezTo>
                    <a:pt x="18831" y="10140"/>
                    <a:pt x="9778" y="12494"/>
                    <a:pt x="0" y="5432"/>
                  </a:cubicBezTo>
                  <a:cubicBezTo>
                    <a:pt x="10502" y="-2354"/>
                    <a:pt x="20460" y="543"/>
                    <a:pt x="29333" y="543"/>
                  </a:cubicBezTo>
                  <a:cubicBezTo>
                    <a:pt x="444519" y="543"/>
                    <a:pt x="859524" y="543"/>
                    <a:pt x="1274710" y="543"/>
                  </a:cubicBezTo>
                  <a:cubicBezTo>
                    <a:pt x="1285393" y="543"/>
                    <a:pt x="1295895" y="181"/>
                    <a:pt x="1306577" y="0"/>
                  </a:cubicBezTo>
                  <a:close/>
                </a:path>
              </a:pathLst>
            </a:custGeom>
            <a:solidFill>
              <a:srgbClr val="CDCDCD"/>
            </a:solidFill>
            <a:ln w="18102" cap="flat">
              <a:noFill/>
              <a:prstDash val="solid"/>
              <a:miter/>
            </a:ln>
          </p:spPr>
          <p:txBody>
            <a:bodyPr rtlCol="0" anchor="ctr"/>
            <a:lstStyle/>
            <a:p>
              <a:endParaRPr lang="ja-JP" altLang="en-US" sz="1200"/>
            </a:p>
          </p:txBody>
        </p:sp>
        <p:sp>
          <p:nvSpPr>
            <p:cNvPr id="1215" name="フリーフォーム: 図形 1214">
              <a:extLst>
                <a:ext uri="{FF2B5EF4-FFF2-40B4-BE49-F238E27FC236}">
                  <a16:creationId xmlns:a16="http://schemas.microsoft.com/office/drawing/2014/main" id="{153C56E9-1855-556C-3C18-169EC0149D43}"/>
                </a:ext>
              </a:extLst>
            </p:cNvPr>
            <p:cNvSpPr/>
            <p:nvPr/>
          </p:nvSpPr>
          <p:spPr>
            <a:xfrm>
              <a:off x="2189584" y="7089234"/>
              <a:ext cx="1306939" cy="10864"/>
            </a:xfrm>
            <a:custGeom>
              <a:avLst/>
              <a:gdLst>
                <a:gd name="connsiteX0" fmla="*/ 1306759 w 1306939"/>
                <a:gd name="connsiteY0" fmla="*/ 10683 h 10864"/>
                <a:gd name="connsiteX1" fmla="*/ 954403 w 1306939"/>
                <a:gd name="connsiteY1" fmla="*/ 10140 h 10864"/>
                <a:gd name="connsiteX2" fmla="*/ 29514 w 1306939"/>
                <a:gd name="connsiteY2" fmla="*/ 10140 h 10864"/>
                <a:gd name="connsiteX3" fmla="*/ 0 w 1306939"/>
                <a:gd name="connsiteY3" fmla="*/ 5432 h 10864"/>
                <a:gd name="connsiteX4" fmla="*/ 29695 w 1306939"/>
                <a:gd name="connsiteY4" fmla="*/ 543 h 10864"/>
                <a:gd name="connsiteX5" fmla="*/ 1277607 w 1306939"/>
                <a:gd name="connsiteY5" fmla="*/ 362 h 10864"/>
                <a:gd name="connsiteX6" fmla="*/ 1306940 w 1306939"/>
                <a:gd name="connsiteY6" fmla="*/ 0 h 10864"/>
                <a:gd name="connsiteX7" fmla="*/ 1306940 w 1306939"/>
                <a:gd name="connsiteY7" fmla="*/ 10864 h 1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6939" h="10864">
                  <a:moveTo>
                    <a:pt x="1306759" y="10683"/>
                  </a:moveTo>
                  <a:cubicBezTo>
                    <a:pt x="1189246" y="10502"/>
                    <a:pt x="1071915" y="10140"/>
                    <a:pt x="954403" y="10140"/>
                  </a:cubicBezTo>
                  <a:cubicBezTo>
                    <a:pt x="646046" y="10140"/>
                    <a:pt x="337689" y="10140"/>
                    <a:pt x="29514" y="10140"/>
                  </a:cubicBezTo>
                  <a:cubicBezTo>
                    <a:pt x="20461" y="10140"/>
                    <a:pt x="10683" y="12856"/>
                    <a:pt x="0" y="5432"/>
                  </a:cubicBezTo>
                  <a:cubicBezTo>
                    <a:pt x="10864" y="-2173"/>
                    <a:pt x="20642" y="543"/>
                    <a:pt x="29695" y="543"/>
                  </a:cubicBezTo>
                  <a:cubicBezTo>
                    <a:pt x="445605" y="543"/>
                    <a:pt x="861697" y="543"/>
                    <a:pt x="1277607" y="362"/>
                  </a:cubicBezTo>
                  <a:cubicBezTo>
                    <a:pt x="1287384" y="362"/>
                    <a:pt x="1297162" y="0"/>
                    <a:pt x="1306940" y="0"/>
                  </a:cubicBezTo>
                  <a:cubicBezTo>
                    <a:pt x="1306940" y="3622"/>
                    <a:pt x="1306940" y="7243"/>
                    <a:pt x="1306940" y="10864"/>
                  </a:cubicBezTo>
                  <a:close/>
                </a:path>
              </a:pathLst>
            </a:custGeom>
            <a:solidFill>
              <a:srgbClr val="CDCDCD"/>
            </a:solidFill>
            <a:ln w="18102" cap="flat">
              <a:noFill/>
              <a:prstDash val="solid"/>
              <a:miter/>
            </a:ln>
          </p:spPr>
          <p:txBody>
            <a:bodyPr rtlCol="0" anchor="ctr"/>
            <a:lstStyle/>
            <a:p>
              <a:endParaRPr lang="ja-JP" altLang="en-US" sz="1200"/>
            </a:p>
          </p:txBody>
        </p:sp>
        <p:sp>
          <p:nvSpPr>
            <p:cNvPr id="1216" name="フリーフォーム: 図形 1215">
              <a:extLst>
                <a:ext uri="{FF2B5EF4-FFF2-40B4-BE49-F238E27FC236}">
                  <a16:creationId xmlns:a16="http://schemas.microsoft.com/office/drawing/2014/main" id="{67D5BDD5-7D8C-A64C-8C20-B3AA165823BB}"/>
                </a:ext>
              </a:extLst>
            </p:cNvPr>
            <p:cNvSpPr/>
            <p:nvPr/>
          </p:nvSpPr>
          <p:spPr>
            <a:xfrm>
              <a:off x="9669269" y="5335737"/>
              <a:ext cx="1304585" cy="10730"/>
            </a:xfrm>
            <a:custGeom>
              <a:avLst/>
              <a:gdLst>
                <a:gd name="connsiteX0" fmla="*/ 0 w 1304585"/>
                <a:gd name="connsiteY0" fmla="*/ 10731 h 10730"/>
                <a:gd name="connsiteX1" fmla="*/ 0 w 1304585"/>
                <a:gd name="connsiteY1" fmla="*/ 48 h 10730"/>
                <a:gd name="connsiteX2" fmla="*/ 1015604 w 1304585"/>
                <a:gd name="connsiteY2" fmla="*/ 591 h 10730"/>
                <a:gd name="connsiteX3" fmla="*/ 1279961 w 1304585"/>
                <a:gd name="connsiteY3" fmla="*/ 591 h 10730"/>
                <a:gd name="connsiteX4" fmla="*/ 1304586 w 1304585"/>
                <a:gd name="connsiteY4" fmla="*/ 3488 h 10730"/>
                <a:gd name="connsiteX5" fmla="*/ 1304224 w 1304585"/>
                <a:gd name="connsiteY5" fmla="*/ 10731 h 10730"/>
                <a:gd name="connsiteX6" fmla="*/ 181 w 1304585"/>
                <a:gd name="connsiteY6" fmla="*/ 10731 h 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585" h="10730">
                  <a:moveTo>
                    <a:pt x="0" y="10731"/>
                  </a:moveTo>
                  <a:cubicBezTo>
                    <a:pt x="0" y="7109"/>
                    <a:pt x="0" y="3488"/>
                    <a:pt x="0" y="48"/>
                  </a:cubicBezTo>
                  <a:cubicBezTo>
                    <a:pt x="338595" y="48"/>
                    <a:pt x="677009" y="410"/>
                    <a:pt x="1015604" y="591"/>
                  </a:cubicBezTo>
                  <a:cubicBezTo>
                    <a:pt x="1103783" y="591"/>
                    <a:pt x="1191781" y="591"/>
                    <a:pt x="1279961" y="591"/>
                  </a:cubicBezTo>
                  <a:cubicBezTo>
                    <a:pt x="1288109" y="591"/>
                    <a:pt x="1297162" y="-1944"/>
                    <a:pt x="1304586" y="3488"/>
                  </a:cubicBezTo>
                  <a:cubicBezTo>
                    <a:pt x="1304586" y="5842"/>
                    <a:pt x="1304405" y="8377"/>
                    <a:pt x="1304224" y="10731"/>
                  </a:cubicBezTo>
                  <a:lnTo>
                    <a:pt x="181" y="10731"/>
                  </a:lnTo>
                  <a:close/>
                </a:path>
              </a:pathLst>
            </a:custGeom>
            <a:solidFill>
              <a:srgbClr val="CDCDCD"/>
            </a:solidFill>
            <a:ln w="18102" cap="flat">
              <a:noFill/>
              <a:prstDash val="solid"/>
              <a:miter/>
            </a:ln>
          </p:spPr>
          <p:txBody>
            <a:bodyPr rtlCol="0" anchor="ctr"/>
            <a:lstStyle/>
            <a:p>
              <a:endParaRPr lang="ja-JP" altLang="en-US" sz="1200"/>
            </a:p>
          </p:txBody>
        </p:sp>
        <p:sp>
          <p:nvSpPr>
            <p:cNvPr id="1217" name="フリーフォーム: 図形 1216">
              <a:extLst>
                <a:ext uri="{FF2B5EF4-FFF2-40B4-BE49-F238E27FC236}">
                  <a16:creationId xmlns:a16="http://schemas.microsoft.com/office/drawing/2014/main" id="{DA03AFAD-DDFC-6273-A5B9-16A00560251E}"/>
                </a:ext>
              </a:extLst>
            </p:cNvPr>
            <p:cNvSpPr/>
            <p:nvPr/>
          </p:nvSpPr>
          <p:spPr>
            <a:xfrm>
              <a:off x="9669269" y="4454352"/>
              <a:ext cx="1304405" cy="10682"/>
            </a:xfrm>
            <a:custGeom>
              <a:avLst/>
              <a:gdLst>
                <a:gd name="connsiteX0" fmla="*/ 0 w 1304405"/>
                <a:gd name="connsiteY0" fmla="*/ 10683 h 10682"/>
                <a:gd name="connsiteX1" fmla="*/ 0 w 1304405"/>
                <a:gd name="connsiteY1" fmla="*/ 0 h 10682"/>
                <a:gd name="connsiteX2" fmla="*/ 1049826 w 1304405"/>
                <a:gd name="connsiteY2" fmla="*/ 543 h 10682"/>
                <a:gd name="connsiteX3" fmla="*/ 1279780 w 1304405"/>
                <a:gd name="connsiteY3" fmla="*/ 543 h 10682"/>
                <a:gd name="connsiteX4" fmla="*/ 1304405 w 1304405"/>
                <a:gd name="connsiteY4" fmla="*/ 3621 h 10682"/>
                <a:gd name="connsiteX5" fmla="*/ 1304043 w 1304405"/>
                <a:gd name="connsiteY5" fmla="*/ 10683 h 10682"/>
                <a:gd name="connsiteX6" fmla="*/ 0 w 1304405"/>
                <a:gd name="connsiteY6" fmla="*/ 10683 h 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4405" h="10682">
                  <a:moveTo>
                    <a:pt x="0" y="10683"/>
                  </a:moveTo>
                  <a:cubicBezTo>
                    <a:pt x="0" y="7061"/>
                    <a:pt x="0" y="3440"/>
                    <a:pt x="0" y="0"/>
                  </a:cubicBezTo>
                  <a:cubicBezTo>
                    <a:pt x="350002" y="0"/>
                    <a:pt x="699823" y="362"/>
                    <a:pt x="1049826" y="543"/>
                  </a:cubicBezTo>
                  <a:cubicBezTo>
                    <a:pt x="1126417" y="543"/>
                    <a:pt x="1203189" y="543"/>
                    <a:pt x="1279780" y="543"/>
                  </a:cubicBezTo>
                  <a:cubicBezTo>
                    <a:pt x="1287928" y="543"/>
                    <a:pt x="1296981" y="-1811"/>
                    <a:pt x="1304405" y="3621"/>
                  </a:cubicBezTo>
                  <a:lnTo>
                    <a:pt x="1304043" y="10683"/>
                  </a:lnTo>
                  <a:lnTo>
                    <a:pt x="0" y="10683"/>
                  </a:lnTo>
                  <a:close/>
                </a:path>
              </a:pathLst>
            </a:custGeom>
            <a:solidFill>
              <a:srgbClr val="CDCDCD"/>
            </a:solidFill>
            <a:ln w="18102" cap="flat">
              <a:noFill/>
              <a:prstDash val="solid"/>
              <a:miter/>
            </a:ln>
          </p:spPr>
          <p:txBody>
            <a:bodyPr rtlCol="0" anchor="ctr"/>
            <a:lstStyle/>
            <a:p>
              <a:endParaRPr lang="ja-JP" altLang="en-US" sz="1200"/>
            </a:p>
          </p:txBody>
        </p:sp>
        <p:sp>
          <p:nvSpPr>
            <p:cNvPr id="1218" name="フリーフォーム: 図形 1217">
              <a:extLst>
                <a:ext uri="{FF2B5EF4-FFF2-40B4-BE49-F238E27FC236}">
                  <a16:creationId xmlns:a16="http://schemas.microsoft.com/office/drawing/2014/main" id="{5C01B416-429E-294E-2A5B-E00CCFDA45A7}"/>
                </a:ext>
              </a:extLst>
            </p:cNvPr>
            <p:cNvSpPr/>
            <p:nvPr/>
          </p:nvSpPr>
          <p:spPr>
            <a:xfrm>
              <a:off x="9669269" y="7089121"/>
              <a:ext cx="1304224" cy="10615"/>
            </a:xfrm>
            <a:custGeom>
              <a:avLst/>
              <a:gdLst>
                <a:gd name="connsiteX0" fmla="*/ 0 w 1304224"/>
                <a:gd name="connsiteY0" fmla="*/ 10615 h 10615"/>
                <a:gd name="connsiteX1" fmla="*/ 0 w 1304224"/>
                <a:gd name="connsiteY1" fmla="*/ 295 h 10615"/>
                <a:gd name="connsiteX2" fmla="*/ 1277245 w 1304224"/>
                <a:gd name="connsiteY2" fmla="*/ 657 h 10615"/>
                <a:gd name="connsiteX3" fmla="*/ 1304224 w 1304224"/>
                <a:gd name="connsiteY3" fmla="*/ 3554 h 10615"/>
                <a:gd name="connsiteX4" fmla="*/ 1303862 w 1304224"/>
                <a:gd name="connsiteY4" fmla="*/ 10615 h 10615"/>
                <a:gd name="connsiteX5" fmla="*/ 0 w 1304224"/>
                <a:gd name="connsiteY5" fmla="*/ 10615 h 1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24" h="10615">
                  <a:moveTo>
                    <a:pt x="0" y="10615"/>
                  </a:moveTo>
                  <a:cubicBezTo>
                    <a:pt x="0" y="7175"/>
                    <a:pt x="0" y="3735"/>
                    <a:pt x="0" y="295"/>
                  </a:cubicBezTo>
                  <a:cubicBezTo>
                    <a:pt x="425688" y="295"/>
                    <a:pt x="851557" y="295"/>
                    <a:pt x="1277245" y="657"/>
                  </a:cubicBezTo>
                  <a:cubicBezTo>
                    <a:pt x="1286299" y="657"/>
                    <a:pt x="1296076" y="-2059"/>
                    <a:pt x="1304224" y="3554"/>
                  </a:cubicBezTo>
                  <a:cubicBezTo>
                    <a:pt x="1304224" y="5908"/>
                    <a:pt x="1304043" y="8262"/>
                    <a:pt x="1303862" y="10615"/>
                  </a:cubicBezTo>
                  <a:lnTo>
                    <a:pt x="0" y="10615"/>
                  </a:lnTo>
                  <a:close/>
                </a:path>
              </a:pathLst>
            </a:custGeom>
            <a:solidFill>
              <a:srgbClr val="CDCDCD"/>
            </a:solidFill>
            <a:ln w="18102" cap="flat">
              <a:noFill/>
              <a:prstDash val="solid"/>
              <a:miter/>
            </a:ln>
          </p:spPr>
          <p:txBody>
            <a:bodyPr rtlCol="0" anchor="ctr"/>
            <a:lstStyle/>
            <a:p>
              <a:endParaRPr lang="ja-JP" altLang="en-US" sz="1200"/>
            </a:p>
          </p:txBody>
        </p:sp>
        <p:sp>
          <p:nvSpPr>
            <p:cNvPr id="1219" name="フリーフォーム: 図形 1218">
              <a:extLst>
                <a:ext uri="{FF2B5EF4-FFF2-40B4-BE49-F238E27FC236}">
                  <a16:creationId xmlns:a16="http://schemas.microsoft.com/office/drawing/2014/main" id="{5CD0F73E-F37E-7E7D-B9E4-1EB1F00E5354}"/>
                </a:ext>
              </a:extLst>
            </p:cNvPr>
            <p:cNvSpPr/>
            <p:nvPr/>
          </p:nvSpPr>
          <p:spPr>
            <a:xfrm>
              <a:off x="6749031" y="2803914"/>
              <a:ext cx="154302" cy="170471"/>
            </a:xfrm>
            <a:custGeom>
              <a:avLst/>
              <a:gdLst>
                <a:gd name="connsiteX0" fmla="*/ 25886 w 154302"/>
                <a:gd name="connsiteY0" fmla="*/ 29528 h 170471"/>
                <a:gd name="connsiteX1" fmla="*/ 44898 w 154302"/>
                <a:gd name="connsiteY1" fmla="*/ 14862 h 170471"/>
                <a:gd name="connsiteX2" fmla="*/ 63729 w 154302"/>
                <a:gd name="connsiteY2" fmla="*/ 195 h 170471"/>
                <a:gd name="connsiteX3" fmla="*/ 72239 w 154302"/>
                <a:gd name="connsiteY3" fmla="*/ 17759 h 170471"/>
                <a:gd name="connsiteX4" fmla="*/ 89983 w 154302"/>
                <a:gd name="connsiteY4" fmla="*/ 33874 h 170471"/>
                <a:gd name="connsiteX5" fmla="*/ 113160 w 154302"/>
                <a:gd name="connsiteY5" fmla="*/ 42384 h 170471"/>
                <a:gd name="connsiteX6" fmla="*/ 89983 w 154302"/>
                <a:gd name="connsiteY6" fmla="*/ 58318 h 170471"/>
                <a:gd name="connsiteX7" fmla="*/ 75317 w 154302"/>
                <a:gd name="connsiteY7" fmla="*/ 58680 h 170471"/>
                <a:gd name="connsiteX8" fmla="*/ 63910 w 154302"/>
                <a:gd name="connsiteY8" fmla="*/ 73165 h 170471"/>
                <a:gd name="connsiteX9" fmla="*/ 76403 w 154302"/>
                <a:gd name="connsiteY9" fmla="*/ 83124 h 170471"/>
                <a:gd name="connsiteX10" fmla="*/ 124567 w 154302"/>
                <a:gd name="connsiteY10" fmla="*/ 78960 h 170471"/>
                <a:gd name="connsiteX11" fmla="*/ 147382 w 154302"/>
                <a:gd name="connsiteY11" fmla="*/ 91634 h 170471"/>
                <a:gd name="connsiteX12" fmla="*/ 86000 w 154302"/>
                <a:gd name="connsiteY12" fmla="*/ 170398 h 170471"/>
                <a:gd name="connsiteX13" fmla="*/ 34577 w 154302"/>
                <a:gd name="connsiteY13" fmla="*/ 121510 h 170471"/>
                <a:gd name="connsiteX14" fmla="*/ 16290 w 154302"/>
                <a:gd name="connsiteY14" fmla="*/ 102498 h 170471"/>
                <a:gd name="connsiteX15" fmla="*/ 356 w 154302"/>
                <a:gd name="connsiteY15" fmla="*/ 84210 h 170471"/>
                <a:gd name="connsiteX16" fmla="*/ 18462 w 154302"/>
                <a:gd name="connsiteY16" fmla="*/ 78235 h 170471"/>
                <a:gd name="connsiteX17" fmla="*/ 38380 w 154302"/>
                <a:gd name="connsiteY17" fmla="*/ 67733 h 170471"/>
                <a:gd name="connsiteX18" fmla="*/ 23532 w 154302"/>
                <a:gd name="connsiteY18" fmla="*/ 54153 h 170471"/>
                <a:gd name="connsiteX19" fmla="*/ 5426 w 154302"/>
                <a:gd name="connsiteY19" fmla="*/ 37676 h 170471"/>
                <a:gd name="connsiteX20" fmla="*/ 25705 w 154302"/>
                <a:gd name="connsiteY20" fmla="*/ 29528 h 170471"/>
                <a:gd name="connsiteX21" fmla="*/ 109901 w 154302"/>
                <a:gd name="connsiteY21" fmla="*/ 86202 h 170471"/>
                <a:gd name="connsiteX22" fmla="*/ 79844 w 154302"/>
                <a:gd name="connsiteY22" fmla="*/ 107206 h 170471"/>
                <a:gd name="connsiteX23" fmla="*/ 59564 w 154302"/>
                <a:gd name="connsiteY23" fmla="*/ 116983 h 170471"/>
                <a:gd name="connsiteX24" fmla="*/ 75498 w 154302"/>
                <a:gd name="connsiteY24" fmla="*/ 141428 h 170471"/>
                <a:gd name="connsiteX25" fmla="*/ 122033 w 154302"/>
                <a:gd name="connsiteY25" fmla="*/ 130020 h 170471"/>
                <a:gd name="connsiteX26" fmla="*/ 109901 w 154302"/>
                <a:gd name="connsiteY26" fmla="*/ 86021 h 17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302" h="170471">
                  <a:moveTo>
                    <a:pt x="25886" y="29528"/>
                  </a:moveTo>
                  <a:cubicBezTo>
                    <a:pt x="39104" y="34055"/>
                    <a:pt x="45803" y="29528"/>
                    <a:pt x="44898" y="14862"/>
                  </a:cubicBezTo>
                  <a:cubicBezTo>
                    <a:pt x="44174" y="1101"/>
                    <a:pt x="52141" y="-710"/>
                    <a:pt x="63729" y="195"/>
                  </a:cubicBezTo>
                  <a:cubicBezTo>
                    <a:pt x="77490" y="1282"/>
                    <a:pt x="74593" y="10516"/>
                    <a:pt x="72239" y="17759"/>
                  </a:cubicBezTo>
                  <a:cubicBezTo>
                    <a:pt x="65359" y="38220"/>
                    <a:pt x="78395" y="33693"/>
                    <a:pt x="89983" y="33874"/>
                  </a:cubicBezTo>
                  <a:cubicBezTo>
                    <a:pt x="98132" y="33874"/>
                    <a:pt x="111712" y="21561"/>
                    <a:pt x="113160" y="42384"/>
                  </a:cubicBezTo>
                  <a:cubicBezTo>
                    <a:pt x="114609" y="62120"/>
                    <a:pt x="99580" y="56145"/>
                    <a:pt x="89983" y="58318"/>
                  </a:cubicBezTo>
                  <a:cubicBezTo>
                    <a:pt x="85276" y="59404"/>
                    <a:pt x="80206" y="58861"/>
                    <a:pt x="75317" y="58680"/>
                  </a:cubicBezTo>
                  <a:cubicBezTo>
                    <a:pt x="64815" y="58318"/>
                    <a:pt x="64272" y="65380"/>
                    <a:pt x="63910" y="73165"/>
                  </a:cubicBezTo>
                  <a:cubicBezTo>
                    <a:pt x="63367" y="83124"/>
                    <a:pt x="69523" y="83486"/>
                    <a:pt x="76403" y="83124"/>
                  </a:cubicBezTo>
                  <a:cubicBezTo>
                    <a:pt x="92519" y="82038"/>
                    <a:pt x="108633" y="81675"/>
                    <a:pt x="124567" y="78960"/>
                  </a:cubicBezTo>
                  <a:cubicBezTo>
                    <a:pt x="136880" y="76787"/>
                    <a:pt x="142493" y="82038"/>
                    <a:pt x="147382" y="91634"/>
                  </a:cubicBezTo>
                  <a:cubicBezTo>
                    <a:pt x="168748" y="133461"/>
                    <a:pt x="138510" y="172390"/>
                    <a:pt x="86000" y="170398"/>
                  </a:cubicBezTo>
                  <a:cubicBezTo>
                    <a:pt x="53227" y="169131"/>
                    <a:pt x="36388" y="153921"/>
                    <a:pt x="34577" y="121510"/>
                  </a:cubicBezTo>
                  <a:cubicBezTo>
                    <a:pt x="33853" y="108111"/>
                    <a:pt x="29688" y="102498"/>
                    <a:pt x="16290" y="102498"/>
                  </a:cubicBezTo>
                  <a:cubicBezTo>
                    <a:pt x="4882" y="102498"/>
                    <a:pt x="-1636" y="97247"/>
                    <a:pt x="356" y="84210"/>
                  </a:cubicBezTo>
                  <a:cubicBezTo>
                    <a:pt x="2710" y="69001"/>
                    <a:pt x="11582" y="77692"/>
                    <a:pt x="18462" y="78235"/>
                  </a:cubicBezTo>
                  <a:cubicBezTo>
                    <a:pt x="27334" y="79141"/>
                    <a:pt x="36569" y="81495"/>
                    <a:pt x="38380" y="67733"/>
                  </a:cubicBezTo>
                  <a:cubicBezTo>
                    <a:pt x="40009" y="55240"/>
                    <a:pt x="32042" y="55059"/>
                    <a:pt x="23532" y="54153"/>
                  </a:cubicBezTo>
                  <a:cubicBezTo>
                    <a:pt x="13936" y="52886"/>
                    <a:pt x="3615" y="52886"/>
                    <a:pt x="5426" y="37676"/>
                  </a:cubicBezTo>
                  <a:cubicBezTo>
                    <a:pt x="7236" y="20837"/>
                    <a:pt x="18281" y="30796"/>
                    <a:pt x="25705" y="29528"/>
                  </a:cubicBezTo>
                  <a:close/>
                  <a:moveTo>
                    <a:pt x="109901" y="86202"/>
                  </a:moveTo>
                  <a:cubicBezTo>
                    <a:pt x="109176" y="111370"/>
                    <a:pt x="91975" y="104671"/>
                    <a:pt x="79844" y="107206"/>
                  </a:cubicBezTo>
                  <a:cubicBezTo>
                    <a:pt x="72420" y="108835"/>
                    <a:pt x="60289" y="101593"/>
                    <a:pt x="59564" y="116983"/>
                  </a:cubicBezTo>
                  <a:cubicBezTo>
                    <a:pt x="59021" y="128934"/>
                    <a:pt x="64091" y="138712"/>
                    <a:pt x="75498" y="141428"/>
                  </a:cubicBezTo>
                  <a:cubicBezTo>
                    <a:pt x="92519" y="145592"/>
                    <a:pt x="110444" y="146678"/>
                    <a:pt x="122033" y="130020"/>
                  </a:cubicBezTo>
                  <a:cubicBezTo>
                    <a:pt x="133077" y="114268"/>
                    <a:pt x="125110" y="101050"/>
                    <a:pt x="109901" y="86021"/>
                  </a:cubicBezTo>
                  <a:close/>
                </a:path>
              </a:pathLst>
            </a:custGeom>
            <a:solidFill>
              <a:srgbClr val="7B7A7A"/>
            </a:solidFill>
            <a:ln w="18102" cap="flat">
              <a:noFill/>
              <a:prstDash val="solid"/>
              <a:miter/>
            </a:ln>
          </p:spPr>
          <p:txBody>
            <a:bodyPr rtlCol="0" anchor="ctr"/>
            <a:lstStyle/>
            <a:p>
              <a:endParaRPr lang="ja-JP" altLang="en-US" sz="1200"/>
            </a:p>
          </p:txBody>
        </p:sp>
        <p:sp>
          <p:nvSpPr>
            <p:cNvPr id="1220" name="フリーフォーム: 図形 1219">
              <a:extLst>
                <a:ext uri="{FF2B5EF4-FFF2-40B4-BE49-F238E27FC236}">
                  <a16:creationId xmlns:a16="http://schemas.microsoft.com/office/drawing/2014/main" id="{EB346766-0A9C-367D-3370-B05AC792ED80}"/>
                </a:ext>
              </a:extLst>
            </p:cNvPr>
            <p:cNvSpPr/>
            <p:nvPr/>
          </p:nvSpPr>
          <p:spPr>
            <a:xfrm>
              <a:off x="9669269" y="6207439"/>
              <a:ext cx="1307120" cy="10864"/>
            </a:xfrm>
            <a:custGeom>
              <a:avLst/>
              <a:gdLst>
                <a:gd name="connsiteX0" fmla="*/ 0 w 1307120"/>
                <a:gd name="connsiteY0" fmla="*/ 10864 h 10864"/>
                <a:gd name="connsiteX1" fmla="*/ 0 w 1307120"/>
                <a:gd name="connsiteY1" fmla="*/ 0 h 10864"/>
                <a:gd name="connsiteX2" fmla="*/ 313245 w 1307120"/>
                <a:gd name="connsiteY2" fmla="*/ 543 h 10864"/>
                <a:gd name="connsiteX3" fmla="*/ 1277245 w 1307120"/>
                <a:gd name="connsiteY3" fmla="*/ 543 h 10864"/>
                <a:gd name="connsiteX4" fmla="*/ 1307121 w 1307120"/>
                <a:gd name="connsiteY4" fmla="*/ 5251 h 10864"/>
                <a:gd name="connsiteX5" fmla="*/ 1277245 w 1307120"/>
                <a:gd name="connsiteY5" fmla="*/ 10140 h 10864"/>
                <a:gd name="connsiteX6" fmla="*/ 34222 w 1307120"/>
                <a:gd name="connsiteY6" fmla="*/ 10140 h 10864"/>
                <a:gd name="connsiteX7" fmla="*/ 0 w 1307120"/>
                <a:gd name="connsiteY7" fmla="*/ 10683 h 1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7120" h="10864">
                  <a:moveTo>
                    <a:pt x="0" y="10864"/>
                  </a:moveTo>
                  <a:cubicBezTo>
                    <a:pt x="0" y="7243"/>
                    <a:pt x="0" y="3622"/>
                    <a:pt x="0" y="0"/>
                  </a:cubicBezTo>
                  <a:cubicBezTo>
                    <a:pt x="104476" y="181"/>
                    <a:pt x="208770" y="543"/>
                    <a:pt x="313245" y="543"/>
                  </a:cubicBezTo>
                  <a:cubicBezTo>
                    <a:pt x="634639" y="543"/>
                    <a:pt x="956032" y="543"/>
                    <a:pt x="1277245" y="543"/>
                  </a:cubicBezTo>
                  <a:cubicBezTo>
                    <a:pt x="1286299" y="543"/>
                    <a:pt x="1296076" y="-1810"/>
                    <a:pt x="1307121" y="5251"/>
                  </a:cubicBezTo>
                  <a:cubicBezTo>
                    <a:pt x="1296076" y="13037"/>
                    <a:pt x="1286118" y="10140"/>
                    <a:pt x="1277245" y="10140"/>
                  </a:cubicBezTo>
                  <a:cubicBezTo>
                    <a:pt x="862965" y="10140"/>
                    <a:pt x="448503" y="10140"/>
                    <a:pt x="34222" y="10140"/>
                  </a:cubicBezTo>
                  <a:cubicBezTo>
                    <a:pt x="22815" y="10140"/>
                    <a:pt x="11407" y="10502"/>
                    <a:pt x="0" y="10683"/>
                  </a:cubicBezTo>
                  <a:close/>
                </a:path>
              </a:pathLst>
            </a:custGeom>
            <a:solidFill>
              <a:srgbClr val="CDCDCD"/>
            </a:solidFill>
            <a:ln w="18102" cap="flat">
              <a:noFill/>
              <a:prstDash val="solid"/>
              <a:miter/>
            </a:ln>
          </p:spPr>
          <p:txBody>
            <a:bodyPr rtlCol="0" anchor="ctr"/>
            <a:lstStyle/>
            <a:p>
              <a:endParaRPr lang="ja-JP" altLang="en-US" sz="1200"/>
            </a:p>
          </p:txBody>
        </p:sp>
        <p:sp>
          <p:nvSpPr>
            <p:cNvPr id="1221" name="フリーフォーム: 図形 1220">
              <a:extLst>
                <a:ext uri="{FF2B5EF4-FFF2-40B4-BE49-F238E27FC236}">
                  <a16:creationId xmlns:a16="http://schemas.microsoft.com/office/drawing/2014/main" id="{F7A1245B-04E7-89A6-70D1-DF0E47EDBDF4}"/>
                </a:ext>
              </a:extLst>
            </p:cNvPr>
            <p:cNvSpPr/>
            <p:nvPr/>
          </p:nvSpPr>
          <p:spPr>
            <a:xfrm>
              <a:off x="6561409" y="2797752"/>
              <a:ext cx="162409" cy="174222"/>
            </a:xfrm>
            <a:custGeom>
              <a:avLst/>
              <a:gdLst>
                <a:gd name="connsiteX0" fmla="*/ 86762 w 162409"/>
                <a:gd name="connsiteY0" fmla="*/ 173844 h 174222"/>
                <a:gd name="connsiteX1" fmla="*/ 35701 w 162409"/>
                <a:gd name="connsiteY1" fmla="*/ 170946 h 174222"/>
                <a:gd name="connsiteX2" fmla="*/ 2022 w 162409"/>
                <a:gd name="connsiteY2" fmla="*/ 142881 h 174222"/>
                <a:gd name="connsiteX3" fmla="*/ 15422 w 162409"/>
                <a:gd name="connsiteY3" fmla="*/ 96709 h 174222"/>
                <a:gd name="connsiteX4" fmla="*/ 32079 w 162409"/>
                <a:gd name="connsiteY4" fmla="*/ 31887 h 174222"/>
                <a:gd name="connsiteX5" fmla="*/ 40590 w 162409"/>
                <a:gd name="connsiteY5" fmla="*/ 7986 h 174222"/>
                <a:gd name="connsiteX6" fmla="*/ 57067 w 162409"/>
                <a:gd name="connsiteY6" fmla="*/ 18851 h 174222"/>
                <a:gd name="connsiteX7" fmla="*/ 59059 w 162409"/>
                <a:gd name="connsiteY7" fmla="*/ 25912 h 174222"/>
                <a:gd name="connsiteX8" fmla="*/ 108671 w 162409"/>
                <a:gd name="connsiteY8" fmla="*/ 53434 h 174222"/>
                <a:gd name="connsiteX9" fmla="*/ 115370 w 162409"/>
                <a:gd name="connsiteY9" fmla="*/ 29896 h 174222"/>
                <a:gd name="connsiteX10" fmla="*/ 124424 w 162409"/>
                <a:gd name="connsiteY10" fmla="*/ 9797 h 174222"/>
                <a:gd name="connsiteX11" fmla="*/ 130399 w 162409"/>
                <a:gd name="connsiteY11" fmla="*/ 8168 h 174222"/>
                <a:gd name="connsiteX12" fmla="*/ 159189 w 162409"/>
                <a:gd name="connsiteY12" fmla="*/ 13418 h 174222"/>
                <a:gd name="connsiteX13" fmla="*/ 152670 w 162409"/>
                <a:gd name="connsiteY13" fmla="*/ 31163 h 174222"/>
                <a:gd name="connsiteX14" fmla="*/ 132752 w 162409"/>
                <a:gd name="connsiteY14" fmla="*/ 63936 h 174222"/>
                <a:gd name="connsiteX15" fmla="*/ 120078 w 162409"/>
                <a:gd name="connsiteY15" fmla="*/ 78965 h 174222"/>
                <a:gd name="connsiteX16" fmla="*/ 53446 w 162409"/>
                <a:gd name="connsiteY16" fmla="*/ 101960 h 174222"/>
                <a:gd name="connsiteX17" fmla="*/ 30812 w 162409"/>
                <a:gd name="connsiteY17" fmla="*/ 132560 h 174222"/>
                <a:gd name="connsiteX18" fmla="*/ 63404 w 162409"/>
                <a:gd name="connsiteY18" fmla="*/ 147951 h 174222"/>
                <a:gd name="connsiteX19" fmla="*/ 119354 w 162409"/>
                <a:gd name="connsiteY19" fmla="*/ 143786 h 174222"/>
                <a:gd name="connsiteX20" fmla="*/ 138365 w 162409"/>
                <a:gd name="connsiteY20" fmla="*/ 155194 h 174222"/>
                <a:gd name="connsiteX21" fmla="*/ 123518 w 162409"/>
                <a:gd name="connsiteY21" fmla="*/ 171852 h 174222"/>
                <a:gd name="connsiteX22" fmla="*/ 86943 w 162409"/>
                <a:gd name="connsiteY22" fmla="*/ 173663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2409" h="174222">
                  <a:moveTo>
                    <a:pt x="86762" y="173844"/>
                  </a:moveTo>
                  <a:cubicBezTo>
                    <a:pt x="69560" y="174568"/>
                    <a:pt x="52540" y="174568"/>
                    <a:pt x="35701" y="170946"/>
                  </a:cubicBezTo>
                  <a:cubicBezTo>
                    <a:pt x="19948" y="167506"/>
                    <a:pt x="6187" y="160264"/>
                    <a:pt x="2022" y="142881"/>
                  </a:cubicBezTo>
                  <a:cubicBezTo>
                    <a:pt x="-2142" y="125137"/>
                    <a:pt x="-874" y="104857"/>
                    <a:pt x="15422" y="96709"/>
                  </a:cubicBezTo>
                  <a:cubicBezTo>
                    <a:pt x="48376" y="80051"/>
                    <a:pt x="38779" y="57056"/>
                    <a:pt x="32079" y="31887"/>
                  </a:cubicBezTo>
                  <a:cubicBezTo>
                    <a:pt x="29907" y="23739"/>
                    <a:pt x="21578" y="10703"/>
                    <a:pt x="40590" y="7986"/>
                  </a:cubicBezTo>
                  <a:cubicBezTo>
                    <a:pt x="50367" y="6538"/>
                    <a:pt x="56523" y="7443"/>
                    <a:pt x="57067" y="18851"/>
                  </a:cubicBezTo>
                  <a:cubicBezTo>
                    <a:pt x="57067" y="21204"/>
                    <a:pt x="58516" y="23558"/>
                    <a:pt x="59059" y="25912"/>
                  </a:cubicBezTo>
                  <a:cubicBezTo>
                    <a:pt x="68474" y="67920"/>
                    <a:pt x="68112" y="67195"/>
                    <a:pt x="108671" y="53434"/>
                  </a:cubicBezTo>
                  <a:cubicBezTo>
                    <a:pt x="125148" y="47821"/>
                    <a:pt x="124605" y="41122"/>
                    <a:pt x="115370" y="29896"/>
                  </a:cubicBezTo>
                  <a:cubicBezTo>
                    <a:pt x="105230" y="17583"/>
                    <a:pt x="98350" y="6176"/>
                    <a:pt x="124424" y="9797"/>
                  </a:cubicBezTo>
                  <a:cubicBezTo>
                    <a:pt x="126234" y="9978"/>
                    <a:pt x="128769" y="9435"/>
                    <a:pt x="130399" y="8168"/>
                  </a:cubicBezTo>
                  <a:cubicBezTo>
                    <a:pt x="145789" y="-3964"/>
                    <a:pt x="149773" y="-2877"/>
                    <a:pt x="159189" y="13418"/>
                  </a:cubicBezTo>
                  <a:cubicBezTo>
                    <a:pt x="164802" y="23196"/>
                    <a:pt x="163353" y="28085"/>
                    <a:pt x="152670" y="31163"/>
                  </a:cubicBezTo>
                  <a:cubicBezTo>
                    <a:pt x="136193" y="35871"/>
                    <a:pt x="122794" y="42570"/>
                    <a:pt x="132752" y="63936"/>
                  </a:cubicBezTo>
                  <a:cubicBezTo>
                    <a:pt x="138547" y="76249"/>
                    <a:pt x="127683" y="77154"/>
                    <a:pt x="120078" y="78965"/>
                  </a:cubicBezTo>
                  <a:cubicBezTo>
                    <a:pt x="97082" y="84578"/>
                    <a:pt x="74449" y="91277"/>
                    <a:pt x="53446" y="101960"/>
                  </a:cubicBezTo>
                  <a:cubicBezTo>
                    <a:pt x="41495" y="108116"/>
                    <a:pt x="26466" y="115540"/>
                    <a:pt x="30812" y="132560"/>
                  </a:cubicBezTo>
                  <a:cubicBezTo>
                    <a:pt x="34796" y="147951"/>
                    <a:pt x="50549" y="147227"/>
                    <a:pt x="63404" y="147951"/>
                  </a:cubicBezTo>
                  <a:cubicBezTo>
                    <a:pt x="82235" y="149038"/>
                    <a:pt x="100885" y="147589"/>
                    <a:pt x="119354" y="143786"/>
                  </a:cubicBezTo>
                  <a:cubicBezTo>
                    <a:pt x="129131" y="141795"/>
                    <a:pt x="136917" y="141976"/>
                    <a:pt x="138365" y="155194"/>
                  </a:cubicBezTo>
                  <a:cubicBezTo>
                    <a:pt x="139633" y="167144"/>
                    <a:pt x="134744" y="171490"/>
                    <a:pt x="123518" y="171852"/>
                  </a:cubicBezTo>
                  <a:cubicBezTo>
                    <a:pt x="111387" y="172214"/>
                    <a:pt x="99074" y="173119"/>
                    <a:pt x="86943" y="173663"/>
                  </a:cubicBezTo>
                  <a:close/>
                </a:path>
              </a:pathLst>
            </a:custGeom>
            <a:solidFill>
              <a:srgbClr val="7B7A7A"/>
            </a:solidFill>
            <a:ln w="18102" cap="flat">
              <a:noFill/>
              <a:prstDash val="solid"/>
              <a:miter/>
            </a:ln>
          </p:spPr>
          <p:txBody>
            <a:bodyPr rtlCol="0" anchor="ctr"/>
            <a:lstStyle/>
            <a:p>
              <a:endParaRPr lang="ja-JP" altLang="en-US" sz="1200"/>
            </a:p>
          </p:txBody>
        </p:sp>
        <p:sp>
          <p:nvSpPr>
            <p:cNvPr id="1222" name="フリーフォーム: 図形 1221">
              <a:extLst>
                <a:ext uri="{FF2B5EF4-FFF2-40B4-BE49-F238E27FC236}">
                  <a16:creationId xmlns:a16="http://schemas.microsoft.com/office/drawing/2014/main" id="{07B0EABD-7F67-4D63-9713-6B29ED359816}"/>
                </a:ext>
              </a:extLst>
            </p:cNvPr>
            <p:cNvSpPr/>
            <p:nvPr/>
          </p:nvSpPr>
          <p:spPr>
            <a:xfrm>
              <a:off x="3495980" y="6295619"/>
              <a:ext cx="20460" cy="1146876"/>
            </a:xfrm>
            <a:custGeom>
              <a:avLst/>
              <a:gdLst>
                <a:gd name="connsiteX0" fmla="*/ 362 w 20460"/>
                <a:gd name="connsiteY0" fmla="*/ 804298 h 1146876"/>
                <a:gd name="connsiteX1" fmla="*/ 362 w 20460"/>
                <a:gd name="connsiteY1" fmla="*/ 793434 h 1146876"/>
                <a:gd name="connsiteX2" fmla="*/ 905 w 20460"/>
                <a:gd name="connsiteY2" fmla="*/ 46534 h 1146876"/>
                <a:gd name="connsiteX3" fmla="*/ 1630 w 20460"/>
                <a:gd name="connsiteY3" fmla="*/ 0 h 1146876"/>
                <a:gd name="connsiteX4" fmla="*/ 20461 w 20460"/>
                <a:gd name="connsiteY4" fmla="*/ 724 h 1146876"/>
                <a:gd name="connsiteX5" fmla="*/ 10502 w 20460"/>
                <a:gd name="connsiteY5" fmla="*/ 41826 h 1146876"/>
                <a:gd name="connsiteX6" fmla="*/ 10683 w 20460"/>
                <a:gd name="connsiteY6" fmla="*/ 1145790 h 1146876"/>
                <a:gd name="connsiteX7" fmla="*/ 1449 w 20460"/>
                <a:gd name="connsiteY7" fmla="*/ 1146877 h 1146876"/>
                <a:gd name="connsiteX8" fmla="*/ 0 w 20460"/>
                <a:gd name="connsiteY8" fmla="*/ 804117 h 114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0" h="1146876">
                  <a:moveTo>
                    <a:pt x="362" y="804298"/>
                  </a:moveTo>
                  <a:cubicBezTo>
                    <a:pt x="362" y="800677"/>
                    <a:pt x="362" y="797056"/>
                    <a:pt x="362" y="793434"/>
                  </a:cubicBezTo>
                  <a:cubicBezTo>
                    <a:pt x="362" y="544467"/>
                    <a:pt x="724" y="295500"/>
                    <a:pt x="905" y="46534"/>
                  </a:cubicBezTo>
                  <a:cubicBezTo>
                    <a:pt x="905" y="30962"/>
                    <a:pt x="1449" y="15571"/>
                    <a:pt x="1630" y="0"/>
                  </a:cubicBezTo>
                  <a:cubicBezTo>
                    <a:pt x="7967" y="181"/>
                    <a:pt x="14304" y="543"/>
                    <a:pt x="20461" y="724"/>
                  </a:cubicBezTo>
                  <a:cubicBezTo>
                    <a:pt x="12313" y="13218"/>
                    <a:pt x="10321" y="26798"/>
                    <a:pt x="10502" y="41826"/>
                  </a:cubicBezTo>
                  <a:cubicBezTo>
                    <a:pt x="10864" y="409754"/>
                    <a:pt x="10683" y="777681"/>
                    <a:pt x="10683" y="1145790"/>
                  </a:cubicBezTo>
                  <a:cubicBezTo>
                    <a:pt x="7605" y="1146152"/>
                    <a:pt x="4527" y="1146514"/>
                    <a:pt x="1449" y="1146877"/>
                  </a:cubicBezTo>
                  <a:cubicBezTo>
                    <a:pt x="905" y="1032624"/>
                    <a:pt x="543" y="918370"/>
                    <a:pt x="0" y="804117"/>
                  </a:cubicBezTo>
                  <a:close/>
                </a:path>
              </a:pathLst>
            </a:custGeom>
            <a:solidFill>
              <a:srgbClr val="B3D0B1"/>
            </a:solidFill>
            <a:ln w="18102" cap="flat">
              <a:noFill/>
              <a:prstDash val="solid"/>
              <a:miter/>
            </a:ln>
          </p:spPr>
          <p:txBody>
            <a:bodyPr rtlCol="0" anchor="ctr"/>
            <a:lstStyle/>
            <a:p>
              <a:endParaRPr lang="ja-JP" altLang="en-US" sz="1200"/>
            </a:p>
          </p:txBody>
        </p:sp>
        <p:sp>
          <p:nvSpPr>
            <p:cNvPr id="1223" name="フリーフォーム: 図形 1222">
              <a:extLst>
                <a:ext uri="{FF2B5EF4-FFF2-40B4-BE49-F238E27FC236}">
                  <a16:creationId xmlns:a16="http://schemas.microsoft.com/office/drawing/2014/main" id="{43A319F4-7C32-C101-78D2-292B6D6237BF}"/>
                </a:ext>
              </a:extLst>
            </p:cNvPr>
            <p:cNvSpPr/>
            <p:nvPr/>
          </p:nvSpPr>
          <p:spPr>
            <a:xfrm>
              <a:off x="8566869" y="8051511"/>
              <a:ext cx="156873" cy="163419"/>
            </a:xfrm>
            <a:custGeom>
              <a:avLst/>
              <a:gdLst>
                <a:gd name="connsiteX0" fmla="*/ 28493 w 156873"/>
                <a:gd name="connsiteY0" fmla="*/ 55138 h 163419"/>
                <a:gd name="connsiteX1" fmla="*/ 17991 w 156873"/>
                <a:gd name="connsiteY1" fmla="*/ 65096 h 163419"/>
                <a:gd name="connsiteX2" fmla="*/ 5679 w 156873"/>
                <a:gd name="connsiteY2" fmla="*/ 64734 h 163419"/>
                <a:gd name="connsiteX3" fmla="*/ 7670 w 156873"/>
                <a:gd name="connsiteY3" fmla="*/ 54413 h 163419"/>
                <a:gd name="connsiteX4" fmla="*/ 38452 w 156873"/>
                <a:gd name="connsiteY4" fmla="*/ 8241 h 163419"/>
                <a:gd name="connsiteX5" fmla="*/ 48230 w 156873"/>
                <a:gd name="connsiteY5" fmla="*/ 274 h 163419"/>
                <a:gd name="connsiteX6" fmla="*/ 53480 w 156873"/>
                <a:gd name="connsiteY6" fmla="*/ 11319 h 163419"/>
                <a:gd name="connsiteX7" fmla="*/ 63982 w 156873"/>
                <a:gd name="connsiteY7" fmla="*/ 21459 h 163419"/>
                <a:gd name="connsiteX8" fmla="*/ 132425 w 156873"/>
                <a:gd name="connsiteY8" fmla="*/ 21821 h 163419"/>
                <a:gd name="connsiteX9" fmla="*/ 150532 w 156873"/>
                <a:gd name="connsiteY9" fmla="*/ 26891 h 163419"/>
                <a:gd name="connsiteX10" fmla="*/ 131158 w 156873"/>
                <a:gd name="connsiteY10" fmla="*/ 33047 h 163419"/>
                <a:gd name="connsiteX11" fmla="*/ 109249 w 156873"/>
                <a:gd name="connsiteY11" fmla="*/ 33229 h 163419"/>
                <a:gd name="connsiteX12" fmla="*/ 94763 w 156873"/>
                <a:gd name="connsiteY12" fmla="*/ 47714 h 163419"/>
                <a:gd name="connsiteX13" fmla="*/ 109973 w 156873"/>
                <a:gd name="connsiteY13" fmla="*/ 60932 h 163419"/>
                <a:gd name="connsiteX14" fmla="*/ 140030 w 156873"/>
                <a:gd name="connsiteY14" fmla="*/ 67088 h 163419"/>
                <a:gd name="connsiteX15" fmla="*/ 110697 w 156873"/>
                <a:gd name="connsiteY15" fmla="*/ 71252 h 163419"/>
                <a:gd name="connsiteX16" fmla="*/ 94401 w 156873"/>
                <a:gd name="connsiteY16" fmla="*/ 89178 h 163419"/>
                <a:gd name="connsiteX17" fmla="*/ 111784 w 156873"/>
                <a:gd name="connsiteY17" fmla="*/ 104931 h 163419"/>
                <a:gd name="connsiteX18" fmla="*/ 146005 w 156873"/>
                <a:gd name="connsiteY18" fmla="*/ 104569 h 163419"/>
                <a:gd name="connsiteX19" fmla="*/ 156870 w 156873"/>
                <a:gd name="connsiteY19" fmla="*/ 110182 h 163419"/>
                <a:gd name="connsiteX20" fmla="*/ 145281 w 156873"/>
                <a:gd name="connsiteY20" fmla="*/ 117968 h 163419"/>
                <a:gd name="connsiteX21" fmla="*/ 130615 w 156873"/>
                <a:gd name="connsiteY21" fmla="*/ 117243 h 163419"/>
                <a:gd name="connsiteX22" fmla="*/ 95488 w 156873"/>
                <a:gd name="connsiteY22" fmla="*/ 151284 h 163419"/>
                <a:gd name="connsiteX23" fmla="*/ 88245 w 156873"/>
                <a:gd name="connsiteY23" fmla="*/ 163416 h 163419"/>
                <a:gd name="connsiteX24" fmla="*/ 81546 w 156873"/>
                <a:gd name="connsiteY24" fmla="*/ 150560 h 163419"/>
                <a:gd name="connsiteX25" fmla="*/ 45151 w 156873"/>
                <a:gd name="connsiteY25" fmla="*/ 117425 h 163419"/>
                <a:gd name="connsiteX26" fmla="*/ 8576 w 156873"/>
                <a:gd name="connsiteY26" fmla="*/ 117968 h 163419"/>
                <a:gd name="connsiteX27" fmla="*/ 66 w 156873"/>
                <a:gd name="connsiteY27" fmla="*/ 111630 h 163419"/>
                <a:gd name="connsiteX28" fmla="*/ 4592 w 156873"/>
                <a:gd name="connsiteY28" fmla="*/ 104569 h 163419"/>
                <a:gd name="connsiteX29" fmla="*/ 29942 w 156873"/>
                <a:gd name="connsiteY29" fmla="*/ 62199 h 163419"/>
                <a:gd name="connsiteX30" fmla="*/ 68690 w 156873"/>
                <a:gd name="connsiteY30" fmla="*/ 61113 h 163419"/>
                <a:gd name="connsiteX31" fmla="*/ 82632 w 156873"/>
                <a:gd name="connsiteY31" fmla="*/ 46809 h 163419"/>
                <a:gd name="connsiteX32" fmla="*/ 68509 w 156873"/>
                <a:gd name="connsiteY32" fmla="*/ 32323 h 163419"/>
                <a:gd name="connsiteX33" fmla="*/ 28855 w 156873"/>
                <a:gd name="connsiteY33" fmla="*/ 54594 h 163419"/>
                <a:gd name="connsiteX34" fmla="*/ 63982 w 156873"/>
                <a:gd name="connsiteY34" fmla="*/ 105293 h 163419"/>
                <a:gd name="connsiteX35" fmla="*/ 82632 w 156873"/>
                <a:gd name="connsiteY35" fmla="*/ 89359 h 163419"/>
                <a:gd name="connsiteX36" fmla="*/ 61990 w 156873"/>
                <a:gd name="connsiteY36" fmla="*/ 71615 h 163419"/>
                <a:gd name="connsiteX37" fmla="*/ 43340 w 156873"/>
                <a:gd name="connsiteY37" fmla="*/ 88635 h 163419"/>
                <a:gd name="connsiteX38" fmla="*/ 63801 w 156873"/>
                <a:gd name="connsiteY38" fmla="*/ 105293 h 1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6873" h="163419">
                  <a:moveTo>
                    <a:pt x="28493" y="55138"/>
                  </a:moveTo>
                  <a:cubicBezTo>
                    <a:pt x="25052" y="58397"/>
                    <a:pt x="21431" y="61656"/>
                    <a:pt x="17991" y="65096"/>
                  </a:cubicBezTo>
                  <a:cubicBezTo>
                    <a:pt x="13646" y="69261"/>
                    <a:pt x="9300" y="69442"/>
                    <a:pt x="5679" y="64734"/>
                  </a:cubicBezTo>
                  <a:cubicBezTo>
                    <a:pt x="2600" y="60932"/>
                    <a:pt x="4230" y="57672"/>
                    <a:pt x="7670" y="54413"/>
                  </a:cubicBezTo>
                  <a:cubicBezTo>
                    <a:pt x="21431" y="41376"/>
                    <a:pt x="31933" y="26167"/>
                    <a:pt x="38452" y="8241"/>
                  </a:cubicBezTo>
                  <a:cubicBezTo>
                    <a:pt x="40263" y="3352"/>
                    <a:pt x="41711" y="-1174"/>
                    <a:pt x="48230" y="274"/>
                  </a:cubicBezTo>
                  <a:cubicBezTo>
                    <a:pt x="54386" y="1723"/>
                    <a:pt x="56015" y="6069"/>
                    <a:pt x="53480" y="11319"/>
                  </a:cubicBezTo>
                  <a:cubicBezTo>
                    <a:pt x="46781" y="25442"/>
                    <a:pt x="58188" y="21459"/>
                    <a:pt x="63982" y="21459"/>
                  </a:cubicBezTo>
                  <a:cubicBezTo>
                    <a:pt x="86796" y="21821"/>
                    <a:pt x="109611" y="21097"/>
                    <a:pt x="132425" y="21821"/>
                  </a:cubicBezTo>
                  <a:cubicBezTo>
                    <a:pt x="138763" y="22002"/>
                    <a:pt x="150532" y="16570"/>
                    <a:pt x="150532" y="26891"/>
                  </a:cubicBezTo>
                  <a:cubicBezTo>
                    <a:pt x="150532" y="39928"/>
                    <a:pt x="138038" y="31780"/>
                    <a:pt x="131158" y="33047"/>
                  </a:cubicBezTo>
                  <a:cubicBezTo>
                    <a:pt x="124096" y="34315"/>
                    <a:pt x="116491" y="33591"/>
                    <a:pt x="109249" y="33229"/>
                  </a:cubicBezTo>
                  <a:cubicBezTo>
                    <a:pt x="98747" y="32686"/>
                    <a:pt x="94945" y="37574"/>
                    <a:pt x="94763" y="47714"/>
                  </a:cubicBezTo>
                  <a:cubicBezTo>
                    <a:pt x="94583" y="59302"/>
                    <a:pt x="101101" y="59483"/>
                    <a:pt x="109973" y="60932"/>
                  </a:cubicBezTo>
                  <a:cubicBezTo>
                    <a:pt x="120656" y="62561"/>
                    <a:pt x="139487" y="52422"/>
                    <a:pt x="140030" y="67088"/>
                  </a:cubicBezTo>
                  <a:cubicBezTo>
                    <a:pt x="140392" y="78314"/>
                    <a:pt x="120837" y="71252"/>
                    <a:pt x="110697" y="71252"/>
                  </a:cubicBezTo>
                  <a:cubicBezTo>
                    <a:pt x="96936" y="71434"/>
                    <a:pt x="95126" y="77771"/>
                    <a:pt x="94401" y="89178"/>
                  </a:cubicBezTo>
                  <a:cubicBezTo>
                    <a:pt x="93496" y="103120"/>
                    <a:pt x="100014" y="105836"/>
                    <a:pt x="111784" y="104931"/>
                  </a:cubicBezTo>
                  <a:cubicBezTo>
                    <a:pt x="123191" y="104207"/>
                    <a:pt x="134598" y="104569"/>
                    <a:pt x="146005" y="104569"/>
                  </a:cubicBezTo>
                  <a:cubicBezTo>
                    <a:pt x="150532" y="104569"/>
                    <a:pt x="156507" y="102396"/>
                    <a:pt x="156870" y="110182"/>
                  </a:cubicBezTo>
                  <a:cubicBezTo>
                    <a:pt x="157050" y="118511"/>
                    <a:pt x="151618" y="118873"/>
                    <a:pt x="145281" y="117968"/>
                  </a:cubicBezTo>
                  <a:cubicBezTo>
                    <a:pt x="140392" y="117425"/>
                    <a:pt x="135503" y="117243"/>
                    <a:pt x="130615" y="117243"/>
                  </a:cubicBezTo>
                  <a:cubicBezTo>
                    <a:pt x="108035" y="117008"/>
                    <a:pt x="96339" y="128343"/>
                    <a:pt x="95488" y="151284"/>
                  </a:cubicBezTo>
                  <a:cubicBezTo>
                    <a:pt x="95306" y="156897"/>
                    <a:pt x="96936" y="163596"/>
                    <a:pt x="88245" y="163416"/>
                  </a:cubicBezTo>
                  <a:cubicBezTo>
                    <a:pt x="79372" y="163053"/>
                    <a:pt x="81726" y="155992"/>
                    <a:pt x="81546" y="150560"/>
                  </a:cubicBezTo>
                  <a:cubicBezTo>
                    <a:pt x="80097" y="128343"/>
                    <a:pt x="67966" y="117298"/>
                    <a:pt x="45151" y="117425"/>
                  </a:cubicBezTo>
                  <a:cubicBezTo>
                    <a:pt x="33019" y="117425"/>
                    <a:pt x="20707" y="117787"/>
                    <a:pt x="8576" y="117968"/>
                  </a:cubicBezTo>
                  <a:cubicBezTo>
                    <a:pt x="4049" y="117968"/>
                    <a:pt x="609" y="116700"/>
                    <a:pt x="66" y="111630"/>
                  </a:cubicBezTo>
                  <a:cubicBezTo>
                    <a:pt x="-297" y="108009"/>
                    <a:pt x="790" y="104207"/>
                    <a:pt x="4592" y="104569"/>
                  </a:cubicBezTo>
                  <a:cubicBezTo>
                    <a:pt x="46238" y="110001"/>
                    <a:pt x="27226" y="79582"/>
                    <a:pt x="29942" y="62199"/>
                  </a:cubicBezTo>
                  <a:cubicBezTo>
                    <a:pt x="42797" y="61837"/>
                    <a:pt x="55834" y="60751"/>
                    <a:pt x="68690" y="61113"/>
                  </a:cubicBezTo>
                  <a:cubicBezTo>
                    <a:pt x="79192" y="61294"/>
                    <a:pt x="82813" y="57492"/>
                    <a:pt x="82632" y="46809"/>
                  </a:cubicBezTo>
                  <a:cubicBezTo>
                    <a:pt x="82632" y="36488"/>
                    <a:pt x="79011" y="32866"/>
                    <a:pt x="68509" y="32323"/>
                  </a:cubicBezTo>
                  <a:cubicBezTo>
                    <a:pt x="49859" y="31055"/>
                    <a:pt x="34830" y="34315"/>
                    <a:pt x="28855" y="54594"/>
                  </a:cubicBezTo>
                  <a:close/>
                  <a:moveTo>
                    <a:pt x="63982" y="105293"/>
                  </a:moveTo>
                  <a:cubicBezTo>
                    <a:pt x="76657" y="107828"/>
                    <a:pt x="82270" y="104207"/>
                    <a:pt x="82632" y="89359"/>
                  </a:cubicBezTo>
                  <a:cubicBezTo>
                    <a:pt x="82994" y="72339"/>
                    <a:pt x="74846" y="71795"/>
                    <a:pt x="61990" y="71615"/>
                  </a:cubicBezTo>
                  <a:cubicBezTo>
                    <a:pt x="49135" y="71434"/>
                    <a:pt x="43703" y="74149"/>
                    <a:pt x="43340" y="88635"/>
                  </a:cubicBezTo>
                  <a:cubicBezTo>
                    <a:pt x="42797" y="105655"/>
                    <a:pt x="50764" y="107466"/>
                    <a:pt x="63801" y="105293"/>
                  </a:cubicBezTo>
                  <a:close/>
                </a:path>
              </a:pathLst>
            </a:custGeom>
            <a:solidFill>
              <a:srgbClr val="191A1A"/>
            </a:solidFill>
            <a:ln w="18102" cap="flat">
              <a:noFill/>
              <a:prstDash val="solid"/>
              <a:miter/>
            </a:ln>
          </p:spPr>
          <p:txBody>
            <a:bodyPr rtlCol="0" anchor="ctr"/>
            <a:lstStyle/>
            <a:p>
              <a:endParaRPr lang="ja-JP" altLang="en-US" sz="1200"/>
            </a:p>
          </p:txBody>
        </p:sp>
        <p:sp>
          <p:nvSpPr>
            <p:cNvPr id="1224" name="フリーフォーム: 図形 1223">
              <a:extLst>
                <a:ext uri="{FF2B5EF4-FFF2-40B4-BE49-F238E27FC236}">
                  <a16:creationId xmlns:a16="http://schemas.microsoft.com/office/drawing/2014/main" id="{8D896F2D-A329-32ED-001E-43C2EFAD7AF4}"/>
                </a:ext>
              </a:extLst>
            </p:cNvPr>
            <p:cNvSpPr/>
            <p:nvPr/>
          </p:nvSpPr>
          <p:spPr>
            <a:xfrm>
              <a:off x="4828955" y="8050705"/>
              <a:ext cx="156066" cy="164320"/>
            </a:xfrm>
            <a:custGeom>
              <a:avLst/>
              <a:gdLst>
                <a:gd name="connsiteX0" fmla="*/ 27199 w 156066"/>
                <a:gd name="connsiteY0" fmla="*/ 54494 h 164320"/>
                <a:gd name="connsiteX1" fmla="*/ 16697 w 156066"/>
                <a:gd name="connsiteY1" fmla="*/ 64634 h 164320"/>
                <a:gd name="connsiteX2" fmla="*/ 4384 w 156066"/>
                <a:gd name="connsiteY2" fmla="*/ 65358 h 164320"/>
                <a:gd name="connsiteX3" fmla="*/ 6557 w 156066"/>
                <a:gd name="connsiteY3" fmla="*/ 53770 h 164320"/>
                <a:gd name="connsiteX4" fmla="*/ 37339 w 156066"/>
                <a:gd name="connsiteY4" fmla="*/ 7598 h 164320"/>
                <a:gd name="connsiteX5" fmla="*/ 47478 w 156066"/>
                <a:gd name="connsiteY5" fmla="*/ 1080 h 164320"/>
                <a:gd name="connsiteX6" fmla="*/ 52005 w 156066"/>
                <a:gd name="connsiteY6" fmla="*/ 11944 h 164320"/>
                <a:gd name="connsiteX7" fmla="*/ 62688 w 156066"/>
                <a:gd name="connsiteY7" fmla="*/ 22445 h 164320"/>
                <a:gd name="connsiteX8" fmla="*/ 136201 w 156066"/>
                <a:gd name="connsiteY8" fmla="*/ 22445 h 164320"/>
                <a:gd name="connsiteX9" fmla="*/ 148151 w 156066"/>
                <a:gd name="connsiteY9" fmla="*/ 29145 h 164320"/>
                <a:gd name="connsiteX10" fmla="*/ 136744 w 156066"/>
                <a:gd name="connsiteY10" fmla="*/ 34034 h 164320"/>
                <a:gd name="connsiteX11" fmla="*/ 107411 w 156066"/>
                <a:gd name="connsiteY11" fmla="*/ 34034 h 164320"/>
                <a:gd name="connsiteX12" fmla="*/ 93469 w 156066"/>
                <a:gd name="connsiteY12" fmla="*/ 47614 h 164320"/>
                <a:gd name="connsiteX13" fmla="*/ 107049 w 156066"/>
                <a:gd name="connsiteY13" fmla="*/ 62099 h 164320"/>
                <a:gd name="connsiteX14" fmla="*/ 139279 w 156066"/>
                <a:gd name="connsiteY14" fmla="*/ 65901 h 164320"/>
                <a:gd name="connsiteX15" fmla="*/ 106506 w 156066"/>
                <a:gd name="connsiteY15" fmla="*/ 72239 h 164320"/>
                <a:gd name="connsiteX16" fmla="*/ 93650 w 156066"/>
                <a:gd name="connsiteY16" fmla="*/ 89621 h 164320"/>
                <a:gd name="connsiteX17" fmla="*/ 107230 w 156066"/>
                <a:gd name="connsiteY17" fmla="*/ 106279 h 164320"/>
                <a:gd name="connsiteX18" fmla="*/ 146341 w 156066"/>
                <a:gd name="connsiteY18" fmla="*/ 105918 h 164320"/>
                <a:gd name="connsiteX19" fmla="*/ 155937 w 156066"/>
                <a:gd name="connsiteY19" fmla="*/ 113160 h 164320"/>
                <a:gd name="connsiteX20" fmla="*/ 147065 w 156066"/>
                <a:gd name="connsiteY20" fmla="*/ 119316 h 164320"/>
                <a:gd name="connsiteX21" fmla="*/ 134934 w 156066"/>
                <a:gd name="connsiteY21" fmla="*/ 118411 h 164320"/>
                <a:gd name="connsiteX22" fmla="*/ 94012 w 156066"/>
                <a:gd name="connsiteY22" fmla="*/ 153357 h 164320"/>
                <a:gd name="connsiteX23" fmla="*/ 88037 w 156066"/>
                <a:gd name="connsiteY23" fmla="*/ 164221 h 164320"/>
                <a:gd name="connsiteX24" fmla="*/ 78984 w 156066"/>
                <a:gd name="connsiteY24" fmla="*/ 153538 h 164320"/>
                <a:gd name="connsiteX25" fmla="*/ 74276 w 156066"/>
                <a:gd name="connsiteY25" fmla="*/ 120041 h 164320"/>
                <a:gd name="connsiteX26" fmla="*/ 38244 w 156066"/>
                <a:gd name="connsiteY26" fmla="*/ 118230 h 164320"/>
                <a:gd name="connsiteX27" fmla="*/ 26112 w 156066"/>
                <a:gd name="connsiteY27" fmla="*/ 118230 h 164320"/>
                <a:gd name="connsiteX28" fmla="*/ 39 w 156066"/>
                <a:gd name="connsiteY28" fmla="*/ 111531 h 164320"/>
                <a:gd name="connsiteX29" fmla="*/ 22129 w 156066"/>
                <a:gd name="connsiteY29" fmla="*/ 106098 h 164320"/>
                <a:gd name="connsiteX30" fmla="*/ 30096 w 156066"/>
                <a:gd name="connsiteY30" fmla="*/ 93605 h 164320"/>
                <a:gd name="connsiteX31" fmla="*/ 32450 w 156066"/>
                <a:gd name="connsiteY31" fmla="*/ 59926 h 164320"/>
                <a:gd name="connsiteX32" fmla="*/ 66128 w 156066"/>
                <a:gd name="connsiteY32" fmla="*/ 61556 h 164320"/>
                <a:gd name="connsiteX33" fmla="*/ 79708 w 156066"/>
                <a:gd name="connsiteY33" fmla="*/ 47976 h 164320"/>
                <a:gd name="connsiteX34" fmla="*/ 66490 w 156066"/>
                <a:gd name="connsiteY34" fmla="*/ 33672 h 164320"/>
                <a:gd name="connsiteX35" fmla="*/ 27742 w 156066"/>
                <a:gd name="connsiteY35" fmla="*/ 54313 h 164320"/>
                <a:gd name="connsiteX36" fmla="*/ 59972 w 156066"/>
                <a:gd name="connsiteY36" fmla="*/ 105918 h 164320"/>
                <a:gd name="connsiteX37" fmla="*/ 79527 w 156066"/>
                <a:gd name="connsiteY37" fmla="*/ 91432 h 164320"/>
                <a:gd name="connsiteX38" fmla="*/ 63231 w 156066"/>
                <a:gd name="connsiteY38" fmla="*/ 72601 h 164320"/>
                <a:gd name="connsiteX39" fmla="*/ 43133 w 156066"/>
                <a:gd name="connsiteY39" fmla="*/ 88354 h 164320"/>
                <a:gd name="connsiteX40" fmla="*/ 60153 w 156066"/>
                <a:gd name="connsiteY40" fmla="*/ 105918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6066" h="164320">
                  <a:moveTo>
                    <a:pt x="27199" y="54494"/>
                  </a:moveTo>
                  <a:cubicBezTo>
                    <a:pt x="23759" y="57934"/>
                    <a:pt x="20137" y="61194"/>
                    <a:pt x="16697" y="64634"/>
                  </a:cubicBezTo>
                  <a:cubicBezTo>
                    <a:pt x="12714" y="68617"/>
                    <a:pt x="9273" y="70066"/>
                    <a:pt x="4384" y="65358"/>
                  </a:cubicBezTo>
                  <a:cubicBezTo>
                    <a:pt x="-1229" y="59926"/>
                    <a:pt x="2936" y="57029"/>
                    <a:pt x="6557" y="53770"/>
                  </a:cubicBezTo>
                  <a:cubicBezTo>
                    <a:pt x="20862" y="41095"/>
                    <a:pt x="30458" y="25343"/>
                    <a:pt x="37339" y="7598"/>
                  </a:cubicBezTo>
                  <a:cubicBezTo>
                    <a:pt x="38787" y="3796"/>
                    <a:pt x="39874" y="-2542"/>
                    <a:pt x="47478" y="1080"/>
                  </a:cubicBezTo>
                  <a:cubicBezTo>
                    <a:pt x="52729" y="3614"/>
                    <a:pt x="55083" y="5788"/>
                    <a:pt x="52005" y="11944"/>
                  </a:cubicBezTo>
                  <a:cubicBezTo>
                    <a:pt x="45487" y="25161"/>
                    <a:pt x="56350" y="22264"/>
                    <a:pt x="62688" y="22445"/>
                  </a:cubicBezTo>
                  <a:cubicBezTo>
                    <a:pt x="87132" y="22627"/>
                    <a:pt x="111576" y="22445"/>
                    <a:pt x="136201" y="22445"/>
                  </a:cubicBezTo>
                  <a:cubicBezTo>
                    <a:pt x="141271" y="22445"/>
                    <a:pt x="149057" y="19368"/>
                    <a:pt x="148151" y="29145"/>
                  </a:cubicBezTo>
                  <a:cubicBezTo>
                    <a:pt x="147427" y="36750"/>
                    <a:pt x="141090" y="34034"/>
                    <a:pt x="136744" y="34034"/>
                  </a:cubicBezTo>
                  <a:cubicBezTo>
                    <a:pt x="126967" y="34034"/>
                    <a:pt x="117189" y="34758"/>
                    <a:pt x="107411" y="34034"/>
                  </a:cubicBezTo>
                  <a:cubicBezTo>
                    <a:pt x="96729" y="33128"/>
                    <a:pt x="93288" y="36931"/>
                    <a:pt x="93469" y="47614"/>
                  </a:cubicBezTo>
                  <a:cubicBezTo>
                    <a:pt x="93469" y="57572"/>
                    <a:pt x="95823" y="61737"/>
                    <a:pt x="107049" y="62099"/>
                  </a:cubicBezTo>
                  <a:cubicBezTo>
                    <a:pt x="118456" y="62461"/>
                    <a:pt x="140365" y="56848"/>
                    <a:pt x="139279" y="65901"/>
                  </a:cubicBezTo>
                  <a:cubicBezTo>
                    <a:pt x="137469" y="81835"/>
                    <a:pt x="117913" y="71877"/>
                    <a:pt x="106506" y="72239"/>
                  </a:cubicBezTo>
                  <a:cubicBezTo>
                    <a:pt x="92202" y="72782"/>
                    <a:pt x="94012" y="80568"/>
                    <a:pt x="93650" y="89621"/>
                  </a:cubicBezTo>
                  <a:cubicBezTo>
                    <a:pt x="93288" y="99399"/>
                    <a:pt x="93288" y="107366"/>
                    <a:pt x="107230" y="106279"/>
                  </a:cubicBezTo>
                  <a:cubicBezTo>
                    <a:pt x="120267" y="105193"/>
                    <a:pt x="133304" y="105736"/>
                    <a:pt x="146341" y="105918"/>
                  </a:cubicBezTo>
                  <a:cubicBezTo>
                    <a:pt x="151049" y="105918"/>
                    <a:pt x="157024" y="105555"/>
                    <a:pt x="155937" y="113160"/>
                  </a:cubicBezTo>
                  <a:cubicBezTo>
                    <a:pt x="155213" y="118049"/>
                    <a:pt x="151592" y="119498"/>
                    <a:pt x="147065" y="119316"/>
                  </a:cubicBezTo>
                  <a:cubicBezTo>
                    <a:pt x="142900" y="119316"/>
                    <a:pt x="138917" y="118592"/>
                    <a:pt x="134934" y="118411"/>
                  </a:cubicBezTo>
                  <a:cubicBezTo>
                    <a:pt x="110073" y="117687"/>
                    <a:pt x="96421" y="129329"/>
                    <a:pt x="94012" y="153357"/>
                  </a:cubicBezTo>
                  <a:cubicBezTo>
                    <a:pt x="93469" y="157884"/>
                    <a:pt x="95642" y="163497"/>
                    <a:pt x="88037" y="164221"/>
                  </a:cubicBezTo>
                  <a:cubicBezTo>
                    <a:pt x="79708" y="165126"/>
                    <a:pt x="79708" y="159694"/>
                    <a:pt x="78984" y="153538"/>
                  </a:cubicBezTo>
                  <a:cubicBezTo>
                    <a:pt x="77535" y="141950"/>
                    <a:pt x="85864" y="126378"/>
                    <a:pt x="74276" y="120041"/>
                  </a:cubicBezTo>
                  <a:cubicBezTo>
                    <a:pt x="64680" y="114790"/>
                    <a:pt x="50375" y="118592"/>
                    <a:pt x="38244" y="118230"/>
                  </a:cubicBezTo>
                  <a:cubicBezTo>
                    <a:pt x="34079" y="118230"/>
                    <a:pt x="29734" y="119316"/>
                    <a:pt x="26112" y="118230"/>
                  </a:cubicBezTo>
                  <a:cubicBezTo>
                    <a:pt x="17059" y="115514"/>
                    <a:pt x="1125" y="126921"/>
                    <a:pt x="39" y="111531"/>
                  </a:cubicBezTo>
                  <a:cubicBezTo>
                    <a:pt x="-866" y="100304"/>
                    <a:pt x="14343" y="107366"/>
                    <a:pt x="22129" y="106098"/>
                  </a:cubicBezTo>
                  <a:cubicBezTo>
                    <a:pt x="30458" y="104831"/>
                    <a:pt x="29553" y="99218"/>
                    <a:pt x="30096" y="93605"/>
                  </a:cubicBezTo>
                  <a:cubicBezTo>
                    <a:pt x="31182" y="82379"/>
                    <a:pt x="27199" y="70791"/>
                    <a:pt x="32450" y="59926"/>
                  </a:cubicBezTo>
                  <a:cubicBezTo>
                    <a:pt x="43676" y="60470"/>
                    <a:pt x="55083" y="60288"/>
                    <a:pt x="66128" y="61556"/>
                  </a:cubicBezTo>
                  <a:cubicBezTo>
                    <a:pt x="77173" y="62642"/>
                    <a:pt x="79708" y="58116"/>
                    <a:pt x="79708" y="47976"/>
                  </a:cubicBezTo>
                  <a:cubicBezTo>
                    <a:pt x="79708" y="38198"/>
                    <a:pt x="77354" y="34577"/>
                    <a:pt x="66490" y="33672"/>
                  </a:cubicBezTo>
                  <a:cubicBezTo>
                    <a:pt x="48202" y="32042"/>
                    <a:pt x="34985" y="36569"/>
                    <a:pt x="27742" y="54313"/>
                  </a:cubicBezTo>
                  <a:close/>
                  <a:moveTo>
                    <a:pt x="59972" y="105918"/>
                  </a:moveTo>
                  <a:cubicBezTo>
                    <a:pt x="70836" y="107004"/>
                    <a:pt x="80795" y="108452"/>
                    <a:pt x="79527" y="91432"/>
                  </a:cubicBezTo>
                  <a:cubicBezTo>
                    <a:pt x="78622" y="79844"/>
                    <a:pt x="78984" y="71334"/>
                    <a:pt x="63231" y="72601"/>
                  </a:cubicBezTo>
                  <a:cubicBezTo>
                    <a:pt x="52005" y="73506"/>
                    <a:pt x="42589" y="72420"/>
                    <a:pt x="43133" y="88354"/>
                  </a:cubicBezTo>
                  <a:cubicBezTo>
                    <a:pt x="43495" y="100666"/>
                    <a:pt x="44400" y="109539"/>
                    <a:pt x="60153" y="105918"/>
                  </a:cubicBezTo>
                  <a:close/>
                </a:path>
              </a:pathLst>
            </a:custGeom>
            <a:solidFill>
              <a:srgbClr val="191A1A"/>
            </a:solidFill>
            <a:ln w="18102" cap="flat">
              <a:noFill/>
              <a:prstDash val="solid"/>
              <a:miter/>
            </a:ln>
          </p:spPr>
          <p:txBody>
            <a:bodyPr rtlCol="0" anchor="ctr"/>
            <a:lstStyle/>
            <a:p>
              <a:endParaRPr lang="ja-JP" altLang="en-US" sz="1200"/>
            </a:p>
          </p:txBody>
        </p:sp>
        <p:sp>
          <p:nvSpPr>
            <p:cNvPr id="1225" name="フリーフォーム: 図形 1224">
              <a:extLst>
                <a:ext uri="{FF2B5EF4-FFF2-40B4-BE49-F238E27FC236}">
                  <a16:creationId xmlns:a16="http://schemas.microsoft.com/office/drawing/2014/main" id="{FC22F199-735F-56CE-7600-A04C80FA22A7}"/>
                </a:ext>
              </a:extLst>
            </p:cNvPr>
            <p:cNvSpPr/>
            <p:nvPr/>
          </p:nvSpPr>
          <p:spPr>
            <a:xfrm>
              <a:off x="5521754" y="3199559"/>
              <a:ext cx="112261" cy="105563"/>
            </a:xfrm>
            <a:custGeom>
              <a:avLst/>
              <a:gdLst>
                <a:gd name="connsiteX0" fmla="*/ 64641 w 112261"/>
                <a:gd name="connsiteY0" fmla="*/ 18469 h 105563"/>
                <a:gd name="connsiteX1" fmla="*/ 74600 w 112261"/>
                <a:gd name="connsiteY1" fmla="*/ 0 h 105563"/>
                <a:gd name="connsiteX2" fmla="*/ 103933 w 112261"/>
                <a:gd name="connsiteY2" fmla="*/ 20823 h 105563"/>
                <a:gd name="connsiteX3" fmla="*/ 112262 w 112261"/>
                <a:gd name="connsiteY3" fmla="*/ 102484 h 105563"/>
                <a:gd name="connsiteX4" fmla="*/ 76048 w 112261"/>
                <a:gd name="connsiteY4" fmla="*/ 87637 h 105563"/>
                <a:gd name="connsiteX5" fmla="*/ 46534 w 112261"/>
                <a:gd name="connsiteY5" fmla="*/ 105562 h 105563"/>
                <a:gd name="connsiteX6" fmla="*/ 59933 w 112261"/>
                <a:gd name="connsiteY6" fmla="*/ 89085 h 105563"/>
                <a:gd name="connsiteX7" fmla="*/ 64641 w 112261"/>
                <a:gd name="connsiteY7" fmla="*/ 56131 h 105563"/>
                <a:gd name="connsiteX8" fmla="*/ 39292 w 112261"/>
                <a:gd name="connsiteY8" fmla="*/ 67900 h 105563"/>
                <a:gd name="connsiteX9" fmla="*/ 56131 w 112261"/>
                <a:gd name="connsiteY9" fmla="*/ 74600 h 105563"/>
                <a:gd name="connsiteX10" fmla="*/ 32773 w 112261"/>
                <a:gd name="connsiteY10" fmla="*/ 98863 h 105563"/>
                <a:gd name="connsiteX11" fmla="*/ 14123 w 112261"/>
                <a:gd name="connsiteY11" fmla="*/ 104657 h 105563"/>
                <a:gd name="connsiteX12" fmla="*/ 19917 w 112261"/>
                <a:gd name="connsiteY12" fmla="*/ 82567 h 105563"/>
                <a:gd name="connsiteX13" fmla="*/ 0 w 112261"/>
                <a:gd name="connsiteY13" fmla="*/ 77497 h 105563"/>
                <a:gd name="connsiteX14" fmla="*/ 27884 w 112261"/>
                <a:gd name="connsiteY14" fmla="*/ 62468 h 105563"/>
                <a:gd name="connsiteX15" fmla="*/ 724 w 112261"/>
                <a:gd name="connsiteY15" fmla="*/ 60476 h 105563"/>
                <a:gd name="connsiteX16" fmla="*/ 13218 w 112261"/>
                <a:gd name="connsiteY16" fmla="*/ 35851 h 105563"/>
                <a:gd name="connsiteX17" fmla="*/ 5251 w 112261"/>
                <a:gd name="connsiteY17" fmla="*/ 19193 h 105563"/>
                <a:gd name="connsiteX18" fmla="*/ 24444 w 112261"/>
                <a:gd name="connsiteY18" fmla="*/ 2354 h 105563"/>
                <a:gd name="connsiteX19" fmla="*/ 31868 w 112261"/>
                <a:gd name="connsiteY19" fmla="*/ 3259 h 105563"/>
                <a:gd name="connsiteX20" fmla="*/ 53053 w 112261"/>
                <a:gd name="connsiteY20" fmla="*/ 7605 h 105563"/>
                <a:gd name="connsiteX21" fmla="*/ 60477 w 112261"/>
                <a:gd name="connsiteY21" fmla="*/ 14667 h 105563"/>
                <a:gd name="connsiteX22" fmla="*/ 52329 w 112261"/>
                <a:gd name="connsiteY22" fmla="*/ 30238 h 105563"/>
                <a:gd name="connsiteX23" fmla="*/ 58304 w 112261"/>
                <a:gd name="connsiteY23" fmla="*/ 32592 h 105563"/>
                <a:gd name="connsiteX24" fmla="*/ 64641 w 112261"/>
                <a:gd name="connsiteY24" fmla="*/ 18288 h 105563"/>
                <a:gd name="connsiteX25" fmla="*/ 79127 w 112261"/>
                <a:gd name="connsiteY25" fmla="*/ 62106 h 105563"/>
                <a:gd name="connsiteX26" fmla="*/ 84015 w 112261"/>
                <a:gd name="connsiteY26" fmla="*/ 30600 h 105563"/>
                <a:gd name="connsiteX27" fmla="*/ 73513 w 112261"/>
                <a:gd name="connsiteY27" fmla="*/ 30963 h 105563"/>
                <a:gd name="connsiteX28" fmla="*/ 79127 w 112261"/>
                <a:gd name="connsiteY28" fmla="*/ 62106 h 10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261" h="105563">
                  <a:moveTo>
                    <a:pt x="64641" y="18469"/>
                  </a:moveTo>
                  <a:cubicBezTo>
                    <a:pt x="68443" y="13218"/>
                    <a:pt x="65727" y="5251"/>
                    <a:pt x="74600" y="0"/>
                  </a:cubicBezTo>
                  <a:cubicBezTo>
                    <a:pt x="74057" y="21728"/>
                    <a:pt x="87999" y="23358"/>
                    <a:pt x="103933" y="20823"/>
                  </a:cubicBezTo>
                  <a:cubicBezTo>
                    <a:pt x="98138" y="49431"/>
                    <a:pt x="65365" y="77135"/>
                    <a:pt x="112262" y="102484"/>
                  </a:cubicBezTo>
                  <a:cubicBezTo>
                    <a:pt x="89809" y="108821"/>
                    <a:pt x="88361" y="84015"/>
                    <a:pt x="76048" y="87637"/>
                  </a:cubicBezTo>
                  <a:cubicBezTo>
                    <a:pt x="65909" y="90533"/>
                    <a:pt x="60839" y="105743"/>
                    <a:pt x="46534" y="105562"/>
                  </a:cubicBezTo>
                  <a:cubicBezTo>
                    <a:pt x="45086" y="93612"/>
                    <a:pt x="54863" y="92887"/>
                    <a:pt x="59933" y="89085"/>
                  </a:cubicBezTo>
                  <a:cubicBezTo>
                    <a:pt x="73151" y="79126"/>
                    <a:pt x="75324" y="65365"/>
                    <a:pt x="64641" y="56131"/>
                  </a:cubicBezTo>
                  <a:cubicBezTo>
                    <a:pt x="56674" y="49250"/>
                    <a:pt x="44905" y="57217"/>
                    <a:pt x="39292" y="67900"/>
                  </a:cubicBezTo>
                  <a:cubicBezTo>
                    <a:pt x="43818" y="72970"/>
                    <a:pt x="52147" y="65727"/>
                    <a:pt x="56131" y="74600"/>
                  </a:cubicBezTo>
                  <a:cubicBezTo>
                    <a:pt x="45267" y="79307"/>
                    <a:pt x="32230" y="80575"/>
                    <a:pt x="32773" y="98863"/>
                  </a:cubicBezTo>
                  <a:cubicBezTo>
                    <a:pt x="33136" y="110270"/>
                    <a:pt x="20461" y="103027"/>
                    <a:pt x="14123" y="104657"/>
                  </a:cubicBezTo>
                  <a:cubicBezTo>
                    <a:pt x="11045" y="94336"/>
                    <a:pt x="39654" y="95603"/>
                    <a:pt x="19917" y="82567"/>
                  </a:cubicBezTo>
                  <a:cubicBezTo>
                    <a:pt x="14486" y="78945"/>
                    <a:pt x="5251" y="87637"/>
                    <a:pt x="0" y="77497"/>
                  </a:cubicBezTo>
                  <a:cubicBezTo>
                    <a:pt x="8873" y="70797"/>
                    <a:pt x="30600" y="78764"/>
                    <a:pt x="27884" y="62468"/>
                  </a:cubicBezTo>
                  <a:cubicBezTo>
                    <a:pt x="24987" y="45629"/>
                    <a:pt x="9778" y="69711"/>
                    <a:pt x="724" y="60476"/>
                  </a:cubicBezTo>
                  <a:cubicBezTo>
                    <a:pt x="-724" y="49431"/>
                    <a:pt x="26074" y="52510"/>
                    <a:pt x="13218" y="35851"/>
                  </a:cubicBezTo>
                  <a:cubicBezTo>
                    <a:pt x="31868" y="22271"/>
                    <a:pt x="17563" y="20461"/>
                    <a:pt x="5251" y="19193"/>
                  </a:cubicBezTo>
                  <a:cubicBezTo>
                    <a:pt x="9416" y="9053"/>
                    <a:pt x="24987" y="15934"/>
                    <a:pt x="24444" y="2354"/>
                  </a:cubicBezTo>
                  <a:cubicBezTo>
                    <a:pt x="24444" y="-362"/>
                    <a:pt x="30963" y="0"/>
                    <a:pt x="31868" y="3259"/>
                  </a:cubicBezTo>
                  <a:cubicBezTo>
                    <a:pt x="36395" y="18831"/>
                    <a:pt x="43456" y="14304"/>
                    <a:pt x="53053" y="7605"/>
                  </a:cubicBezTo>
                  <a:cubicBezTo>
                    <a:pt x="59571" y="3078"/>
                    <a:pt x="60839" y="9053"/>
                    <a:pt x="60477" y="14667"/>
                  </a:cubicBezTo>
                  <a:cubicBezTo>
                    <a:pt x="56855" y="19374"/>
                    <a:pt x="50337" y="22996"/>
                    <a:pt x="52329" y="30238"/>
                  </a:cubicBezTo>
                  <a:cubicBezTo>
                    <a:pt x="52690" y="31506"/>
                    <a:pt x="58304" y="32954"/>
                    <a:pt x="58304" y="32592"/>
                  </a:cubicBezTo>
                  <a:cubicBezTo>
                    <a:pt x="60657" y="27884"/>
                    <a:pt x="62649" y="22996"/>
                    <a:pt x="64641" y="18288"/>
                  </a:cubicBezTo>
                  <a:close/>
                  <a:moveTo>
                    <a:pt x="79127" y="62106"/>
                  </a:moveTo>
                  <a:cubicBezTo>
                    <a:pt x="85102" y="51966"/>
                    <a:pt x="90533" y="41827"/>
                    <a:pt x="84015" y="30600"/>
                  </a:cubicBezTo>
                  <a:cubicBezTo>
                    <a:pt x="82386" y="27703"/>
                    <a:pt x="74962" y="27522"/>
                    <a:pt x="73513" y="30963"/>
                  </a:cubicBezTo>
                  <a:cubicBezTo>
                    <a:pt x="68081" y="42189"/>
                    <a:pt x="72427" y="52328"/>
                    <a:pt x="79127" y="62106"/>
                  </a:cubicBezTo>
                  <a:close/>
                </a:path>
              </a:pathLst>
            </a:custGeom>
            <a:solidFill>
              <a:srgbClr val="373636"/>
            </a:solidFill>
            <a:ln w="18102" cap="flat">
              <a:noFill/>
              <a:prstDash val="solid"/>
              <a:miter/>
            </a:ln>
          </p:spPr>
          <p:txBody>
            <a:bodyPr rtlCol="0" anchor="ctr"/>
            <a:lstStyle/>
            <a:p>
              <a:endParaRPr lang="ja-JP" altLang="en-US" sz="1200"/>
            </a:p>
          </p:txBody>
        </p:sp>
        <p:sp>
          <p:nvSpPr>
            <p:cNvPr id="1226" name="フリーフォーム: 図形 1225">
              <a:extLst>
                <a:ext uri="{FF2B5EF4-FFF2-40B4-BE49-F238E27FC236}">
                  <a16:creationId xmlns:a16="http://schemas.microsoft.com/office/drawing/2014/main" id="{703DEF30-4734-9B90-C845-9FF14EB0756B}"/>
                </a:ext>
              </a:extLst>
            </p:cNvPr>
            <p:cNvSpPr/>
            <p:nvPr/>
          </p:nvSpPr>
          <p:spPr>
            <a:xfrm>
              <a:off x="4726695" y="8073151"/>
              <a:ext cx="84735" cy="129630"/>
            </a:xfrm>
            <a:custGeom>
              <a:avLst/>
              <a:gdLst>
                <a:gd name="connsiteX0" fmla="*/ 42003 w 84735"/>
                <a:gd name="connsiteY0" fmla="*/ 0 h 129630"/>
                <a:gd name="connsiteX1" fmla="*/ 72422 w 84735"/>
                <a:gd name="connsiteY1" fmla="*/ 52329 h 129630"/>
                <a:gd name="connsiteX2" fmla="*/ 73328 w 84735"/>
                <a:gd name="connsiteY2" fmla="*/ 65003 h 129630"/>
                <a:gd name="connsiteX3" fmla="*/ 73328 w 84735"/>
                <a:gd name="connsiteY3" fmla="*/ 118961 h 129630"/>
                <a:gd name="connsiteX4" fmla="*/ 12851 w 84735"/>
                <a:gd name="connsiteY4" fmla="*/ 120047 h 129630"/>
                <a:gd name="connsiteX5" fmla="*/ 9954 w 84735"/>
                <a:gd name="connsiteY5" fmla="*/ 65909 h 129630"/>
                <a:gd name="connsiteX6" fmla="*/ 11765 w 84735"/>
                <a:gd name="connsiteY6" fmla="*/ 50698 h 129630"/>
                <a:gd name="connsiteX7" fmla="*/ 42003 w 84735"/>
                <a:gd name="connsiteY7" fmla="*/ 0 h 129630"/>
                <a:gd name="connsiteX8" fmla="*/ 42727 w 84735"/>
                <a:gd name="connsiteY8" fmla="*/ 114434 h 129630"/>
                <a:gd name="connsiteX9" fmla="*/ 66809 w 84735"/>
                <a:gd name="connsiteY9" fmla="*/ 91077 h 129630"/>
                <a:gd name="connsiteX10" fmla="*/ 41460 w 84735"/>
                <a:gd name="connsiteY10" fmla="*/ 67176 h 129630"/>
                <a:gd name="connsiteX11" fmla="*/ 19370 w 84735"/>
                <a:gd name="connsiteY11" fmla="*/ 90715 h 129630"/>
                <a:gd name="connsiteX12" fmla="*/ 42727 w 84735"/>
                <a:gd name="connsiteY12" fmla="*/ 114253 h 129630"/>
                <a:gd name="connsiteX13" fmla="*/ 61558 w 84735"/>
                <a:gd name="connsiteY13" fmla="*/ 33136 h 129630"/>
                <a:gd name="connsiteX14" fmla="*/ 43089 w 84735"/>
                <a:gd name="connsiteY14" fmla="*/ 15572 h 129630"/>
                <a:gd name="connsiteX15" fmla="*/ 24258 w 84735"/>
                <a:gd name="connsiteY15" fmla="*/ 32592 h 129630"/>
                <a:gd name="connsiteX16" fmla="*/ 41822 w 84735"/>
                <a:gd name="connsiteY16" fmla="*/ 50880 h 129630"/>
                <a:gd name="connsiteX17" fmla="*/ 61558 w 84735"/>
                <a:gd name="connsiteY17" fmla="*/ 33316 h 12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735" h="129630">
                  <a:moveTo>
                    <a:pt x="42003" y="0"/>
                  </a:moveTo>
                  <a:cubicBezTo>
                    <a:pt x="74052" y="0"/>
                    <a:pt x="89262" y="25169"/>
                    <a:pt x="72422" y="52329"/>
                  </a:cubicBezTo>
                  <a:cubicBezTo>
                    <a:pt x="68439" y="58665"/>
                    <a:pt x="69163" y="59933"/>
                    <a:pt x="73328" y="65003"/>
                  </a:cubicBezTo>
                  <a:cubicBezTo>
                    <a:pt x="88718" y="83834"/>
                    <a:pt x="88356" y="105018"/>
                    <a:pt x="73328" y="118961"/>
                  </a:cubicBezTo>
                  <a:cubicBezTo>
                    <a:pt x="58661" y="132722"/>
                    <a:pt x="27699" y="133265"/>
                    <a:pt x="12851" y="120047"/>
                  </a:cubicBezTo>
                  <a:cubicBezTo>
                    <a:pt x="-2902" y="105924"/>
                    <a:pt x="-4531" y="84558"/>
                    <a:pt x="9954" y="65909"/>
                  </a:cubicBezTo>
                  <a:cubicBezTo>
                    <a:pt x="14300" y="60476"/>
                    <a:pt x="16473" y="58665"/>
                    <a:pt x="11765" y="50698"/>
                  </a:cubicBezTo>
                  <a:cubicBezTo>
                    <a:pt x="-3807" y="24806"/>
                    <a:pt x="11765" y="0"/>
                    <a:pt x="42003" y="0"/>
                  </a:cubicBezTo>
                  <a:close/>
                  <a:moveTo>
                    <a:pt x="42727" y="114434"/>
                  </a:moveTo>
                  <a:cubicBezTo>
                    <a:pt x="58842" y="113710"/>
                    <a:pt x="66809" y="104295"/>
                    <a:pt x="66809" y="91077"/>
                  </a:cubicBezTo>
                  <a:cubicBezTo>
                    <a:pt x="66809" y="75867"/>
                    <a:pt x="55945" y="66814"/>
                    <a:pt x="41460" y="67176"/>
                  </a:cubicBezTo>
                  <a:cubicBezTo>
                    <a:pt x="28604" y="67719"/>
                    <a:pt x="18826" y="75505"/>
                    <a:pt x="19370" y="90715"/>
                  </a:cubicBezTo>
                  <a:cubicBezTo>
                    <a:pt x="19913" y="106649"/>
                    <a:pt x="28966" y="113529"/>
                    <a:pt x="42727" y="114253"/>
                  </a:cubicBezTo>
                  <a:close/>
                  <a:moveTo>
                    <a:pt x="61558" y="33136"/>
                  </a:moveTo>
                  <a:cubicBezTo>
                    <a:pt x="59929" y="22995"/>
                    <a:pt x="55040" y="15753"/>
                    <a:pt x="43089" y="15572"/>
                  </a:cubicBezTo>
                  <a:cubicBezTo>
                    <a:pt x="31501" y="15391"/>
                    <a:pt x="24802" y="20642"/>
                    <a:pt x="24258" y="32592"/>
                  </a:cubicBezTo>
                  <a:cubicBezTo>
                    <a:pt x="23896" y="44542"/>
                    <a:pt x="30234" y="50337"/>
                    <a:pt x="41822" y="50880"/>
                  </a:cubicBezTo>
                  <a:cubicBezTo>
                    <a:pt x="53591" y="51242"/>
                    <a:pt x="59385" y="44724"/>
                    <a:pt x="61558" y="33316"/>
                  </a:cubicBezTo>
                  <a:close/>
                </a:path>
              </a:pathLst>
            </a:custGeom>
            <a:solidFill>
              <a:srgbClr val="191A1A"/>
            </a:solidFill>
            <a:ln w="18102" cap="flat">
              <a:noFill/>
              <a:prstDash val="solid"/>
              <a:miter/>
            </a:ln>
          </p:spPr>
          <p:txBody>
            <a:bodyPr rtlCol="0" anchor="ctr"/>
            <a:lstStyle/>
            <a:p>
              <a:endParaRPr lang="ja-JP" altLang="en-US" sz="1200"/>
            </a:p>
          </p:txBody>
        </p:sp>
        <p:sp>
          <p:nvSpPr>
            <p:cNvPr id="1227" name="フリーフォーム: 図形 1226">
              <a:extLst>
                <a:ext uri="{FF2B5EF4-FFF2-40B4-BE49-F238E27FC236}">
                  <a16:creationId xmlns:a16="http://schemas.microsoft.com/office/drawing/2014/main" id="{EBB71A13-07D1-8FE5-6D80-5E1F6B4C2A2A}"/>
                </a:ext>
              </a:extLst>
            </p:cNvPr>
            <p:cNvSpPr/>
            <p:nvPr/>
          </p:nvSpPr>
          <p:spPr>
            <a:xfrm>
              <a:off x="7165297" y="3196481"/>
              <a:ext cx="108458" cy="112357"/>
            </a:xfrm>
            <a:custGeom>
              <a:avLst/>
              <a:gdLst>
                <a:gd name="connsiteX0" fmla="*/ 80937 w 108458"/>
                <a:gd name="connsiteY0" fmla="*/ 80213 h 112357"/>
                <a:gd name="connsiteX1" fmla="*/ 90171 w 108458"/>
                <a:gd name="connsiteY1" fmla="*/ 85464 h 112357"/>
                <a:gd name="connsiteX2" fmla="*/ 26074 w 108458"/>
                <a:gd name="connsiteY2" fmla="*/ 112261 h 112357"/>
                <a:gd name="connsiteX3" fmla="*/ 20641 w 108458"/>
                <a:gd name="connsiteY3" fmla="*/ 106467 h 112357"/>
                <a:gd name="connsiteX4" fmla="*/ 32773 w 108458"/>
                <a:gd name="connsiteY4" fmla="*/ 100492 h 112357"/>
                <a:gd name="connsiteX5" fmla="*/ 50155 w 108458"/>
                <a:gd name="connsiteY5" fmla="*/ 90352 h 112357"/>
                <a:gd name="connsiteX6" fmla="*/ 27522 w 108458"/>
                <a:gd name="connsiteY6" fmla="*/ 93793 h 112357"/>
                <a:gd name="connsiteX7" fmla="*/ 19012 w 108458"/>
                <a:gd name="connsiteY7" fmla="*/ 91258 h 112357"/>
                <a:gd name="connsiteX8" fmla="*/ 23538 w 108458"/>
                <a:gd name="connsiteY8" fmla="*/ 84739 h 112357"/>
                <a:gd name="connsiteX9" fmla="*/ 37662 w 108458"/>
                <a:gd name="connsiteY9" fmla="*/ 80937 h 112357"/>
                <a:gd name="connsiteX10" fmla="*/ 51061 w 108458"/>
                <a:gd name="connsiteY10" fmla="*/ 74600 h 112357"/>
                <a:gd name="connsiteX11" fmla="*/ 65546 w 108458"/>
                <a:gd name="connsiteY11" fmla="*/ 59390 h 112357"/>
                <a:gd name="connsiteX12" fmla="*/ 46353 w 108458"/>
                <a:gd name="connsiteY12" fmla="*/ 69530 h 112357"/>
                <a:gd name="connsiteX13" fmla="*/ 33316 w 108458"/>
                <a:gd name="connsiteY13" fmla="*/ 76048 h 112357"/>
                <a:gd name="connsiteX14" fmla="*/ 0 w 108458"/>
                <a:gd name="connsiteY14" fmla="*/ 67538 h 112357"/>
                <a:gd name="connsiteX15" fmla="*/ 23901 w 108458"/>
                <a:gd name="connsiteY15" fmla="*/ 49069 h 112357"/>
                <a:gd name="connsiteX16" fmla="*/ 1268 w 108458"/>
                <a:gd name="connsiteY16" fmla="*/ 41283 h 112357"/>
                <a:gd name="connsiteX17" fmla="*/ 44180 w 108458"/>
                <a:gd name="connsiteY17" fmla="*/ 31868 h 112357"/>
                <a:gd name="connsiteX18" fmla="*/ 5432 w 108458"/>
                <a:gd name="connsiteY18" fmla="*/ 25711 h 112357"/>
                <a:gd name="connsiteX19" fmla="*/ 43818 w 108458"/>
                <a:gd name="connsiteY19" fmla="*/ 0 h 112357"/>
                <a:gd name="connsiteX20" fmla="*/ 68262 w 108458"/>
                <a:gd name="connsiteY20" fmla="*/ 11407 h 112357"/>
                <a:gd name="connsiteX21" fmla="*/ 77134 w 108458"/>
                <a:gd name="connsiteY21" fmla="*/ 18107 h 112357"/>
                <a:gd name="connsiteX22" fmla="*/ 86187 w 108458"/>
                <a:gd name="connsiteY22" fmla="*/ 22815 h 112357"/>
                <a:gd name="connsiteX23" fmla="*/ 49793 w 108458"/>
                <a:gd name="connsiteY23" fmla="*/ 36938 h 112357"/>
                <a:gd name="connsiteX24" fmla="*/ 108459 w 108458"/>
                <a:gd name="connsiteY24" fmla="*/ 36938 h 112357"/>
                <a:gd name="connsiteX25" fmla="*/ 81299 w 108458"/>
                <a:gd name="connsiteY25" fmla="*/ 49069 h 112357"/>
                <a:gd name="connsiteX26" fmla="*/ 84015 w 108458"/>
                <a:gd name="connsiteY26" fmla="*/ 53234 h 112357"/>
                <a:gd name="connsiteX27" fmla="*/ 106286 w 108458"/>
                <a:gd name="connsiteY27" fmla="*/ 66451 h 112357"/>
                <a:gd name="connsiteX28" fmla="*/ 82748 w 108458"/>
                <a:gd name="connsiteY28" fmla="*/ 63192 h 112357"/>
                <a:gd name="connsiteX29" fmla="*/ 74056 w 108458"/>
                <a:gd name="connsiteY29" fmla="*/ 73694 h 112357"/>
                <a:gd name="connsiteX30" fmla="*/ 50517 w 108458"/>
                <a:gd name="connsiteY30" fmla="*/ 93430 h 112357"/>
                <a:gd name="connsiteX31" fmla="*/ 80937 w 108458"/>
                <a:gd name="connsiteY31" fmla="*/ 79488 h 112357"/>
                <a:gd name="connsiteX32" fmla="*/ 41826 w 108458"/>
                <a:gd name="connsiteY32" fmla="*/ 61020 h 112357"/>
                <a:gd name="connsiteX33" fmla="*/ 54682 w 108458"/>
                <a:gd name="connsiteY33" fmla="*/ 49069 h 112357"/>
                <a:gd name="connsiteX34" fmla="*/ 35851 w 108458"/>
                <a:gd name="connsiteY34" fmla="*/ 55406 h 112357"/>
                <a:gd name="connsiteX35" fmla="*/ 29876 w 108458"/>
                <a:gd name="connsiteY35" fmla="*/ 63555 h 112357"/>
                <a:gd name="connsiteX36" fmla="*/ 41826 w 108458"/>
                <a:gd name="connsiteY36" fmla="*/ 61201 h 112357"/>
                <a:gd name="connsiteX37" fmla="*/ 73694 w 108458"/>
                <a:gd name="connsiteY37" fmla="*/ 60657 h 112357"/>
                <a:gd name="connsiteX38" fmla="*/ 72064 w 108458"/>
                <a:gd name="connsiteY38" fmla="*/ 59209 h 112357"/>
                <a:gd name="connsiteX39" fmla="*/ 68805 w 108458"/>
                <a:gd name="connsiteY39" fmla="*/ 60657 h 112357"/>
                <a:gd name="connsiteX40" fmla="*/ 70435 w 108458"/>
                <a:gd name="connsiteY40" fmla="*/ 62106 h 112357"/>
                <a:gd name="connsiteX41" fmla="*/ 73694 w 108458"/>
                <a:gd name="connsiteY41" fmla="*/ 60657 h 1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58" h="112357">
                  <a:moveTo>
                    <a:pt x="80937" y="80213"/>
                  </a:moveTo>
                  <a:cubicBezTo>
                    <a:pt x="86912" y="77135"/>
                    <a:pt x="93430" y="75867"/>
                    <a:pt x="90171" y="85464"/>
                  </a:cubicBezTo>
                  <a:cubicBezTo>
                    <a:pt x="87093" y="94336"/>
                    <a:pt x="36575" y="113891"/>
                    <a:pt x="26074" y="112261"/>
                  </a:cubicBezTo>
                  <a:cubicBezTo>
                    <a:pt x="22271" y="111718"/>
                    <a:pt x="19555" y="110270"/>
                    <a:pt x="20641" y="106467"/>
                  </a:cubicBezTo>
                  <a:cubicBezTo>
                    <a:pt x="22271" y="100311"/>
                    <a:pt x="28790" y="102665"/>
                    <a:pt x="32773" y="100492"/>
                  </a:cubicBezTo>
                  <a:cubicBezTo>
                    <a:pt x="39834" y="99587"/>
                    <a:pt x="47801" y="100311"/>
                    <a:pt x="50155" y="90352"/>
                  </a:cubicBezTo>
                  <a:cubicBezTo>
                    <a:pt x="41102" y="85826"/>
                    <a:pt x="34765" y="93068"/>
                    <a:pt x="27522" y="93793"/>
                  </a:cubicBezTo>
                  <a:cubicBezTo>
                    <a:pt x="24625" y="93068"/>
                    <a:pt x="20279" y="93068"/>
                    <a:pt x="19012" y="91258"/>
                  </a:cubicBezTo>
                  <a:cubicBezTo>
                    <a:pt x="16839" y="87637"/>
                    <a:pt x="20641" y="85645"/>
                    <a:pt x="23538" y="84739"/>
                  </a:cubicBezTo>
                  <a:cubicBezTo>
                    <a:pt x="28065" y="83110"/>
                    <a:pt x="32954" y="82204"/>
                    <a:pt x="37662" y="80937"/>
                  </a:cubicBezTo>
                  <a:cubicBezTo>
                    <a:pt x="42188" y="78764"/>
                    <a:pt x="46715" y="76772"/>
                    <a:pt x="51061" y="74600"/>
                  </a:cubicBezTo>
                  <a:cubicBezTo>
                    <a:pt x="56674" y="71884"/>
                    <a:pt x="64822" y="72065"/>
                    <a:pt x="65546" y="59390"/>
                  </a:cubicBezTo>
                  <a:cubicBezTo>
                    <a:pt x="57760" y="63555"/>
                    <a:pt x="51966" y="66633"/>
                    <a:pt x="46353" y="69530"/>
                  </a:cubicBezTo>
                  <a:cubicBezTo>
                    <a:pt x="42008" y="71703"/>
                    <a:pt x="37662" y="73875"/>
                    <a:pt x="33316" y="76048"/>
                  </a:cubicBezTo>
                  <a:cubicBezTo>
                    <a:pt x="19555" y="81842"/>
                    <a:pt x="13037" y="66633"/>
                    <a:pt x="0" y="67538"/>
                  </a:cubicBezTo>
                  <a:cubicBezTo>
                    <a:pt x="7061" y="56855"/>
                    <a:pt x="20279" y="59209"/>
                    <a:pt x="23901" y="49069"/>
                  </a:cubicBezTo>
                  <a:cubicBezTo>
                    <a:pt x="17925" y="42008"/>
                    <a:pt x="7243" y="51966"/>
                    <a:pt x="1268" y="41283"/>
                  </a:cubicBezTo>
                  <a:cubicBezTo>
                    <a:pt x="14304" y="32230"/>
                    <a:pt x="32049" y="44543"/>
                    <a:pt x="44180" y="31868"/>
                  </a:cubicBezTo>
                  <a:cubicBezTo>
                    <a:pt x="33135" y="25530"/>
                    <a:pt x="21366" y="32230"/>
                    <a:pt x="5432" y="25711"/>
                  </a:cubicBezTo>
                  <a:cubicBezTo>
                    <a:pt x="24082" y="21728"/>
                    <a:pt x="35851" y="14666"/>
                    <a:pt x="43818" y="0"/>
                  </a:cubicBezTo>
                  <a:cubicBezTo>
                    <a:pt x="47439" y="20098"/>
                    <a:pt x="47439" y="20280"/>
                    <a:pt x="68262" y="11407"/>
                  </a:cubicBezTo>
                  <a:cubicBezTo>
                    <a:pt x="75143" y="8510"/>
                    <a:pt x="71340" y="18831"/>
                    <a:pt x="77134" y="18107"/>
                  </a:cubicBezTo>
                  <a:cubicBezTo>
                    <a:pt x="79850" y="17745"/>
                    <a:pt x="85644" y="15572"/>
                    <a:pt x="86187" y="22815"/>
                  </a:cubicBezTo>
                  <a:cubicBezTo>
                    <a:pt x="77858" y="32049"/>
                    <a:pt x="62830" y="23720"/>
                    <a:pt x="49793" y="36938"/>
                  </a:cubicBezTo>
                  <a:lnTo>
                    <a:pt x="108459" y="36938"/>
                  </a:lnTo>
                  <a:cubicBezTo>
                    <a:pt x="101216" y="52510"/>
                    <a:pt x="88723" y="42551"/>
                    <a:pt x="81299" y="49069"/>
                  </a:cubicBezTo>
                  <a:cubicBezTo>
                    <a:pt x="82023" y="50156"/>
                    <a:pt x="82748" y="51966"/>
                    <a:pt x="84015" y="53234"/>
                  </a:cubicBezTo>
                  <a:cubicBezTo>
                    <a:pt x="90895" y="59571"/>
                    <a:pt x="109364" y="59028"/>
                    <a:pt x="106286" y="66451"/>
                  </a:cubicBezTo>
                  <a:cubicBezTo>
                    <a:pt x="100673" y="80213"/>
                    <a:pt x="90895" y="65003"/>
                    <a:pt x="82748" y="63192"/>
                  </a:cubicBezTo>
                  <a:cubicBezTo>
                    <a:pt x="72064" y="60838"/>
                    <a:pt x="79669" y="72608"/>
                    <a:pt x="74056" y="73694"/>
                  </a:cubicBezTo>
                  <a:cubicBezTo>
                    <a:pt x="65908" y="78221"/>
                    <a:pt x="55225" y="79850"/>
                    <a:pt x="50517" y="93430"/>
                  </a:cubicBezTo>
                  <a:cubicBezTo>
                    <a:pt x="64278" y="91439"/>
                    <a:pt x="72970" y="86369"/>
                    <a:pt x="80937" y="79488"/>
                  </a:cubicBezTo>
                  <a:close/>
                  <a:moveTo>
                    <a:pt x="41826" y="61020"/>
                  </a:moveTo>
                  <a:cubicBezTo>
                    <a:pt x="46534" y="57398"/>
                    <a:pt x="54682" y="57760"/>
                    <a:pt x="54682" y="49069"/>
                  </a:cubicBezTo>
                  <a:cubicBezTo>
                    <a:pt x="45991" y="44361"/>
                    <a:pt x="41102" y="49975"/>
                    <a:pt x="35851" y="55406"/>
                  </a:cubicBezTo>
                  <a:cubicBezTo>
                    <a:pt x="33316" y="57941"/>
                    <a:pt x="27160" y="59933"/>
                    <a:pt x="29876" y="63555"/>
                  </a:cubicBezTo>
                  <a:cubicBezTo>
                    <a:pt x="33316" y="68262"/>
                    <a:pt x="37843" y="62468"/>
                    <a:pt x="41826" y="61201"/>
                  </a:cubicBezTo>
                  <a:close/>
                  <a:moveTo>
                    <a:pt x="73694" y="60657"/>
                  </a:moveTo>
                  <a:cubicBezTo>
                    <a:pt x="73694" y="60657"/>
                    <a:pt x="72607" y="59028"/>
                    <a:pt x="72064" y="59209"/>
                  </a:cubicBezTo>
                  <a:cubicBezTo>
                    <a:pt x="70978" y="59390"/>
                    <a:pt x="69891" y="60114"/>
                    <a:pt x="68805" y="60657"/>
                  </a:cubicBezTo>
                  <a:cubicBezTo>
                    <a:pt x="69348" y="61201"/>
                    <a:pt x="69891" y="62287"/>
                    <a:pt x="70435" y="62106"/>
                  </a:cubicBezTo>
                  <a:cubicBezTo>
                    <a:pt x="71521" y="61925"/>
                    <a:pt x="72607" y="61201"/>
                    <a:pt x="73694" y="60657"/>
                  </a:cubicBezTo>
                  <a:close/>
                </a:path>
              </a:pathLst>
            </a:custGeom>
            <a:solidFill>
              <a:srgbClr val="444343"/>
            </a:solidFill>
            <a:ln w="18102" cap="flat">
              <a:noFill/>
              <a:prstDash val="solid"/>
              <a:miter/>
            </a:ln>
          </p:spPr>
          <p:txBody>
            <a:bodyPr rtlCol="0" anchor="ctr"/>
            <a:lstStyle/>
            <a:p>
              <a:endParaRPr lang="ja-JP" altLang="en-US" sz="1200"/>
            </a:p>
          </p:txBody>
        </p:sp>
        <p:sp>
          <p:nvSpPr>
            <p:cNvPr id="1228" name="フリーフォーム: 図形 1227">
              <a:extLst>
                <a:ext uri="{FF2B5EF4-FFF2-40B4-BE49-F238E27FC236}">
                  <a16:creationId xmlns:a16="http://schemas.microsoft.com/office/drawing/2014/main" id="{A9E7E861-250A-EF0F-C939-F7D7E25F7B0B}"/>
                </a:ext>
              </a:extLst>
            </p:cNvPr>
            <p:cNvSpPr/>
            <p:nvPr/>
          </p:nvSpPr>
          <p:spPr>
            <a:xfrm>
              <a:off x="6001487" y="2862886"/>
              <a:ext cx="82837" cy="87780"/>
            </a:xfrm>
            <a:custGeom>
              <a:avLst/>
              <a:gdLst>
                <a:gd name="connsiteX0" fmla="*/ 1543 w 82837"/>
                <a:gd name="connsiteY0" fmla="*/ 44251 h 87780"/>
                <a:gd name="connsiteX1" fmla="*/ 46809 w 82837"/>
                <a:gd name="connsiteY1" fmla="*/ 613 h 87780"/>
                <a:gd name="connsiteX2" fmla="*/ 61476 w 82837"/>
                <a:gd name="connsiteY2" fmla="*/ 613 h 87780"/>
                <a:gd name="connsiteX3" fmla="*/ 82298 w 82837"/>
                <a:gd name="connsiteY3" fmla="*/ 22523 h 87780"/>
                <a:gd name="connsiteX4" fmla="*/ 82298 w 82837"/>
                <a:gd name="connsiteY4" fmla="*/ 29946 h 87780"/>
                <a:gd name="connsiteX5" fmla="*/ 41558 w 82837"/>
                <a:gd name="connsiteY5" fmla="*/ 73402 h 87780"/>
                <a:gd name="connsiteX6" fmla="*/ 31962 w 82837"/>
                <a:gd name="connsiteY6" fmla="*/ 74126 h 87780"/>
                <a:gd name="connsiteX7" fmla="*/ 4259 w 82837"/>
                <a:gd name="connsiteY7" fmla="*/ 84447 h 87780"/>
                <a:gd name="connsiteX8" fmla="*/ 1724 w 82837"/>
                <a:gd name="connsiteY8" fmla="*/ 51855 h 87780"/>
                <a:gd name="connsiteX9" fmla="*/ 1724 w 82837"/>
                <a:gd name="connsiteY9" fmla="*/ 44613 h 87780"/>
                <a:gd name="connsiteX10" fmla="*/ 42464 w 82837"/>
                <a:gd name="connsiteY10" fmla="*/ 50045 h 87780"/>
                <a:gd name="connsiteX11" fmla="*/ 58760 w 82837"/>
                <a:gd name="connsiteY11" fmla="*/ 36827 h 87780"/>
                <a:gd name="connsiteX12" fmla="*/ 42101 w 82837"/>
                <a:gd name="connsiteY12" fmla="*/ 22704 h 87780"/>
                <a:gd name="connsiteX13" fmla="*/ 23633 w 82837"/>
                <a:gd name="connsiteY13" fmla="*/ 37370 h 87780"/>
                <a:gd name="connsiteX14" fmla="*/ 42464 w 82837"/>
                <a:gd name="connsiteY14" fmla="*/ 49864 h 8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837" h="87780">
                  <a:moveTo>
                    <a:pt x="1543" y="44251"/>
                  </a:moveTo>
                  <a:cubicBezTo>
                    <a:pt x="1669" y="15153"/>
                    <a:pt x="16752" y="613"/>
                    <a:pt x="46809" y="613"/>
                  </a:cubicBezTo>
                  <a:cubicBezTo>
                    <a:pt x="51698" y="613"/>
                    <a:pt x="56768" y="1338"/>
                    <a:pt x="61476" y="613"/>
                  </a:cubicBezTo>
                  <a:cubicBezTo>
                    <a:pt x="79582" y="-2465"/>
                    <a:pt x="84652" y="6226"/>
                    <a:pt x="82298" y="22523"/>
                  </a:cubicBezTo>
                  <a:cubicBezTo>
                    <a:pt x="81936" y="24876"/>
                    <a:pt x="82298" y="27412"/>
                    <a:pt x="82298" y="29946"/>
                  </a:cubicBezTo>
                  <a:cubicBezTo>
                    <a:pt x="82298" y="57342"/>
                    <a:pt x="68718" y="71827"/>
                    <a:pt x="41558" y="73402"/>
                  </a:cubicBezTo>
                  <a:cubicBezTo>
                    <a:pt x="38299" y="73583"/>
                    <a:pt x="34316" y="72678"/>
                    <a:pt x="31962" y="74126"/>
                  </a:cubicBezTo>
                  <a:cubicBezTo>
                    <a:pt x="23090" y="79378"/>
                    <a:pt x="16028" y="94406"/>
                    <a:pt x="4259" y="84447"/>
                  </a:cubicBezTo>
                  <a:cubicBezTo>
                    <a:pt x="-4795" y="76661"/>
                    <a:pt x="3715" y="62719"/>
                    <a:pt x="1724" y="51855"/>
                  </a:cubicBezTo>
                  <a:cubicBezTo>
                    <a:pt x="1361" y="49501"/>
                    <a:pt x="1724" y="46966"/>
                    <a:pt x="1724" y="44613"/>
                  </a:cubicBezTo>
                  <a:close/>
                  <a:moveTo>
                    <a:pt x="42464" y="50045"/>
                  </a:moveTo>
                  <a:cubicBezTo>
                    <a:pt x="51155" y="50769"/>
                    <a:pt x="58760" y="50045"/>
                    <a:pt x="58760" y="36827"/>
                  </a:cubicBezTo>
                  <a:cubicBezTo>
                    <a:pt x="58760" y="24152"/>
                    <a:pt x="52060" y="22704"/>
                    <a:pt x="42101" y="22704"/>
                  </a:cubicBezTo>
                  <a:cubicBezTo>
                    <a:pt x="31780" y="22704"/>
                    <a:pt x="23090" y="22704"/>
                    <a:pt x="23633" y="37370"/>
                  </a:cubicBezTo>
                  <a:cubicBezTo>
                    <a:pt x="23995" y="51131"/>
                    <a:pt x="32686" y="50045"/>
                    <a:pt x="42464" y="49864"/>
                  </a:cubicBezTo>
                  <a:close/>
                </a:path>
              </a:pathLst>
            </a:custGeom>
            <a:solidFill>
              <a:srgbClr val="7B7A7A"/>
            </a:solidFill>
            <a:ln w="18102" cap="flat">
              <a:noFill/>
              <a:prstDash val="solid"/>
              <a:miter/>
            </a:ln>
          </p:spPr>
          <p:txBody>
            <a:bodyPr rtlCol="0" anchor="ctr"/>
            <a:lstStyle/>
            <a:p>
              <a:endParaRPr lang="ja-JP" altLang="en-US" sz="1200"/>
            </a:p>
          </p:txBody>
        </p:sp>
        <p:sp>
          <p:nvSpPr>
            <p:cNvPr id="1229" name="フリーフォーム: 図形 1228">
              <a:extLst>
                <a:ext uri="{FF2B5EF4-FFF2-40B4-BE49-F238E27FC236}">
                  <a16:creationId xmlns:a16="http://schemas.microsoft.com/office/drawing/2014/main" id="{FEA98779-4C22-B500-BA0E-2ADB7C1D2CE9}"/>
                </a:ext>
              </a:extLst>
            </p:cNvPr>
            <p:cNvSpPr/>
            <p:nvPr/>
          </p:nvSpPr>
          <p:spPr>
            <a:xfrm>
              <a:off x="8365255" y="8072909"/>
              <a:ext cx="84902" cy="128813"/>
            </a:xfrm>
            <a:custGeom>
              <a:avLst/>
              <a:gdLst>
                <a:gd name="connsiteX0" fmla="*/ 26407 w 84902"/>
                <a:gd name="connsiteY0" fmla="*/ 111779 h 128813"/>
                <a:gd name="connsiteX1" fmla="*/ 75114 w 84902"/>
                <a:gd name="connsiteY1" fmla="*/ 111779 h 128813"/>
                <a:gd name="connsiteX2" fmla="*/ 84892 w 84902"/>
                <a:gd name="connsiteY2" fmla="*/ 122100 h 128813"/>
                <a:gd name="connsiteX3" fmla="*/ 74571 w 84902"/>
                <a:gd name="connsiteY3" fmla="*/ 128799 h 128813"/>
                <a:gd name="connsiteX4" fmla="*/ 11017 w 84902"/>
                <a:gd name="connsiteY4" fmla="*/ 128799 h 128813"/>
                <a:gd name="connsiteX5" fmla="*/ 2869 w 84902"/>
                <a:gd name="connsiteY5" fmla="*/ 113590 h 128813"/>
                <a:gd name="connsiteX6" fmla="*/ 34555 w 84902"/>
                <a:gd name="connsiteY6" fmla="*/ 77014 h 128813"/>
                <a:gd name="connsiteX7" fmla="*/ 61534 w 84902"/>
                <a:gd name="connsiteY7" fmla="*/ 48949 h 128813"/>
                <a:gd name="connsiteX8" fmla="*/ 56827 w 84902"/>
                <a:gd name="connsiteY8" fmla="*/ 19254 h 128813"/>
                <a:gd name="connsiteX9" fmla="*/ 25140 w 84902"/>
                <a:gd name="connsiteY9" fmla="*/ 26134 h 128813"/>
                <a:gd name="connsiteX10" fmla="*/ 7577 w 84902"/>
                <a:gd name="connsiteY10" fmla="*/ 38266 h 128813"/>
                <a:gd name="connsiteX11" fmla="*/ 12284 w 84902"/>
                <a:gd name="connsiteY11" fmla="*/ 12736 h 128813"/>
                <a:gd name="connsiteX12" fmla="*/ 70407 w 84902"/>
                <a:gd name="connsiteY12" fmla="*/ 6941 h 128813"/>
                <a:gd name="connsiteX13" fmla="*/ 75839 w 84902"/>
                <a:gd name="connsiteY13" fmla="*/ 61081 h 128813"/>
                <a:gd name="connsiteX14" fmla="*/ 26407 w 84902"/>
                <a:gd name="connsiteY14" fmla="*/ 111598 h 12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902" h="128813">
                  <a:moveTo>
                    <a:pt x="26407" y="111779"/>
                  </a:moveTo>
                  <a:cubicBezTo>
                    <a:pt x="45963" y="111779"/>
                    <a:pt x="60448" y="112141"/>
                    <a:pt x="75114" y="111779"/>
                  </a:cubicBezTo>
                  <a:cubicBezTo>
                    <a:pt x="83081" y="111598"/>
                    <a:pt x="85073" y="115401"/>
                    <a:pt x="84892" y="122100"/>
                  </a:cubicBezTo>
                  <a:cubicBezTo>
                    <a:pt x="84892" y="129343"/>
                    <a:pt x="79641" y="128799"/>
                    <a:pt x="74571" y="128799"/>
                  </a:cubicBezTo>
                  <a:cubicBezTo>
                    <a:pt x="53386" y="128799"/>
                    <a:pt x="32201" y="128438"/>
                    <a:pt x="11017" y="128799"/>
                  </a:cubicBezTo>
                  <a:cubicBezTo>
                    <a:pt x="-2926" y="129161"/>
                    <a:pt x="-1115" y="122281"/>
                    <a:pt x="2869" y="113590"/>
                  </a:cubicBezTo>
                  <a:cubicBezTo>
                    <a:pt x="9931" y="98380"/>
                    <a:pt x="22605" y="88059"/>
                    <a:pt x="34555" y="77014"/>
                  </a:cubicBezTo>
                  <a:cubicBezTo>
                    <a:pt x="43971" y="68142"/>
                    <a:pt x="53930" y="59451"/>
                    <a:pt x="61534" y="48949"/>
                  </a:cubicBezTo>
                  <a:cubicBezTo>
                    <a:pt x="69139" y="38628"/>
                    <a:pt x="68596" y="26497"/>
                    <a:pt x="56827" y="19254"/>
                  </a:cubicBezTo>
                  <a:cubicBezTo>
                    <a:pt x="45057" y="12011"/>
                    <a:pt x="32926" y="13460"/>
                    <a:pt x="25140" y="26134"/>
                  </a:cubicBezTo>
                  <a:cubicBezTo>
                    <a:pt x="20613" y="33378"/>
                    <a:pt x="18259" y="46595"/>
                    <a:pt x="7577" y="38266"/>
                  </a:cubicBezTo>
                  <a:cubicBezTo>
                    <a:pt x="-1658" y="31204"/>
                    <a:pt x="6128" y="20341"/>
                    <a:pt x="12284" y="12736"/>
                  </a:cubicBezTo>
                  <a:cubicBezTo>
                    <a:pt x="23872" y="-1569"/>
                    <a:pt x="54835" y="-4285"/>
                    <a:pt x="70407" y="6941"/>
                  </a:cubicBezTo>
                  <a:cubicBezTo>
                    <a:pt x="86521" y="18711"/>
                    <a:pt x="90143" y="43698"/>
                    <a:pt x="75839" y="61081"/>
                  </a:cubicBezTo>
                  <a:cubicBezTo>
                    <a:pt x="62077" y="77739"/>
                    <a:pt x="45600" y="92224"/>
                    <a:pt x="26407" y="111598"/>
                  </a:cubicBezTo>
                  <a:close/>
                </a:path>
              </a:pathLst>
            </a:custGeom>
            <a:solidFill>
              <a:srgbClr val="191A1A"/>
            </a:solidFill>
            <a:ln w="18102" cap="flat">
              <a:noFill/>
              <a:prstDash val="solid"/>
              <a:miter/>
            </a:ln>
          </p:spPr>
          <p:txBody>
            <a:bodyPr rtlCol="0" anchor="ctr"/>
            <a:lstStyle/>
            <a:p>
              <a:endParaRPr lang="ja-JP" altLang="en-US" sz="1200"/>
            </a:p>
          </p:txBody>
        </p:sp>
        <p:sp>
          <p:nvSpPr>
            <p:cNvPr id="1230" name="フリーフォーム: 図形 1229">
              <a:extLst>
                <a:ext uri="{FF2B5EF4-FFF2-40B4-BE49-F238E27FC236}">
                  <a16:creationId xmlns:a16="http://schemas.microsoft.com/office/drawing/2014/main" id="{5F0E329F-04C3-8532-8130-FA2BE66DF960}"/>
                </a:ext>
              </a:extLst>
            </p:cNvPr>
            <p:cNvSpPr/>
            <p:nvPr/>
          </p:nvSpPr>
          <p:spPr>
            <a:xfrm>
              <a:off x="8169527" y="8072701"/>
              <a:ext cx="84846" cy="128886"/>
            </a:xfrm>
            <a:custGeom>
              <a:avLst/>
              <a:gdLst>
                <a:gd name="connsiteX0" fmla="*/ 27308 w 84846"/>
                <a:gd name="connsiteY0" fmla="*/ 111987 h 128886"/>
                <a:gd name="connsiteX1" fmla="*/ 73661 w 84846"/>
                <a:gd name="connsiteY1" fmla="*/ 111987 h 128886"/>
                <a:gd name="connsiteX2" fmla="*/ 84706 w 84846"/>
                <a:gd name="connsiteY2" fmla="*/ 121040 h 128886"/>
                <a:gd name="connsiteX3" fmla="*/ 73118 w 84846"/>
                <a:gd name="connsiteY3" fmla="*/ 128826 h 128886"/>
                <a:gd name="connsiteX4" fmla="*/ 12098 w 84846"/>
                <a:gd name="connsiteY4" fmla="*/ 128826 h 128886"/>
                <a:gd name="connsiteX5" fmla="*/ 3407 w 84846"/>
                <a:gd name="connsiteY5" fmla="*/ 112530 h 128886"/>
                <a:gd name="connsiteX6" fmla="*/ 35456 w 84846"/>
                <a:gd name="connsiteY6" fmla="*/ 76136 h 128886"/>
                <a:gd name="connsiteX7" fmla="*/ 60624 w 84846"/>
                <a:gd name="connsiteY7" fmla="*/ 49881 h 128886"/>
                <a:gd name="connsiteX8" fmla="*/ 55554 w 84846"/>
                <a:gd name="connsiteY8" fmla="*/ 18738 h 128886"/>
                <a:gd name="connsiteX9" fmla="*/ 24411 w 84846"/>
                <a:gd name="connsiteY9" fmla="*/ 27429 h 128886"/>
                <a:gd name="connsiteX10" fmla="*/ 8477 w 84846"/>
                <a:gd name="connsiteY10" fmla="*/ 38836 h 128886"/>
                <a:gd name="connsiteX11" fmla="*/ 10106 w 84846"/>
                <a:gd name="connsiteY11" fmla="*/ 15659 h 128886"/>
                <a:gd name="connsiteX12" fmla="*/ 69315 w 84846"/>
                <a:gd name="connsiteY12" fmla="*/ 6606 h 128886"/>
                <a:gd name="connsiteX13" fmla="*/ 76377 w 84846"/>
                <a:gd name="connsiteY13" fmla="*/ 60383 h 128886"/>
                <a:gd name="connsiteX14" fmla="*/ 27308 w 84846"/>
                <a:gd name="connsiteY14" fmla="*/ 111806 h 1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6" h="128886">
                  <a:moveTo>
                    <a:pt x="27308" y="111987"/>
                  </a:moveTo>
                  <a:cubicBezTo>
                    <a:pt x="45052" y="111987"/>
                    <a:pt x="59357" y="112349"/>
                    <a:pt x="73661" y="111987"/>
                  </a:cubicBezTo>
                  <a:cubicBezTo>
                    <a:pt x="80542" y="111806"/>
                    <a:pt x="84344" y="113435"/>
                    <a:pt x="84706" y="121040"/>
                  </a:cubicBezTo>
                  <a:cubicBezTo>
                    <a:pt x="84887" y="130094"/>
                    <a:pt x="78731" y="128826"/>
                    <a:pt x="73118" y="128826"/>
                  </a:cubicBezTo>
                  <a:cubicBezTo>
                    <a:pt x="52838" y="128826"/>
                    <a:pt x="32378" y="128464"/>
                    <a:pt x="12098" y="128826"/>
                  </a:cubicBezTo>
                  <a:cubicBezTo>
                    <a:pt x="-2749" y="129189"/>
                    <a:pt x="-1663" y="122851"/>
                    <a:pt x="3407" y="112530"/>
                  </a:cubicBezTo>
                  <a:cubicBezTo>
                    <a:pt x="10831" y="97321"/>
                    <a:pt x="23686" y="87362"/>
                    <a:pt x="35456" y="76136"/>
                  </a:cubicBezTo>
                  <a:cubicBezTo>
                    <a:pt x="44328" y="67807"/>
                    <a:pt x="53382" y="59478"/>
                    <a:pt x="60624" y="49881"/>
                  </a:cubicBezTo>
                  <a:cubicBezTo>
                    <a:pt x="69315" y="38474"/>
                    <a:pt x="68591" y="25980"/>
                    <a:pt x="55554" y="18738"/>
                  </a:cubicBezTo>
                  <a:cubicBezTo>
                    <a:pt x="43966" y="12219"/>
                    <a:pt x="31653" y="14030"/>
                    <a:pt x="24411" y="27429"/>
                  </a:cubicBezTo>
                  <a:cubicBezTo>
                    <a:pt x="20789" y="34128"/>
                    <a:pt x="18978" y="45716"/>
                    <a:pt x="8477" y="38836"/>
                  </a:cubicBezTo>
                  <a:cubicBezTo>
                    <a:pt x="-1120" y="32498"/>
                    <a:pt x="5218" y="23083"/>
                    <a:pt x="10106" y="15659"/>
                  </a:cubicBezTo>
                  <a:cubicBezTo>
                    <a:pt x="21152" y="-637"/>
                    <a:pt x="52114" y="-5163"/>
                    <a:pt x="69315" y="6606"/>
                  </a:cubicBezTo>
                  <a:cubicBezTo>
                    <a:pt x="86155" y="18013"/>
                    <a:pt x="90500" y="42819"/>
                    <a:pt x="76377" y="60383"/>
                  </a:cubicBezTo>
                  <a:cubicBezTo>
                    <a:pt x="62797" y="77403"/>
                    <a:pt x="46501" y="92070"/>
                    <a:pt x="27308" y="111806"/>
                  </a:cubicBezTo>
                  <a:close/>
                </a:path>
              </a:pathLst>
            </a:custGeom>
            <a:solidFill>
              <a:srgbClr val="191A1A"/>
            </a:solidFill>
            <a:ln w="18102" cap="flat">
              <a:noFill/>
              <a:prstDash val="solid"/>
              <a:miter/>
            </a:ln>
          </p:spPr>
          <p:txBody>
            <a:bodyPr rtlCol="0" anchor="ctr"/>
            <a:lstStyle/>
            <a:p>
              <a:endParaRPr lang="ja-JP" altLang="en-US" sz="1200"/>
            </a:p>
          </p:txBody>
        </p:sp>
        <p:sp>
          <p:nvSpPr>
            <p:cNvPr id="1231" name="フリーフォーム: 図形 1230">
              <a:extLst>
                <a:ext uri="{FF2B5EF4-FFF2-40B4-BE49-F238E27FC236}">
                  <a16:creationId xmlns:a16="http://schemas.microsoft.com/office/drawing/2014/main" id="{FADC4621-5065-275D-2082-2AFE4A2581B8}"/>
                </a:ext>
              </a:extLst>
            </p:cNvPr>
            <p:cNvSpPr/>
            <p:nvPr/>
          </p:nvSpPr>
          <p:spPr>
            <a:xfrm>
              <a:off x="8268469" y="8073151"/>
              <a:ext cx="85169" cy="130019"/>
            </a:xfrm>
            <a:custGeom>
              <a:avLst/>
              <a:gdLst>
                <a:gd name="connsiteX0" fmla="*/ 84988 w 85169"/>
                <a:gd name="connsiteY0" fmla="*/ 66814 h 130019"/>
                <a:gd name="connsiteX1" fmla="*/ 77746 w 85169"/>
                <a:gd name="connsiteY1" fmla="*/ 108640 h 130019"/>
                <a:gd name="connsiteX2" fmla="*/ 42619 w 85169"/>
                <a:gd name="connsiteY2" fmla="*/ 130006 h 130019"/>
                <a:gd name="connsiteX3" fmla="*/ 8216 w 85169"/>
                <a:gd name="connsiteY3" fmla="*/ 108097 h 130019"/>
                <a:gd name="connsiteX4" fmla="*/ 8216 w 85169"/>
                <a:gd name="connsiteY4" fmla="*/ 22995 h 130019"/>
                <a:gd name="connsiteX5" fmla="*/ 44430 w 85169"/>
                <a:gd name="connsiteY5" fmla="*/ 0 h 130019"/>
                <a:gd name="connsiteX6" fmla="*/ 78108 w 85169"/>
                <a:gd name="connsiteY6" fmla="*/ 22995 h 130019"/>
                <a:gd name="connsiteX7" fmla="*/ 85170 w 85169"/>
                <a:gd name="connsiteY7" fmla="*/ 66814 h 130019"/>
                <a:gd name="connsiteX8" fmla="*/ 18899 w 85169"/>
                <a:gd name="connsiteY8" fmla="*/ 71159 h 130019"/>
                <a:gd name="connsiteX9" fmla="*/ 20710 w 85169"/>
                <a:gd name="connsiteY9" fmla="*/ 90171 h 130019"/>
                <a:gd name="connsiteX10" fmla="*/ 43524 w 85169"/>
                <a:gd name="connsiteY10" fmla="*/ 113891 h 130019"/>
                <a:gd name="connsiteX11" fmla="*/ 64528 w 85169"/>
                <a:gd name="connsiteY11" fmla="*/ 91258 h 130019"/>
                <a:gd name="connsiteX12" fmla="*/ 63441 w 85169"/>
                <a:gd name="connsiteY12" fmla="*/ 33859 h 130019"/>
                <a:gd name="connsiteX13" fmla="*/ 43705 w 85169"/>
                <a:gd name="connsiteY13" fmla="*/ 15753 h 130019"/>
                <a:gd name="connsiteX14" fmla="*/ 23244 w 85169"/>
                <a:gd name="connsiteY14" fmla="*/ 32592 h 130019"/>
                <a:gd name="connsiteX15" fmla="*/ 19080 w 85169"/>
                <a:gd name="connsiteY15" fmla="*/ 70978 h 13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169" h="130019">
                  <a:moveTo>
                    <a:pt x="84988" y="66814"/>
                  </a:moveTo>
                  <a:cubicBezTo>
                    <a:pt x="83721" y="81842"/>
                    <a:pt x="83902" y="95784"/>
                    <a:pt x="77746" y="108640"/>
                  </a:cubicBezTo>
                  <a:cubicBezTo>
                    <a:pt x="70684" y="123306"/>
                    <a:pt x="58733" y="130368"/>
                    <a:pt x="42619" y="130006"/>
                  </a:cubicBezTo>
                  <a:cubicBezTo>
                    <a:pt x="26866" y="129644"/>
                    <a:pt x="14191" y="123669"/>
                    <a:pt x="8216" y="108097"/>
                  </a:cubicBezTo>
                  <a:cubicBezTo>
                    <a:pt x="-2829" y="79850"/>
                    <a:pt x="-2648" y="51242"/>
                    <a:pt x="8216" y="22995"/>
                  </a:cubicBezTo>
                  <a:cubicBezTo>
                    <a:pt x="14372" y="6519"/>
                    <a:pt x="27047" y="181"/>
                    <a:pt x="44430" y="0"/>
                  </a:cubicBezTo>
                  <a:cubicBezTo>
                    <a:pt x="61450" y="0"/>
                    <a:pt x="71227" y="8872"/>
                    <a:pt x="78108" y="22995"/>
                  </a:cubicBezTo>
                  <a:cubicBezTo>
                    <a:pt x="85170" y="37481"/>
                    <a:pt x="84083" y="52872"/>
                    <a:pt x="85170" y="66814"/>
                  </a:cubicBezTo>
                  <a:close/>
                  <a:moveTo>
                    <a:pt x="18899" y="71159"/>
                  </a:moveTo>
                  <a:cubicBezTo>
                    <a:pt x="19080" y="74237"/>
                    <a:pt x="18537" y="82566"/>
                    <a:pt x="20710" y="90171"/>
                  </a:cubicBezTo>
                  <a:cubicBezTo>
                    <a:pt x="23969" y="101759"/>
                    <a:pt x="27409" y="114616"/>
                    <a:pt x="43524" y="113891"/>
                  </a:cubicBezTo>
                  <a:cubicBezTo>
                    <a:pt x="57647" y="113348"/>
                    <a:pt x="61631" y="103027"/>
                    <a:pt x="64528" y="91258"/>
                  </a:cubicBezTo>
                  <a:cubicBezTo>
                    <a:pt x="69236" y="71884"/>
                    <a:pt x="68692" y="52872"/>
                    <a:pt x="63441" y="33859"/>
                  </a:cubicBezTo>
                  <a:cubicBezTo>
                    <a:pt x="60544" y="23720"/>
                    <a:pt x="54931" y="16296"/>
                    <a:pt x="43705" y="15753"/>
                  </a:cubicBezTo>
                  <a:cubicBezTo>
                    <a:pt x="31936" y="15210"/>
                    <a:pt x="27047" y="22815"/>
                    <a:pt x="23244" y="32592"/>
                  </a:cubicBezTo>
                  <a:cubicBezTo>
                    <a:pt x="19080" y="43456"/>
                    <a:pt x="19261" y="54682"/>
                    <a:pt x="19080" y="70978"/>
                  </a:cubicBezTo>
                  <a:close/>
                </a:path>
              </a:pathLst>
            </a:custGeom>
            <a:solidFill>
              <a:srgbClr val="191A1A"/>
            </a:solidFill>
            <a:ln w="18102" cap="flat">
              <a:noFill/>
              <a:prstDash val="solid"/>
              <a:miter/>
            </a:ln>
          </p:spPr>
          <p:txBody>
            <a:bodyPr rtlCol="0" anchor="ctr"/>
            <a:lstStyle/>
            <a:p>
              <a:endParaRPr lang="ja-JP" altLang="en-US" sz="1200"/>
            </a:p>
          </p:txBody>
        </p:sp>
        <p:sp>
          <p:nvSpPr>
            <p:cNvPr id="1232" name="フリーフォーム: 図形 1231">
              <a:extLst>
                <a:ext uri="{FF2B5EF4-FFF2-40B4-BE49-F238E27FC236}">
                  <a16:creationId xmlns:a16="http://schemas.microsoft.com/office/drawing/2014/main" id="{7A4A3B0A-91EA-6533-2B36-5BCD915939B8}"/>
                </a:ext>
              </a:extLst>
            </p:cNvPr>
            <p:cNvSpPr/>
            <p:nvPr/>
          </p:nvSpPr>
          <p:spPr>
            <a:xfrm>
              <a:off x="8465743" y="8073137"/>
              <a:ext cx="83580" cy="129838"/>
            </a:xfrm>
            <a:custGeom>
              <a:avLst/>
              <a:gdLst>
                <a:gd name="connsiteX0" fmla="*/ 38542 w 83580"/>
                <a:gd name="connsiteY0" fmla="*/ 14 h 129838"/>
                <a:gd name="connsiteX1" fmla="*/ 75118 w 83580"/>
                <a:gd name="connsiteY1" fmla="*/ 23371 h 129838"/>
                <a:gd name="connsiteX2" fmla="*/ 82723 w 83580"/>
                <a:gd name="connsiteY2" fmla="*/ 90185 h 129838"/>
                <a:gd name="connsiteX3" fmla="*/ 50493 w 83580"/>
                <a:gd name="connsiteY3" fmla="*/ 128752 h 129838"/>
                <a:gd name="connsiteX4" fmla="*/ 3415 w 83580"/>
                <a:gd name="connsiteY4" fmla="*/ 108110 h 129838"/>
                <a:gd name="connsiteX5" fmla="*/ 4140 w 83580"/>
                <a:gd name="connsiteY5" fmla="*/ 93263 h 129838"/>
                <a:gd name="connsiteX6" fmla="*/ 19531 w 83580"/>
                <a:gd name="connsiteY6" fmla="*/ 98876 h 129838"/>
                <a:gd name="connsiteX7" fmla="*/ 49045 w 83580"/>
                <a:gd name="connsiteY7" fmla="*/ 112818 h 129838"/>
                <a:gd name="connsiteX8" fmla="*/ 64797 w 83580"/>
                <a:gd name="connsiteY8" fmla="*/ 88193 h 129838"/>
                <a:gd name="connsiteX9" fmla="*/ 41439 w 83580"/>
                <a:gd name="connsiteY9" fmla="*/ 67914 h 129838"/>
                <a:gd name="connsiteX10" fmla="*/ 31119 w 83580"/>
                <a:gd name="connsiteY10" fmla="*/ 62119 h 129838"/>
                <a:gd name="connsiteX11" fmla="*/ 39267 w 83580"/>
                <a:gd name="connsiteY11" fmla="*/ 51799 h 129838"/>
                <a:gd name="connsiteX12" fmla="*/ 58641 w 83580"/>
                <a:gd name="connsiteY12" fmla="*/ 31157 h 129838"/>
                <a:gd name="connsiteX13" fmla="*/ 47234 w 83580"/>
                <a:gd name="connsiteY13" fmla="*/ 16672 h 129838"/>
                <a:gd name="connsiteX14" fmla="*/ 20255 w 83580"/>
                <a:gd name="connsiteY14" fmla="*/ 30795 h 129838"/>
                <a:gd name="connsiteX15" fmla="*/ 5589 w 83580"/>
                <a:gd name="connsiteY15" fmla="*/ 34959 h 129838"/>
                <a:gd name="connsiteX16" fmla="*/ 4683 w 83580"/>
                <a:gd name="connsiteY16" fmla="*/ 20655 h 129838"/>
                <a:gd name="connsiteX17" fmla="*/ 38180 w 83580"/>
                <a:gd name="connsiteY17" fmla="*/ 195 h 12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580" h="129838">
                  <a:moveTo>
                    <a:pt x="38542" y="14"/>
                  </a:moveTo>
                  <a:cubicBezTo>
                    <a:pt x="57917" y="-348"/>
                    <a:pt x="75661" y="6532"/>
                    <a:pt x="75118" y="23371"/>
                  </a:cubicBezTo>
                  <a:cubicBezTo>
                    <a:pt x="74394" y="46548"/>
                    <a:pt x="76929" y="67552"/>
                    <a:pt x="82723" y="90185"/>
                  </a:cubicBezTo>
                  <a:cubicBezTo>
                    <a:pt x="87431" y="109197"/>
                    <a:pt x="72221" y="124949"/>
                    <a:pt x="50493" y="128752"/>
                  </a:cubicBezTo>
                  <a:cubicBezTo>
                    <a:pt x="30395" y="132192"/>
                    <a:pt x="13012" y="128028"/>
                    <a:pt x="3415" y="108110"/>
                  </a:cubicBezTo>
                  <a:cubicBezTo>
                    <a:pt x="1605" y="104127"/>
                    <a:pt x="-3646" y="97246"/>
                    <a:pt x="4140" y="93263"/>
                  </a:cubicBezTo>
                  <a:cubicBezTo>
                    <a:pt x="10477" y="90004"/>
                    <a:pt x="16090" y="90366"/>
                    <a:pt x="19531" y="98876"/>
                  </a:cubicBezTo>
                  <a:cubicBezTo>
                    <a:pt x="24782" y="112275"/>
                    <a:pt x="35465" y="117345"/>
                    <a:pt x="49045" y="112818"/>
                  </a:cubicBezTo>
                  <a:cubicBezTo>
                    <a:pt x="60271" y="109015"/>
                    <a:pt x="66065" y="99781"/>
                    <a:pt x="64797" y="88193"/>
                  </a:cubicBezTo>
                  <a:cubicBezTo>
                    <a:pt x="63530" y="74975"/>
                    <a:pt x="54476" y="68457"/>
                    <a:pt x="41439" y="67914"/>
                  </a:cubicBezTo>
                  <a:cubicBezTo>
                    <a:pt x="36732" y="67914"/>
                    <a:pt x="31300" y="69906"/>
                    <a:pt x="31119" y="62119"/>
                  </a:cubicBezTo>
                  <a:cubicBezTo>
                    <a:pt x="31119" y="56326"/>
                    <a:pt x="33835" y="52885"/>
                    <a:pt x="39267" y="51799"/>
                  </a:cubicBezTo>
                  <a:cubicBezTo>
                    <a:pt x="50855" y="49626"/>
                    <a:pt x="59184" y="44013"/>
                    <a:pt x="58641" y="31157"/>
                  </a:cubicBezTo>
                  <a:cubicBezTo>
                    <a:pt x="58279" y="24458"/>
                    <a:pt x="54114" y="18482"/>
                    <a:pt x="47234" y="16672"/>
                  </a:cubicBezTo>
                  <a:cubicBezTo>
                    <a:pt x="34378" y="13050"/>
                    <a:pt x="25325" y="17758"/>
                    <a:pt x="20255" y="30795"/>
                  </a:cubicBezTo>
                  <a:cubicBezTo>
                    <a:pt x="17539" y="37856"/>
                    <a:pt x="10658" y="37313"/>
                    <a:pt x="5589" y="34959"/>
                  </a:cubicBezTo>
                  <a:cubicBezTo>
                    <a:pt x="-2198" y="31519"/>
                    <a:pt x="2510" y="25182"/>
                    <a:pt x="4683" y="20655"/>
                  </a:cubicBezTo>
                  <a:cubicBezTo>
                    <a:pt x="11926" y="6170"/>
                    <a:pt x="23876" y="-711"/>
                    <a:pt x="38180" y="195"/>
                  </a:cubicBezTo>
                  <a:close/>
                </a:path>
              </a:pathLst>
            </a:custGeom>
            <a:solidFill>
              <a:srgbClr val="191A1A"/>
            </a:solidFill>
            <a:ln w="18102" cap="flat">
              <a:noFill/>
              <a:prstDash val="solid"/>
              <a:miter/>
            </a:ln>
          </p:spPr>
          <p:txBody>
            <a:bodyPr rtlCol="0" anchor="ctr"/>
            <a:lstStyle/>
            <a:p>
              <a:endParaRPr lang="ja-JP" altLang="en-US" sz="1200"/>
            </a:p>
          </p:txBody>
        </p:sp>
        <p:sp>
          <p:nvSpPr>
            <p:cNvPr id="1233" name="フリーフォーム: 図形 1232">
              <a:extLst>
                <a:ext uri="{FF2B5EF4-FFF2-40B4-BE49-F238E27FC236}">
                  <a16:creationId xmlns:a16="http://schemas.microsoft.com/office/drawing/2014/main" id="{67FDC655-8EDA-B09A-A2CB-3A2E2CA5F58F}"/>
                </a:ext>
              </a:extLst>
            </p:cNvPr>
            <p:cNvSpPr/>
            <p:nvPr/>
          </p:nvSpPr>
          <p:spPr>
            <a:xfrm>
              <a:off x="4530143" y="8072954"/>
              <a:ext cx="85734" cy="130024"/>
            </a:xfrm>
            <a:custGeom>
              <a:avLst/>
              <a:gdLst>
                <a:gd name="connsiteX0" fmla="*/ 85735 w 85734"/>
                <a:gd name="connsiteY0" fmla="*/ 66105 h 130024"/>
                <a:gd name="connsiteX1" fmla="*/ 79397 w 85734"/>
                <a:gd name="connsiteY1" fmla="*/ 104491 h 130024"/>
                <a:gd name="connsiteX2" fmla="*/ 42279 w 85734"/>
                <a:gd name="connsiteY2" fmla="*/ 130022 h 130024"/>
                <a:gd name="connsiteX3" fmla="*/ 5884 w 85734"/>
                <a:gd name="connsiteY3" fmla="*/ 103405 h 130024"/>
                <a:gd name="connsiteX4" fmla="*/ 4255 w 85734"/>
                <a:gd name="connsiteY4" fmla="*/ 33875 h 130024"/>
                <a:gd name="connsiteX5" fmla="*/ 42279 w 85734"/>
                <a:gd name="connsiteY5" fmla="*/ 15 h 130024"/>
                <a:gd name="connsiteX6" fmla="*/ 81208 w 85734"/>
                <a:gd name="connsiteY6" fmla="*/ 32788 h 130024"/>
                <a:gd name="connsiteX7" fmla="*/ 85735 w 85734"/>
                <a:gd name="connsiteY7" fmla="*/ 66105 h 130024"/>
                <a:gd name="connsiteX8" fmla="*/ 19102 w 85734"/>
                <a:gd name="connsiteY8" fmla="*/ 66467 h 130024"/>
                <a:gd name="connsiteX9" fmla="*/ 23086 w 85734"/>
                <a:gd name="connsiteY9" fmla="*/ 98697 h 130024"/>
                <a:gd name="connsiteX10" fmla="*/ 42641 w 85734"/>
                <a:gd name="connsiteY10" fmla="*/ 114268 h 130024"/>
                <a:gd name="connsiteX11" fmla="*/ 62558 w 85734"/>
                <a:gd name="connsiteY11" fmla="*/ 98878 h 130024"/>
                <a:gd name="connsiteX12" fmla="*/ 62558 w 85734"/>
                <a:gd name="connsiteY12" fmla="*/ 31340 h 130024"/>
                <a:gd name="connsiteX13" fmla="*/ 42822 w 85734"/>
                <a:gd name="connsiteY13" fmla="*/ 15587 h 130024"/>
                <a:gd name="connsiteX14" fmla="*/ 23267 w 85734"/>
                <a:gd name="connsiteY14" fmla="*/ 31159 h 130024"/>
                <a:gd name="connsiteX15" fmla="*/ 19102 w 85734"/>
                <a:gd name="connsiteY15" fmla="*/ 66467 h 13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34" h="130024">
                  <a:moveTo>
                    <a:pt x="85735" y="66105"/>
                  </a:moveTo>
                  <a:cubicBezTo>
                    <a:pt x="84467" y="79142"/>
                    <a:pt x="84105" y="91998"/>
                    <a:pt x="79397" y="104491"/>
                  </a:cubicBezTo>
                  <a:cubicBezTo>
                    <a:pt x="72879" y="121692"/>
                    <a:pt x="60566" y="130202"/>
                    <a:pt x="42279" y="130022"/>
                  </a:cubicBezTo>
                  <a:cubicBezTo>
                    <a:pt x="23991" y="129659"/>
                    <a:pt x="11135" y="120606"/>
                    <a:pt x="5884" y="103405"/>
                  </a:cubicBezTo>
                  <a:cubicBezTo>
                    <a:pt x="-1177" y="80590"/>
                    <a:pt x="-2083" y="57414"/>
                    <a:pt x="4255" y="33875"/>
                  </a:cubicBezTo>
                  <a:cubicBezTo>
                    <a:pt x="9506" y="13777"/>
                    <a:pt x="19645" y="559"/>
                    <a:pt x="42279" y="15"/>
                  </a:cubicBezTo>
                  <a:cubicBezTo>
                    <a:pt x="65274" y="-528"/>
                    <a:pt x="75957" y="13415"/>
                    <a:pt x="81208" y="32788"/>
                  </a:cubicBezTo>
                  <a:cubicBezTo>
                    <a:pt x="84105" y="43472"/>
                    <a:pt x="84286" y="55060"/>
                    <a:pt x="85735" y="66105"/>
                  </a:cubicBezTo>
                  <a:close/>
                  <a:moveTo>
                    <a:pt x="19102" y="66467"/>
                  </a:moveTo>
                  <a:cubicBezTo>
                    <a:pt x="21094" y="76064"/>
                    <a:pt x="17835" y="87652"/>
                    <a:pt x="23086" y="98697"/>
                  </a:cubicBezTo>
                  <a:cubicBezTo>
                    <a:pt x="27069" y="107207"/>
                    <a:pt x="31777" y="114088"/>
                    <a:pt x="42641" y="114268"/>
                  </a:cubicBezTo>
                  <a:cubicBezTo>
                    <a:pt x="53505" y="114268"/>
                    <a:pt x="59842" y="107569"/>
                    <a:pt x="62558" y="98878"/>
                  </a:cubicBezTo>
                  <a:cubicBezTo>
                    <a:pt x="69258" y="76607"/>
                    <a:pt x="69258" y="53611"/>
                    <a:pt x="62558" y="31340"/>
                  </a:cubicBezTo>
                  <a:cubicBezTo>
                    <a:pt x="60023" y="22830"/>
                    <a:pt x="53505" y="15769"/>
                    <a:pt x="42822" y="15587"/>
                  </a:cubicBezTo>
                  <a:cubicBezTo>
                    <a:pt x="31958" y="15587"/>
                    <a:pt x="27069" y="22649"/>
                    <a:pt x="23267" y="31159"/>
                  </a:cubicBezTo>
                  <a:cubicBezTo>
                    <a:pt x="18197" y="42023"/>
                    <a:pt x="20551" y="53611"/>
                    <a:pt x="19102" y="66467"/>
                  </a:cubicBezTo>
                  <a:close/>
                </a:path>
              </a:pathLst>
            </a:custGeom>
            <a:solidFill>
              <a:srgbClr val="191A1A"/>
            </a:solidFill>
            <a:ln w="18102" cap="flat">
              <a:noFill/>
              <a:prstDash val="solid"/>
              <a:miter/>
            </a:ln>
          </p:spPr>
          <p:txBody>
            <a:bodyPr rtlCol="0" anchor="ctr"/>
            <a:lstStyle/>
            <a:p>
              <a:endParaRPr lang="ja-JP" altLang="en-US" sz="1200"/>
            </a:p>
          </p:txBody>
        </p:sp>
        <p:sp>
          <p:nvSpPr>
            <p:cNvPr id="1234" name="フリーフォーム: 図形 1233">
              <a:extLst>
                <a:ext uri="{FF2B5EF4-FFF2-40B4-BE49-F238E27FC236}">
                  <a16:creationId xmlns:a16="http://schemas.microsoft.com/office/drawing/2014/main" id="{33F37CCE-5902-87BE-C027-1BE3EC245E51}"/>
                </a:ext>
              </a:extLst>
            </p:cNvPr>
            <p:cNvSpPr/>
            <p:nvPr/>
          </p:nvSpPr>
          <p:spPr>
            <a:xfrm>
              <a:off x="4430730" y="8072735"/>
              <a:ext cx="85202" cy="128826"/>
            </a:xfrm>
            <a:custGeom>
              <a:avLst/>
              <a:gdLst>
                <a:gd name="connsiteX0" fmla="*/ 30879 w 85202"/>
                <a:gd name="connsiteY0" fmla="*/ 111772 h 128826"/>
                <a:gd name="connsiteX1" fmla="*/ 71982 w 85202"/>
                <a:gd name="connsiteY1" fmla="*/ 111772 h 128826"/>
                <a:gd name="connsiteX2" fmla="*/ 85199 w 85202"/>
                <a:gd name="connsiteY2" fmla="*/ 121188 h 128826"/>
                <a:gd name="connsiteX3" fmla="*/ 73068 w 85202"/>
                <a:gd name="connsiteY3" fmla="*/ 128430 h 128826"/>
                <a:gd name="connsiteX4" fmla="*/ 12049 w 85202"/>
                <a:gd name="connsiteY4" fmla="*/ 128792 h 128826"/>
                <a:gd name="connsiteX5" fmla="*/ 2090 w 85202"/>
                <a:gd name="connsiteY5" fmla="*/ 114126 h 128826"/>
                <a:gd name="connsiteX6" fmla="*/ 26353 w 85202"/>
                <a:gd name="connsiteY6" fmla="*/ 84069 h 128826"/>
                <a:gd name="connsiteX7" fmla="*/ 60936 w 85202"/>
                <a:gd name="connsiteY7" fmla="*/ 50028 h 128826"/>
                <a:gd name="connsiteX8" fmla="*/ 55323 w 85202"/>
                <a:gd name="connsiteY8" fmla="*/ 18704 h 128826"/>
                <a:gd name="connsiteX9" fmla="*/ 23999 w 85202"/>
                <a:gd name="connsiteY9" fmla="*/ 27395 h 128826"/>
                <a:gd name="connsiteX10" fmla="*/ 5892 w 85202"/>
                <a:gd name="connsiteY10" fmla="*/ 38259 h 128826"/>
                <a:gd name="connsiteX11" fmla="*/ 8970 w 85202"/>
                <a:gd name="connsiteY11" fmla="*/ 16893 h 128826"/>
                <a:gd name="connsiteX12" fmla="*/ 69809 w 85202"/>
                <a:gd name="connsiteY12" fmla="*/ 7297 h 128826"/>
                <a:gd name="connsiteX13" fmla="*/ 74154 w 85202"/>
                <a:gd name="connsiteY13" fmla="*/ 63427 h 128826"/>
                <a:gd name="connsiteX14" fmla="*/ 51702 w 85202"/>
                <a:gd name="connsiteY14" fmla="*/ 85880 h 128826"/>
                <a:gd name="connsiteX15" fmla="*/ 28707 w 85202"/>
                <a:gd name="connsiteY15" fmla="*/ 106159 h 128826"/>
                <a:gd name="connsiteX16" fmla="*/ 31060 w 85202"/>
                <a:gd name="connsiteY16" fmla="*/ 111953 h 12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202" h="128826">
                  <a:moveTo>
                    <a:pt x="30879" y="111772"/>
                  </a:moveTo>
                  <a:cubicBezTo>
                    <a:pt x="44640" y="111772"/>
                    <a:pt x="58220" y="111772"/>
                    <a:pt x="71982" y="111772"/>
                  </a:cubicBezTo>
                  <a:cubicBezTo>
                    <a:pt x="78500" y="111772"/>
                    <a:pt x="85380" y="111048"/>
                    <a:pt x="85199" y="121188"/>
                  </a:cubicBezTo>
                  <a:cubicBezTo>
                    <a:pt x="84837" y="130422"/>
                    <a:pt x="78138" y="128430"/>
                    <a:pt x="73068" y="128430"/>
                  </a:cubicBezTo>
                  <a:cubicBezTo>
                    <a:pt x="52789" y="128612"/>
                    <a:pt x="32328" y="127887"/>
                    <a:pt x="12049" y="128792"/>
                  </a:cubicBezTo>
                  <a:cubicBezTo>
                    <a:pt x="-626" y="129335"/>
                    <a:pt x="-2075" y="123360"/>
                    <a:pt x="2090" y="114126"/>
                  </a:cubicBezTo>
                  <a:cubicBezTo>
                    <a:pt x="7341" y="101995"/>
                    <a:pt x="16213" y="92579"/>
                    <a:pt x="26353" y="84069"/>
                  </a:cubicBezTo>
                  <a:cubicBezTo>
                    <a:pt x="38665" y="73567"/>
                    <a:pt x="51883" y="63789"/>
                    <a:pt x="60936" y="50028"/>
                  </a:cubicBezTo>
                  <a:cubicBezTo>
                    <a:pt x="68903" y="37897"/>
                    <a:pt x="68179" y="25765"/>
                    <a:pt x="55323" y="18704"/>
                  </a:cubicBezTo>
                  <a:cubicBezTo>
                    <a:pt x="43554" y="12005"/>
                    <a:pt x="30517" y="14358"/>
                    <a:pt x="23999" y="27395"/>
                  </a:cubicBezTo>
                  <a:cubicBezTo>
                    <a:pt x="19653" y="36267"/>
                    <a:pt x="16213" y="45501"/>
                    <a:pt x="5892" y="38259"/>
                  </a:cubicBezTo>
                  <a:cubicBezTo>
                    <a:pt x="-3161" y="31921"/>
                    <a:pt x="5349" y="23049"/>
                    <a:pt x="8970" y="16893"/>
                  </a:cubicBezTo>
                  <a:cubicBezTo>
                    <a:pt x="19291" y="-852"/>
                    <a:pt x="52426" y="-5559"/>
                    <a:pt x="69809" y="7297"/>
                  </a:cubicBezTo>
                  <a:cubicBezTo>
                    <a:pt x="87010" y="19972"/>
                    <a:pt x="89364" y="44053"/>
                    <a:pt x="74154" y="63427"/>
                  </a:cubicBezTo>
                  <a:cubicBezTo>
                    <a:pt x="67636" y="71756"/>
                    <a:pt x="59488" y="78637"/>
                    <a:pt x="51702" y="85880"/>
                  </a:cubicBezTo>
                  <a:cubicBezTo>
                    <a:pt x="44278" y="92760"/>
                    <a:pt x="36311" y="99460"/>
                    <a:pt x="28707" y="106159"/>
                  </a:cubicBezTo>
                  <a:cubicBezTo>
                    <a:pt x="29431" y="108151"/>
                    <a:pt x="30336" y="110142"/>
                    <a:pt x="31060" y="111953"/>
                  </a:cubicBezTo>
                  <a:close/>
                </a:path>
              </a:pathLst>
            </a:custGeom>
            <a:solidFill>
              <a:srgbClr val="191A1A"/>
            </a:solidFill>
            <a:ln w="18102" cap="flat">
              <a:noFill/>
              <a:prstDash val="solid"/>
              <a:miter/>
            </a:ln>
          </p:spPr>
          <p:txBody>
            <a:bodyPr rtlCol="0" anchor="ctr"/>
            <a:lstStyle/>
            <a:p>
              <a:endParaRPr lang="ja-JP" altLang="en-US" sz="1200"/>
            </a:p>
          </p:txBody>
        </p:sp>
        <p:sp>
          <p:nvSpPr>
            <p:cNvPr id="1235" name="フリーフォーム: 図形 1234">
              <a:extLst>
                <a:ext uri="{FF2B5EF4-FFF2-40B4-BE49-F238E27FC236}">
                  <a16:creationId xmlns:a16="http://schemas.microsoft.com/office/drawing/2014/main" id="{6E262926-2FDA-21DB-A704-4C0770C50C64}"/>
                </a:ext>
              </a:extLst>
            </p:cNvPr>
            <p:cNvSpPr/>
            <p:nvPr/>
          </p:nvSpPr>
          <p:spPr>
            <a:xfrm>
              <a:off x="7398330" y="3205534"/>
              <a:ext cx="108640" cy="96508"/>
            </a:xfrm>
            <a:custGeom>
              <a:avLst/>
              <a:gdLst>
                <a:gd name="connsiteX0" fmla="*/ 108097 w 108640"/>
                <a:gd name="connsiteY0" fmla="*/ 96509 h 96508"/>
                <a:gd name="connsiteX1" fmla="*/ 0 w 108640"/>
                <a:gd name="connsiteY1" fmla="*/ 96509 h 96508"/>
                <a:gd name="connsiteX2" fmla="*/ 37843 w 108640"/>
                <a:gd name="connsiteY2" fmla="*/ 88361 h 96508"/>
                <a:gd name="connsiteX3" fmla="*/ 50698 w 108640"/>
                <a:gd name="connsiteY3" fmla="*/ 82023 h 96508"/>
                <a:gd name="connsiteX4" fmla="*/ 38386 w 108640"/>
                <a:gd name="connsiteY4" fmla="*/ 74418 h 96508"/>
                <a:gd name="connsiteX5" fmla="*/ 16115 w 108640"/>
                <a:gd name="connsiteY5" fmla="*/ 40016 h 96508"/>
                <a:gd name="connsiteX6" fmla="*/ 10864 w 108640"/>
                <a:gd name="connsiteY6" fmla="*/ 30057 h 96508"/>
                <a:gd name="connsiteX7" fmla="*/ 8510 w 108640"/>
                <a:gd name="connsiteY7" fmla="*/ 22271 h 96508"/>
                <a:gd name="connsiteX8" fmla="*/ 7604 w 108640"/>
                <a:gd name="connsiteY8" fmla="*/ 543 h 96508"/>
                <a:gd name="connsiteX9" fmla="*/ 64822 w 108640"/>
                <a:gd name="connsiteY9" fmla="*/ 543 h 96508"/>
                <a:gd name="connsiteX10" fmla="*/ 69711 w 108640"/>
                <a:gd name="connsiteY10" fmla="*/ 23177 h 96508"/>
                <a:gd name="connsiteX11" fmla="*/ 72245 w 108640"/>
                <a:gd name="connsiteY11" fmla="*/ 0 h 96508"/>
                <a:gd name="connsiteX12" fmla="*/ 78764 w 108640"/>
                <a:gd name="connsiteY12" fmla="*/ 40559 h 96508"/>
                <a:gd name="connsiteX13" fmla="*/ 59209 w 108640"/>
                <a:gd name="connsiteY13" fmla="*/ 29695 h 96508"/>
                <a:gd name="connsiteX14" fmla="*/ 52147 w 108640"/>
                <a:gd name="connsiteY14" fmla="*/ 45086 h 96508"/>
                <a:gd name="connsiteX15" fmla="*/ 68986 w 108640"/>
                <a:gd name="connsiteY15" fmla="*/ 65727 h 96508"/>
                <a:gd name="connsiteX16" fmla="*/ 99225 w 108640"/>
                <a:gd name="connsiteY16" fmla="*/ 70254 h 96508"/>
                <a:gd name="connsiteX17" fmla="*/ 68805 w 108640"/>
                <a:gd name="connsiteY17" fmla="*/ 74418 h 96508"/>
                <a:gd name="connsiteX18" fmla="*/ 61201 w 108640"/>
                <a:gd name="connsiteY18" fmla="*/ 81480 h 96508"/>
                <a:gd name="connsiteX19" fmla="*/ 69168 w 108640"/>
                <a:gd name="connsiteY19" fmla="*/ 88180 h 96508"/>
                <a:gd name="connsiteX20" fmla="*/ 108640 w 108640"/>
                <a:gd name="connsiteY20" fmla="*/ 88180 h 96508"/>
                <a:gd name="connsiteX21" fmla="*/ 108278 w 108640"/>
                <a:gd name="connsiteY21" fmla="*/ 96509 h 96508"/>
                <a:gd name="connsiteX22" fmla="*/ 13580 w 108640"/>
                <a:gd name="connsiteY22" fmla="*/ 63373 h 96508"/>
                <a:gd name="connsiteX23" fmla="*/ 52509 w 108640"/>
                <a:gd name="connsiteY23" fmla="*/ 64098 h 96508"/>
                <a:gd name="connsiteX24" fmla="*/ 36213 w 108640"/>
                <a:gd name="connsiteY24" fmla="*/ 31687 h 96508"/>
                <a:gd name="connsiteX25" fmla="*/ 13580 w 108640"/>
                <a:gd name="connsiteY25" fmla="*/ 63373 h 9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640" h="96508">
                  <a:moveTo>
                    <a:pt x="108097" y="96509"/>
                  </a:moveTo>
                  <a:lnTo>
                    <a:pt x="0" y="96509"/>
                  </a:lnTo>
                  <a:cubicBezTo>
                    <a:pt x="14666" y="84015"/>
                    <a:pt x="26979" y="90533"/>
                    <a:pt x="37843" y="88361"/>
                  </a:cubicBezTo>
                  <a:cubicBezTo>
                    <a:pt x="42551" y="87274"/>
                    <a:pt x="50518" y="91801"/>
                    <a:pt x="50698" y="82023"/>
                  </a:cubicBezTo>
                  <a:cubicBezTo>
                    <a:pt x="50880" y="72970"/>
                    <a:pt x="43818" y="74962"/>
                    <a:pt x="38386" y="74418"/>
                  </a:cubicBezTo>
                  <a:cubicBezTo>
                    <a:pt x="13037" y="72065"/>
                    <a:pt x="9053" y="65908"/>
                    <a:pt x="16115" y="40016"/>
                  </a:cubicBezTo>
                  <a:cubicBezTo>
                    <a:pt x="17382" y="35127"/>
                    <a:pt x="18831" y="30600"/>
                    <a:pt x="10864" y="30057"/>
                  </a:cubicBezTo>
                  <a:cubicBezTo>
                    <a:pt x="4708" y="29695"/>
                    <a:pt x="543" y="24806"/>
                    <a:pt x="8510" y="22271"/>
                  </a:cubicBezTo>
                  <a:cubicBezTo>
                    <a:pt x="35308" y="14123"/>
                    <a:pt x="9053" y="8691"/>
                    <a:pt x="7604" y="543"/>
                  </a:cubicBezTo>
                  <a:lnTo>
                    <a:pt x="64822" y="543"/>
                  </a:lnTo>
                  <a:cubicBezTo>
                    <a:pt x="44362" y="14848"/>
                    <a:pt x="49250" y="21728"/>
                    <a:pt x="69711" y="23177"/>
                  </a:cubicBezTo>
                  <a:cubicBezTo>
                    <a:pt x="70616" y="15572"/>
                    <a:pt x="71340" y="7786"/>
                    <a:pt x="72245" y="0"/>
                  </a:cubicBezTo>
                  <a:cubicBezTo>
                    <a:pt x="84196" y="12856"/>
                    <a:pt x="80575" y="26798"/>
                    <a:pt x="78764" y="40559"/>
                  </a:cubicBezTo>
                  <a:cubicBezTo>
                    <a:pt x="67900" y="42913"/>
                    <a:pt x="73332" y="22996"/>
                    <a:pt x="59209" y="29695"/>
                  </a:cubicBezTo>
                  <a:cubicBezTo>
                    <a:pt x="50337" y="33860"/>
                    <a:pt x="51966" y="39291"/>
                    <a:pt x="52147" y="45086"/>
                  </a:cubicBezTo>
                  <a:cubicBezTo>
                    <a:pt x="52509" y="55950"/>
                    <a:pt x="59752" y="62468"/>
                    <a:pt x="68986" y="65727"/>
                  </a:cubicBezTo>
                  <a:cubicBezTo>
                    <a:pt x="77678" y="68986"/>
                    <a:pt x="88179" y="63373"/>
                    <a:pt x="99225" y="70254"/>
                  </a:cubicBezTo>
                  <a:cubicBezTo>
                    <a:pt x="88541" y="77678"/>
                    <a:pt x="78221" y="73151"/>
                    <a:pt x="68805" y="74418"/>
                  </a:cubicBezTo>
                  <a:cubicBezTo>
                    <a:pt x="64278" y="74962"/>
                    <a:pt x="61019" y="76229"/>
                    <a:pt x="61201" y="81480"/>
                  </a:cubicBezTo>
                  <a:cubicBezTo>
                    <a:pt x="61201" y="86912"/>
                    <a:pt x="64641" y="88180"/>
                    <a:pt x="69168" y="88180"/>
                  </a:cubicBezTo>
                  <a:cubicBezTo>
                    <a:pt x="82385" y="88180"/>
                    <a:pt x="95422" y="88180"/>
                    <a:pt x="108640" y="88180"/>
                  </a:cubicBezTo>
                  <a:lnTo>
                    <a:pt x="108278" y="96509"/>
                  </a:lnTo>
                  <a:close/>
                  <a:moveTo>
                    <a:pt x="13580" y="63373"/>
                  </a:moveTo>
                  <a:cubicBezTo>
                    <a:pt x="26617" y="67719"/>
                    <a:pt x="37481" y="66995"/>
                    <a:pt x="52509" y="64098"/>
                  </a:cubicBezTo>
                  <a:cubicBezTo>
                    <a:pt x="35851" y="55950"/>
                    <a:pt x="50698" y="33135"/>
                    <a:pt x="36213" y="31687"/>
                  </a:cubicBezTo>
                  <a:cubicBezTo>
                    <a:pt x="20823" y="30057"/>
                    <a:pt x="24987" y="52871"/>
                    <a:pt x="13580" y="63373"/>
                  </a:cubicBezTo>
                  <a:close/>
                </a:path>
              </a:pathLst>
            </a:custGeom>
            <a:solidFill>
              <a:srgbClr val="444343"/>
            </a:solidFill>
            <a:ln w="18102" cap="flat">
              <a:noFill/>
              <a:prstDash val="solid"/>
              <a:miter/>
            </a:ln>
          </p:spPr>
          <p:txBody>
            <a:bodyPr rtlCol="0" anchor="ctr"/>
            <a:lstStyle/>
            <a:p>
              <a:endParaRPr lang="ja-JP" altLang="en-US" sz="1200"/>
            </a:p>
          </p:txBody>
        </p:sp>
        <p:sp>
          <p:nvSpPr>
            <p:cNvPr id="1236" name="フリーフォーム: 図形 1235">
              <a:extLst>
                <a:ext uri="{FF2B5EF4-FFF2-40B4-BE49-F238E27FC236}">
                  <a16:creationId xmlns:a16="http://schemas.microsoft.com/office/drawing/2014/main" id="{A1E776CA-DA6D-AB58-A951-798AB45B625E}"/>
                </a:ext>
              </a:extLst>
            </p:cNvPr>
            <p:cNvSpPr/>
            <p:nvPr/>
          </p:nvSpPr>
          <p:spPr>
            <a:xfrm>
              <a:off x="6930816" y="3201189"/>
              <a:ext cx="106467" cy="106648"/>
            </a:xfrm>
            <a:custGeom>
              <a:avLst/>
              <a:gdLst>
                <a:gd name="connsiteX0" fmla="*/ 53596 w 106467"/>
                <a:gd name="connsiteY0" fmla="*/ 106648 h 106648"/>
                <a:gd name="connsiteX1" fmla="*/ 46534 w 106467"/>
                <a:gd name="connsiteY1" fmla="*/ 83653 h 106648"/>
                <a:gd name="connsiteX2" fmla="*/ 0 w 106467"/>
                <a:gd name="connsiteY2" fmla="*/ 99044 h 106648"/>
                <a:gd name="connsiteX3" fmla="*/ 33679 w 106467"/>
                <a:gd name="connsiteY3" fmla="*/ 78764 h 106648"/>
                <a:gd name="connsiteX4" fmla="*/ 362 w 106467"/>
                <a:gd name="connsiteY4" fmla="*/ 69530 h 106648"/>
                <a:gd name="connsiteX5" fmla="*/ 35670 w 106467"/>
                <a:gd name="connsiteY5" fmla="*/ 66632 h 106648"/>
                <a:gd name="connsiteX6" fmla="*/ 14486 w 106467"/>
                <a:gd name="connsiteY6" fmla="*/ 53596 h 106648"/>
                <a:gd name="connsiteX7" fmla="*/ 48345 w 106467"/>
                <a:gd name="connsiteY7" fmla="*/ 53596 h 106648"/>
                <a:gd name="connsiteX8" fmla="*/ 48164 w 106467"/>
                <a:gd name="connsiteY8" fmla="*/ 46353 h 106648"/>
                <a:gd name="connsiteX9" fmla="*/ 14123 w 106467"/>
                <a:gd name="connsiteY9" fmla="*/ 45448 h 106648"/>
                <a:gd name="connsiteX10" fmla="*/ 7424 w 106467"/>
                <a:gd name="connsiteY10" fmla="*/ 43275 h 106648"/>
                <a:gd name="connsiteX11" fmla="*/ 9959 w 106467"/>
                <a:gd name="connsiteY11" fmla="*/ 38386 h 106648"/>
                <a:gd name="connsiteX12" fmla="*/ 29876 w 106467"/>
                <a:gd name="connsiteY12" fmla="*/ 32411 h 106648"/>
                <a:gd name="connsiteX13" fmla="*/ 7605 w 106467"/>
                <a:gd name="connsiteY13" fmla="*/ 25349 h 106648"/>
                <a:gd name="connsiteX14" fmla="*/ 1086 w 106467"/>
                <a:gd name="connsiteY14" fmla="*/ 21366 h 106648"/>
                <a:gd name="connsiteX15" fmla="*/ 32049 w 106467"/>
                <a:gd name="connsiteY15" fmla="*/ 18469 h 106648"/>
                <a:gd name="connsiteX16" fmla="*/ 43094 w 106467"/>
                <a:gd name="connsiteY16" fmla="*/ 0 h 106648"/>
                <a:gd name="connsiteX17" fmla="*/ 53596 w 106467"/>
                <a:gd name="connsiteY17" fmla="*/ 17925 h 106648"/>
                <a:gd name="connsiteX18" fmla="*/ 62287 w 106467"/>
                <a:gd name="connsiteY18" fmla="*/ 181 h 106648"/>
                <a:gd name="connsiteX19" fmla="*/ 73151 w 106467"/>
                <a:gd name="connsiteY19" fmla="*/ 17020 h 106648"/>
                <a:gd name="connsiteX20" fmla="*/ 88542 w 106467"/>
                <a:gd name="connsiteY20" fmla="*/ 3440 h 106648"/>
                <a:gd name="connsiteX21" fmla="*/ 106467 w 106467"/>
                <a:gd name="connsiteY21" fmla="*/ 23901 h 106648"/>
                <a:gd name="connsiteX22" fmla="*/ 95784 w 106467"/>
                <a:gd name="connsiteY22" fmla="*/ 25168 h 106648"/>
                <a:gd name="connsiteX23" fmla="*/ 77859 w 106467"/>
                <a:gd name="connsiteY23" fmla="*/ 31868 h 106648"/>
                <a:gd name="connsiteX24" fmla="*/ 95060 w 106467"/>
                <a:gd name="connsiteY24" fmla="*/ 38024 h 106648"/>
                <a:gd name="connsiteX25" fmla="*/ 102303 w 106467"/>
                <a:gd name="connsiteY25" fmla="*/ 43094 h 106648"/>
                <a:gd name="connsiteX26" fmla="*/ 54683 w 106467"/>
                <a:gd name="connsiteY26" fmla="*/ 47983 h 106648"/>
                <a:gd name="connsiteX27" fmla="*/ 91258 w 106467"/>
                <a:gd name="connsiteY27" fmla="*/ 55950 h 106648"/>
                <a:gd name="connsiteX28" fmla="*/ 56131 w 106467"/>
                <a:gd name="connsiteY28" fmla="*/ 66089 h 106648"/>
                <a:gd name="connsiteX29" fmla="*/ 98319 w 106467"/>
                <a:gd name="connsiteY29" fmla="*/ 67176 h 106648"/>
                <a:gd name="connsiteX30" fmla="*/ 102846 w 106467"/>
                <a:gd name="connsiteY30" fmla="*/ 68986 h 106648"/>
                <a:gd name="connsiteX31" fmla="*/ 102846 w 106467"/>
                <a:gd name="connsiteY31" fmla="*/ 73151 h 106648"/>
                <a:gd name="connsiteX32" fmla="*/ 102846 w 106467"/>
                <a:gd name="connsiteY32" fmla="*/ 73151 h 106648"/>
                <a:gd name="connsiteX33" fmla="*/ 63736 w 106467"/>
                <a:gd name="connsiteY33" fmla="*/ 83110 h 106648"/>
                <a:gd name="connsiteX34" fmla="*/ 58304 w 106467"/>
                <a:gd name="connsiteY34" fmla="*/ 82929 h 106648"/>
                <a:gd name="connsiteX35" fmla="*/ 53777 w 106467"/>
                <a:gd name="connsiteY35" fmla="*/ 106648 h 106648"/>
                <a:gd name="connsiteX36" fmla="*/ 67719 w 106467"/>
                <a:gd name="connsiteY36" fmla="*/ 24444 h 106648"/>
                <a:gd name="connsiteX37" fmla="*/ 40921 w 106467"/>
                <a:gd name="connsiteY37" fmla="*/ 28246 h 106648"/>
                <a:gd name="connsiteX38" fmla="*/ 46353 w 106467"/>
                <a:gd name="connsiteY38" fmla="*/ 37481 h 106648"/>
                <a:gd name="connsiteX39" fmla="*/ 67719 w 106467"/>
                <a:gd name="connsiteY39" fmla="*/ 24444 h 106648"/>
                <a:gd name="connsiteX40" fmla="*/ 41646 w 106467"/>
                <a:gd name="connsiteY40" fmla="*/ 63373 h 106648"/>
                <a:gd name="connsiteX41" fmla="*/ 40197 w 106467"/>
                <a:gd name="connsiteY41" fmla="*/ 64641 h 106648"/>
                <a:gd name="connsiteX42" fmla="*/ 41464 w 106467"/>
                <a:gd name="connsiteY42" fmla="*/ 67538 h 106648"/>
                <a:gd name="connsiteX43" fmla="*/ 42913 w 106467"/>
                <a:gd name="connsiteY43" fmla="*/ 66270 h 106648"/>
                <a:gd name="connsiteX44" fmla="*/ 41646 w 106467"/>
                <a:gd name="connsiteY44" fmla="*/ 63373 h 10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467" h="106648">
                  <a:moveTo>
                    <a:pt x="53596" y="106648"/>
                  </a:moveTo>
                  <a:cubicBezTo>
                    <a:pt x="42008" y="101759"/>
                    <a:pt x="53234" y="90352"/>
                    <a:pt x="46534" y="83653"/>
                  </a:cubicBezTo>
                  <a:cubicBezTo>
                    <a:pt x="32592" y="88360"/>
                    <a:pt x="21185" y="103570"/>
                    <a:pt x="0" y="99044"/>
                  </a:cubicBezTo>
                  <a:cubicBezTo>
                    <a:pt x="11045" y="88179"/>
                    <a:pt x="26255" y="89990"/>
                    <a:pt x="33679" y="78764"/>
                  </a:cubicBezTo>
                  <a:cubicBezTo>
                    <a:pt x="24806" y="69167"/>
                    <a:pt x="11769" y="79850"/>
                    <a:pt x="362" y="69530"/>
                  </a:cubicBezTo>
                  <a:cubicBezTo>
                    <a:pt x="13761" y="68443"/>
                    <a:pt x="24625" y="67538"/>
                    <a:pt x="35670" y="66632"/>
                  </a:cubicBezTo>
                  <a:cubicBezTo>
                    <a:pt x="33136" y="52147"/>
                    <a:pt x="16115" y="67357"/>
                    <a:pt x="14486" y="53596"/>
                  </a:cubicBezTo>
                  <a:cubicBezTo>
                    <a:pt x="25712" y="53596"/>
                    <a:pt x="37119" y="53596"/>
                    <a:pt x="48345" y="53596"/>
                  </a:cubicBezTo>
                  <a:cubicBezTo>
                    <a:pt x="48345" y="51242"/>
                    <a:pt x="48345" y="48707"/>
                    <a:pt x="48164" y="46353"/>
                  </a:cubicBezTo>
                  <a:cubicBezTo>
                    <a:pt x="37119" y="42370"/>
                    <a:pt x="25712" y="43999"/>
                    <a:pt x="14123" y="45448"/>
                  </a:cubicBezTo>
                  <a:cubicBezTo>
                    <a:pt x="11769" y="44724"/>
                    <a:pt x="8691" y="44904"/>
                    <a:pt x="7424" y="43275"/>
                  </a:cubicBezTo>
                  <a:cubicBezTo>
                    <a:pt x="5251" y="40921"/>
                    <a:pt x="7605" y="39291"/>
                    <a:pt x="9959" y="38386"/>
                  </a:cubicBezTo>
                  <a:cubicBezTo>
                    <a:pt x="16658" y="35851"/>
                    <a:pt x="30238" y="43456"/>
                    <a:pt x="29876" y="32411"/>
                  </a:cubicBezTo>
                  <a:cubicBezTo>
                    <a:pt x="29333" y="20279"/>
                    <a:pt x="15572" y="27341"/>
                    <a:pt x="7605" y="25349"/>
                  </a:cubicBezTo>
                  <a:cubicBezTo>
                    <a:pt x="5432" y="24806"/>
                    <a:pt x="3259" y="23720"/>
                    <a:pt x="1086" y="21366"/>
                  </a:cubicBezTo>
                  <a:cubicBezTo>
                    <a:pt x="13580" y="30057"/>
                    <a:pt x="17563" y="-21909"/>
                    <a:pt x="32049" y="18469"/>
                  </a:cubicBezTo>
                  <a:cubicBezTo>
                    <a:pt x="43818" y="15210"/>
                    <a:pt x="34584" y="3440"/>
                    <a:pt x="43094" y="0"/>
                  </a:cubicBezTo>
                  <a:cubicBezTo>
                    <a:pt x="53777" y="1449"/>
                    <a:pt x="43456" y="15934"/>
                    <a:pt x="53596" y="17925"/>
                  </a:cubicBezTo>
                  <a:cubicBezTo>
                    <a:pt x="62830" y="14847"/>
                    <a:pt x="54863" y="3983"/>
                    <a:pt x="62287" y="181"/>
                  </a:cubicBezTo>
                  <a:cubicBezTo>
                    <a:pt x="73694" y="1086"/>
                    <a:pt x="62287" y="18469"/>
                    <a:pt x="73151" y="17020"/>
                  </a:cubicBezTo>
                  <a:cubicBezTo>
                    <a:pt x="78764" y="16296"/>
                    <a:pt x="83291" y="8329"/>
                    <a:pt x="88542" y="3440"/>
                  </a:cubicBezTo>
                  <a:cubicBezTo>
                    <a:pt x="91801" y="12131"/>
                    <a:pt x="97052" y="18469"/>
                    <a:pt x="106467" y="23901"/>
                  </a:cubicBezTo>
                  <a:cubicBezTo>
                    <a:pt x="101759" y="24444"/>
                    <a:pt x="98682" y="24625"/>
                    <a:pt x="95784" y="25168"/>
                  </a:cubicBezTo>
                  <a:cubicBezTo>
                    <a:pt x="89266" y="26255"/>
                    <a:pt x="78040" y="21366"/>
                    <a:pt x="77859" y="31868"/>
                  </a:cubicBezTo>
                  <a:cubicBezTo>
                    <a:pt x="77678" y="43456"/>
                    <a:pt x="89266" y="35851"/>
                    <a:pt x="95060" y="38024"/>
                  </a:cubicBezTo>
                  <a:cubicBezTo>
                    <a:pt x="98138" y="39110"/>
                    <a:pt x="101216" y="39291"/>
                    <a:pt x="102303" y="43094"/>
                  </a:cubicBezTo>
                  <a:cubicBezTo>
                    <a:pt x="87999" y="46353"/>
                    <a:pt x="72608" y="41102"/>
                    <a:pt x="54683" y="47983"/>
                  </a:cubicBezTo>
                  <a:cubicBezTo>
                    <a:pt x="68081" y="57217"/>
                    <a:pt x="80937" y="49974"/>
                    <a:pt x="91258" y="55950"/>
                  </a:cubicBezTo>
                  <a:cubicBezTo>
                    <a:pt x="81118" y="63554"/>
                    <a:pt x="66814" y="52328"/>
                    <a:pt x="56131" y="66089"/>
                  </a:cubicBezTo>
                  <a:cubicBezTo>
                    <a:pt x="71702" y="69892"/>
                    <a:pt x="84920" y="68805"/>
                    <a:pt x="98319" y="67176"/>
                  </a:cubicBezTo>
                  <a:cubicBezTo>
                    <a:pt x="99949" y="67357"/>
                    <a:pt x="101397" y="68081"/>
                    <a:pt x="102846" y="68986"/>
                  </a:cubicBezTo>
                  <a:cubicBezTo>
                    <a:pt x="102846" y="70435"/>
                    <a:pt x="102846" y="71884"/>
                    <a:pt x="102846" y="73151"/>
                  </a:cubicBezTo>
                  <a:cubicBezTo>
                    <a:pt x="102846" y="73151"/>
                    <a:pt x="102846" y="73151"/>
                    <a:pt x="102846" y="73151"/>
                  </a:cubicBezTo>
                  <a:cubicBezTo>
                    <a:pt x="89809" y="76229"/>
                    <a:pt x="72065" y="61563"/>
                    <a:pt x="63736" y="83110"/>
                  </a:cubicBezTo>
                  <a:cubicBezTo>
                    <a:pt x="61925" y="83110"/>
                    <a:pt x="60114" y="83110"/>
                    <a:pt x="58304" y="82929"/>
                  </a:cubicBezTo>
                  <a:cubicBezTo>
                    <a:pt x="50156" y="89628"/>
                    <a:pt x="55226" y="98681"/>
                    <a:pt x="53777" y="106648"/>
                  </a:cubicBezTo>
                  <a:close/>
                  <a:moveTo>
                    <a:pt x="67719" y="24444"/>
                  </a:moveTo>
                  <a:cubicBezTo>
                    <a:pt x="58304" y="26798"/>
                    <a:pt x="48526" y="19917"/>
                    <a:pt x="40921" y="28246"/>
                  </a:cubicBezTo>
                  <a:cubicBezTo>
                    <a:pt x="38749" y="30781"/>
                    <a:pt x="42551" y="36757"/>
                    <a:pt x="46353" y="37481"/>
                  </a:cubicBezTo>
                  <a:cubicBezTo>
                    <a:pt x="55950" y="39653"/>
                    <a:pt x="66089" y="41464"/>
                    <a:pt x="67719" y="24444"/>
                  </a:cubicBezTo>
                  <a:close/>
                  <a:moveTo>
                    <a:pt x="41646" y="63373"/>
                  </a:moveTo>
                  <a:cubicBezTo>
                    <a:pt x="41646" y="63373"/>
                    <a:pt x="40197" y="64278"/>
                    <a:pt x="40197" y="64641"/>
                  </a:cubicBezTo>
                  <a:cubicBezTo>
                    <a:pt x="40378" y="65727"/>
                    <a:pt x="40921" y="66632"/>
                    <a:pt x="41464" y="67538"/>
                  </a:cubicBezTo>
                  <a:cubicBezTo>
                    <a:pt x="42008" y="67176"/>
                    <a:pt x="42913" y="66632"/>
                    <a:pt x="42913" y="66270"/>
                  </a:cubicBezTo>
                  <a:cubicBezTo>
                    <a:pt x="42732" y="65184"/>
                    <a:pt x="42189" y="64278"/>
                    <a:pt x="41646" y="63373"/>
                  </a:cubicBezTo>
                  <a:close/>
                </a:path>
              </a:pathLst>
            </a:custGeom>
            <a:solidFill>
              <a:srgbClr val="252626"/>
            </a:solidFill>
            <a:ln w="18102" cap="flat">
              <a:noFill/>
              <a:prstDash val="solid"/>
              <a:miter/>
            </a:ln>
          </p:spPr>
          <p:txBody>
            <a:bodyPr rtlCol="0" anchor="ctr"/>
            <a:lstStyle/>
            <a:p>
              <a:endParaRPr lang="ja-JP" altLang="en-US" sz="1200"/>
            </a:p>
          </p:txBody>
        </p:sp>
        <p:sp>
          <p:nvSpPr>
            <p:cNvPr id="1237" name="フリーフォーム: 図形 1236">
              <a:extLst>
                <a:ext uri="{FF2B5EF4-FFF2-40B4-BE49-F238E27FC236}">
                  <a16:creationId xmlns:a16="http://schemas.microsoft.com/office/drawing/2014/main" id="{A2684B5A-03CA-E177-7B7F-91C7E5615E58}"/>
                </a:ext>
              </a:extLst>
            </p:cNvPr>
            <p:cNvSpPr/>
            <p:nvPr/>
          </p:nvSpPr>
          <p:spPr>
            <a:xfrm>
              <a:off x="5636732" y="3200826"/>
              <a:ext cx="107915" cy="103321"/>
            </a:xfrm>
            <a:custGeom>
              <a:avLst/>
              <a:gdLst>
                <a:gd name="connsiteX0" fmla="*/ 94698 w 107915"/>
                <a:gd name="connsiteY0" fmla="*/ 28971 h 103321"/>
                <a:gd name="connsiteX1" fmla="*/ 96871 w 107915"/>
                <a:gd name="connsiteY1" fmla="*/ 58484 h 103321"/>
                <a:gd name="connsiteX2" fmla="*/ 74419 w 107915"/>
                <a:gd name="connsiteY2" fmla="*/ 55406 h 103321"/>
                <a:gd name="connsiteX3" fmla="*/ 59933 w 107915"/>
                <a:gd name="connsiteY3" fmla="*/ 63736 h 103321"/>
                <a:gd name="connsiteX4" fmla="*/ 73151 w 107915"/>
                <a:gd name="connsiteY4" fmla="*/ 70073 h 103321"/>
                <a:gd name="connsiteX5" fmla="*/ 95423 w 107915"/>
                <a:gd name="connsiteY5" fmla="*/ 76048 h 103321"/>
                <a:gd name="connsiteX6" fmla="*/ 69711 w 107915"/>
                <a:gd name="connsiteY6" fmla="*/ 78945 h 103321"/>
                <a:gd name="connsiteX7" fmla="*/ 59390 w 107915"/>
                <a:gd name="connsiteY7" fmla="*/ 86007 h 103321"/>
                <a:gd name="connsiteX8" fmla="*/ 69168 w 107915"/>
                <a:gd name="connsiteY8" fmla="*/ 93249 h 103321"/>
                <a:gd name="connsiteX9" fmla="*/ 107916 w 107915"/>
                <a:gd name="connsiteY9" fmla="*/ 95784 h 103321"/>
                <a:gd name="connsiteX10" fmla="*/ 0 w 107915"/>
                <a:gd name="connsiteY10" fmla="*/ 96690 h 103321"/>
                <a:gd name="connsiteX11" fmla="*/ 36757 w 107915"/>
                <a:gd name="connsiteY11" fmla="*/ 93249 h 103321"/>
                <a:gd name="connsiteX12" fmla="*/ 48888 w 107915"/>
                <a:gd name="connsiteY12" fmla="*/ 86188 h 103321"/>
                <a:gd name="connsiteX13" fmla="*/ 36395 w 107915"/>
                <a:gd name="connsiteY13" fmla="*/ 79126 h 103321"/>
                <a:gd name="connsiteX14" fmla="*/ 14123 w 107915"/>
                <a:gd name="connsiteY14" fmla="*/ 76410 h 103321"/>
                <a:gd name="connsiteX15" fmla="*/ 39654 w 107915"/>
                <a:gd name="connsiteY15" fmla="*/ 70254 h 103321"/>
                <a:gd name="connsiteX16" fmla="*/ 48345 w 107915"/>
                <a:gd name="connsiteY16" fmla="*/ 64098 h 103321"/>
                <a:gd name="connsiteX17" fmla="*/ 39654 w 107915"/>
                <a:gd name="connsiteY17" fmla="*/ 58847 h 103321"/>
                <a:gd name="connsiteX18" fmla="*/ 11226 w 107915"/>
                <a:gd name="connsiteY18" fmla="*/ 57579 h 103321"/>
                <a:gd name="connsiteX19" fmla="*/ 16115 w 107915"/>
                <a:gd name="connsiteY19" fmla="*/ 50517 h 103321"/>
                <a:gd name="connsiteX20" fmla="*/ 32049 w 107915"/>
                <a:gd name="connsiteY20" fmla="*/ 42913 h 103321"/>
                <a:gd name="connsiteX21" fmla="*/ 16115 w 107915"/>
                <a:gd name="connsiteY21" fmla="*/ 33678 h 103321"/>
                <a:gd name="connsiteX22" fmla="*/ 4889 w 107915"/>
                <a:gd name="connsiteY22" fmla="*/ 19012 h 103321"/>
                <a:gd name="connsiteX23" fmla="*/ 17202 w 107915"/>
                <a:gd name="connsiteY23" fmla="*/ 9053 h 103321"/>
                <a:gd name="connsiteX24" fmla="*/ 50880 w 107915"/>
                <a:gd name="connsiteY24" fmla="*/ 0 h 103321"/>
                <a:gd name="connsiteX25" fmla="*/ 100492 w 107915"/>
                <a:gd name="connsiteY25" fmla="*/ 11226 h 103321"/>
                <a:gd name="connsiteX26" fmla="*/ 93792 w 107915"/>
                <a:gd name="connsiteY26" fmla="*/ 29514 h 103321"/>
                <a:gd name="connsiteX27" fmla="*/ 86912 w 107915"/>
                <a:gd name="connsiteY27" fmla="*/ 16658 h 103321"/>
                <a:gd name="connsiteX28" fmla="*/ 21547 w 107915"/>
                <a:gd name="connsiteY28" fmla="*/ 17020 h 103321"/>
                <a:gd name="connsiteX29" fmla="*/ 15029 w 107915"/>
                <a:gd name="connsiteY29" fmla="*/ 24987 h 103321"/>
                <a:gd name="connsiteX30" fmla="*/ 24082 w 107915"/>
                <a:gd name="connsiteY30" fmla="*/ 28790 h 103321"/>
                <a:gd name="connsiteX31" fmla="*/ 94336 w 107915"/>
                <a:gd name="connsiteY31" fmla="*/ 29152 h 103321"/>
                <a:gd name="connsiteX32" fmla="*/ 43999 w 107915"/>
                <a:gd name="connsiteY32" fmla="*/ 48345 h 103321"/>
                <a:gd name="connsiteX33" fmla="*/ 70616 w 107915"/>
                <a:gd name="connsiteY33" fmla="*/ 48345 h 103321"/>
                <a:gd name="connsiteX34" fmla="*/ 57217 w 107915"/>
                <a:gd name="connsiteY34" fmla="*/ 34765 h 103321"/>
                <a:gd name="connsiteX35" fmla="*/ 43999 w 107915"/>
                <a:gd name="connsiteY35" fmla="*/ 48345 h 10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5" h="103321">
                  <a:moveTo>
                    <a:pt x="94698" y="28971"/>
                  </a:moveTo>
                  <a:cubicBezTo>
                    <a:pt x="74962" y="39110"/>
                    <a:pt x="89085" y="48888"/>
                    <a:pt x="96871" y="58484"/>
                  </a:cubicBezTo>
                  <a:cubicBezTo>
                    <a:pt x="86550" y="66814"/>
                    <a:pt x="82748" y="51061"/>
                    <a:pt x="74419" y="55406"/>
                  </a:cubicBezTo>
                  <a:cubicBezTo>
                    <a:pt x="69349" y="58122"/>
                    <a:pt x="59752" y="53596"/>
                    <a:pt x="59933" y="63736"/>
                  </a:cubicBezTo>
                  <a:cubicBezTo>
                    <a:pt x="59933" y="72608"/>
                    <a:pt x="68263" y="68805"/>
                    <a:pt x="73151" y="70073"/>
                  </a:cubicBezTo>
                  <a:cubicBezTo>
                    <a:pt x="80212" y="71884"/>
                    <a:pt x="89266" y="65184"/>
                    <a:pt x="95423" y="76048"/>
                  </a:cubicBezTo>
                  <a:cubicBezTo>
                    <a:pt x="86912" y="81661"/>
                    <a:pt x="78040" y="77678"/>
                    <a:pt x="69711" y="78945"/>
                  </a:cubicBezTo>
                  <a:cubicBezTo>
                    <a:pt x="65003" y="79669"/>
                    <a:pt x="59571" y="78945"/>
                    <a:pt x="59390" y="86007"/>
                  </a:cubicBezTo>
                  <a:cubicBezTo>
                    <a:pt x="59028" y="93430"/>
                    <a:pt x="64460" y="92887"/>
                    <a:pt x="69168" y="93249"/>
                  </a:cubicBezTo>
                  <a:cubicBezTo>
                    <a:pt x="81843" y="94336"/>
                    <a:pt x="95060" y="90533"/>
                    <a:pt x="107916" y="95784"/>
                  </a:cubicBezTo>
                  <a:cubicBezTo>
                    <a:pt x="94698" y="105019"/>
                    <a:pt x="23177" y="106286"/>
                    <a:pt x="0" y="96690"/>
                  </a:cubicBezTo>
                  <a:cubicBezTo>
                    <a:pt x="13399" y="90896"/>
                    <a:pt x="25349" y="94517"/>
                    <a:pt x="36757" y="93249"/>
                  </a:cubicBezTo>
                  <a:cubicBezTo>
                    <a:pt x="41826" y="92706"/>
                    <a:pt x="49250" y="95784"/>
                    <a:pt x="48888" y="86188"/>
                  </a:cubicBezTo>
                  <a:cubicBezTo>
                    <a:pt x="48707" y="76953"/>
                    <a:pt x="41464" y="79850"/>
                    <a:pt x="36395" y="79126"/>
                  </a:cubicBezTo>
                  <a:cubicBezTo>
                    <a:pt x="29333" y="78040"/>
                    <a:pt x="21909" y="81480"/>
                    <a:pt x="14123" y="76410"/>
                  </a:cubicBezTo>
                  <a:cubicBezTo>
                    <a:pt x="20642" y="64822"/>
                    <a:pt x="31506" y="72246"/>
                    <a:pt x="39654" y="70254"/>
                  </a:cubicBezTo>
                  <a:cubicBezTo>
                    <a:pt x="43637" y="69349"/>
                    <a:pt x="48164" y="69530"/>
                    <a:pt x="48345" y="64098"/>
                  </a:cubicBezTo>
                  <a:cubicBezTo>
                    <a:pt x="48526" y="57941"/>
                    <a:pt x="43275" y="59028"/>
                    <a:pt x="39654" y="58847"/>
                  </a:cubicBezTo>
                  <a:cubicBezTo>
                    <a:pt x="30057" y="58304"/>
                    <a:pt x="20461" y="61382"/>
                    <a:pt x="11226" y="57579"/>
                  </a:cubicBezTo>
                  <a:cubicBezTo>
                    <a:pt x="10864" y="53415"/>
                    <a:pt x="12132" y="51061"/>
                    <a:pt x="16115" y="50517"/>
                  </a:cubicBezTo>
                  <a:cubicBezTo>
                    <a:pt x="22453" y="49793"/>
                    <a:pt x="31143" y="51423"/>
                    <a:pt x="32049" y="42913"/>
                  </a:cubicBezTo>
                  <a:cubicBezTo>
                    <a:pt x="33316" y="31506"/>
                    <a:pt x="21185" y="34222"/>
                    <a:pt x="16115" y="33678"/>
                  </a:cubicBezTo>
                  <a:cubicBezTo>
                    <a:pt x="5432" y="32592"/>
                    <a:pt x="5251" y="26979"/>
                    <a:pt x="4889" y="19012"/>
                  </a:cubicBezTo>
                  <a:cubicBezTo>
                    <a:pt x="4346" y="9053"/>
                    <a:pt x="10683" y="10140"/>
                    <a:pt x="17202" y="9053"/>
                  </a:cubicBezTo>
                  <a:cubicBezTo>
                    <a:pt x="28609" y="7062"/>
                    <a:pt x="43637" y="17020"/>
                    <a:pt x="50880" y="0"/>
                  </a:cubicBezTo>
                  <a:cubicBezTo>
                    <a:pt x="65184" y="14485"/>
                    <a:pt x="84558" y="5794"/>
                    <a:pt x="100492" y="11226"/>
                  </a:cubicBezTo>
                  <a:cubicBezTo>
                    <a:pt x="103933" y="12312"/>
                    <a:pt x="112442" y="29152"/>
                    <a:pt x="93792" y="29514"/>
                  </a:cubicBezTo>
                  <a:cubicBezTo>
                    <a:pt x="92706" y="24444"/>
                    <a:pt x="95423" y="16658"/>
                    <a:pt x="86912" y="16658"/>
                  </a:cubicBezTo>
                  <a:cubicBezTo>
                    <a:pt x="65184" y="16296"/>
                    <a:pt x="43275" y="16658"/>
                    <a:pt x="21547" y="17020"/>
                  </a:cubicBezTo>
                  <a:cubicBezTo>
                    <a:pt x="16296" y="17020"/>
                    <a:pt x="14666" y="20461"/>
                    <a:pt x="15029" y="24987"/>
                  </a:cubicBezTo>
                  <a:cubicBezTo>
                    <a:pt x="15753" y="31506"/>
                    <a:pt x="20461" y="28790"/>
                    <a:pt x="24082" y="28790"/>
                  </a:cubicBezTo>
                  <a:cubicBezTo>
                    <a:pt x="47439" y="28790"/>
                    <a:pt x="70797" y="28971"/>
                    <a:pt x="94336" y="29152"/>
                  </a:cubicBezTo>
                  <a:close/>
                  <a:moveTo>
                    <a:pt x="43999" y="48345"/>
                  </a:moveTo>
                  <a:lnTo>
                    <a:pt x="70616" y="48345"/>
                  </a:lnTo>
                  <a:cubicBezTo>
                    <a:pt x="68986" y="40016"/>
                    <a:pt x="67176" y="34041"/>
                    <a:pt x="57217" y="34765"/>
                  </a:cubicBezTo>
                  <a:cubicBezTo>
                    <a:pt x="48345" y="35489"/>
                    <a:pt x="44180" y="39110"/>
                    <a:pt x="43999" y="48345"/>
                  </a:cubicBezTo>
                  <a:close/>
                </a:path>
              </a:pathLst>
            </a:custGeom>
            <a:solidFill>
              <a:srgbClr val="444343"/>
            </a:solidFill>
            <a:ln w="18102" cap="flat">
              <a:noFill/>
              <a:prstDash val="solid"/>
              <a:miter/>
            </a:ln>
          </p:spPr>
          <p:txBody>
            <a:bodyPr rtlCol="0" anchor="ctr"/>
            <a:lstStyle/>
            <a:p>
              <a:endParaRPr lang="ja-JP" altLang="en-US" sz="1200"/>
            </a:p>
          </p:txBody>
        </p:sp>
        <p:sp>
          <p:nvSpPr>
            <p:cNvPr id="1238" name="フリーフォーム: 図形 1237">
              <a:extLst>
                <a:ext uri="{FF2B5EF4-FFF2-40B4-BE49-F238E27FC236}">
                  <a16:creationId xmlns:a16="http://schemas.microsoft.com/office/drawing/2014/main" id="{6153D046-B95D-37A3-F381-87D0E52DE891}"/>
                </a:ext>
              </a:extLst>
            </p:cNvPr>
            <p:cNvSpPr/>
            <p:nvPr/>
          </p:nvSpPr>
          <p:spPr>
            <a:xfrm>
              <a:off x="4578940" y="3206620"/>
              <a:ext cx="106829" cy="99948"/>
            </a:xfrm>
            <a:custGeom>
              <a:avLst/>
              <a:gdLst>
                <a:gd name="connsiteX0" fmla="*/ 69349 w 106829"/>
                <a:gd name="connsiteY0" fmla="*/ 42913 h 99948"/>
                <a:gd name="connsiteX1" fmla="*/ 51966 w 106829"/>
                <a:gd name="connsiteY1" fmla="*/ 50156 h 99948"/>
                <a:gd name="connsiteX2" fmla="*/ 53958 w 106829"/>
                <a:gd name="connsiteY2" fmla="*/ 88723 h 99948"/>
                <a:gd name="connsiteX3" fmla="*/ 66451 w 106829"/>
                <a:gd name="connsiteY3" fmla="*/ 86188 h 99948"/>
                <a:gd name="connsiteX4" fmla="*/ 106830 w 106829"/>
                <a:gd name="connsiteY4" fmla="*/ 54863 h 99948"/>
                <a:gd name="connsiteX5" fmla="*/ 47440 w 106829"/>
                <a:gd name="connsiteY5" fmla="*/ 98682 h 99948"/>
                <a:gd name="connsiteX6" fmla="*/ 43456 w 106829"/>
                <a:gd name="connsiteY6" fmla="*/ 88361 h 99948"/>
                <a:gd name="connsiteX7" fmla="*/ 43456 w 106829"/>
                <a:gd name="connsiteY7" fmla="*/ 54139 h 99948"/>
                <a:gd name="connsiteX8" fmla="*/ 36576 w 106829"/>
                <a:gd name="connsiteY8" fmla="*/ 43818 h 99948"/>
                <a:gd name="connsiteX9" fmla="*/ 25893 w 106829"/>
                <a:gd name="connsiteY9" fmla="*/ 53415 h 99948"/>
                <a:gd name="connsiteX10" fmla="*/ 0 w 106829"/>
                <a:gd name="connsiteY10" fmla="*/ 99949 h 99948"/>
                <a:gd name="connsiteX11" fmla="*/ 14848 w 106829"/>
                <a:gd name="connsiteY11" fmla="*/ 65546 h 99948"/>
                <a:gd name="connsiteX12" fmla="*/ 0 w 106829"/>
                <a:gd name="connsiteY12" fmla="*/ 40559 h 99948"/>
                <a:gd name="connsiteX13" fmla="*/ 4708 w 106829"/>
                <a:gd name="connsiteY13" fmla="*/ 0 h 99948"/>
                <a:gd name="connsiteX14" fmla="*/ 66090 w 106829"/>
                <a:gd name="connsiteY14" fmla="*/ 0 h 99948"/>
                <a:gd name="connsiteX15" fmla="*/ 69530 w 106829"/>
                <a:gd name="connsiteY15" fmla="*/ 42913 h 99948"/>
                <a:gd name="connsiteX16" fmla="*/ 69530 w 106829"/>
                <a:gd name="connsiteY16" fmla="*/ 42913 h 99948"/>
                <a:gd name="connsiteX17" fmla="*/ 43456 w 106829"/>
                <a:gd name="connsiteY17" fmla="*/ 20098 h 99948"/>
                <a:gd name="connsiteX18" fmla="*/ 35851 w 106829"/>
                <a:gd name="connsiteY18" fmla="*/ 6881 h 99948"/>
                <a:gd name="connsiteX19" fmla="*/ 25893 w 106829"/>
                <a:gd name="connsiteY19" fmla="*/ 19374 h 99948"/>
                <a:gd name="connsiteX20" fmla="*/ 33497 w 106829"/>
                <a:gd name="connsiteY20" fmla="*/ 34041 h 99948"/>
                <a:gd name="connsiteX21" fmla="*/ 43456 w 106829"/>
                <a:gd name="connsiteY21" fmla="*/ 20280 h 9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829" h="99948">
                  <a:moveTo>
                    <a:pt x="69349" y="42913"/>
                  </a:moveTo>
                  <a:cubicBezTo>
                    <a:pt x="62649" y="43637"/>
                    <a:pt x="52871" y="40197"/>
                    <a:pt x="51966" y="50156"/>
                  </a:cubicBezTo>
                  <a:cubicBezTo>
                    <a:pt x="50699" y="62830"/>
                    <a:pt x="51242" y="76229"/>
                    <a:pt x="53958" y="88723"/>
                  </a:cubicBezTo>
                  <a:cubicBezTo>
                    <a:pt x="54863" y="93430"/>
                    <a:pt x="62287" y="87817"/>
                    <a:pt x="66451" y="86188"/>
                  </a:cubicBezTo>
                  <a:cubicBezTo>
                    <a:pt x="82385" y="79850"/>
                    <a:pt x="91801" y="64279"/>
                    <a:pt x="106830" y="54863"/>
                  </a:cubicBezTo>
                  <a:cubicBezTo>
                    <a:pt x="103208" y="78764"/>
                    <a:pt x="65365" y="106105"/>
                    <a:pt x="47440" y="98682"/>
                  </a:cubicBezTo>
                  <a:cubicBezTo>
                    <a:pt x="42732" y="96690"/>
                    <a:pt x="43456" y="92344"/>
                    <a:pt x="43456" y="88361"/>
                  </a:cubicBezTo>
                  <a:cubicBezTo>
                    <a:pt x="43456" y="76953"/>
                    <a:pt x="43456" y="65546"/>
                    <a:pt x="43456" y="54139"/>
                  </a:cubicBezTo>
                  <a:cubicBezTo>
                    <a:pt x="43456" y="49069"/>
                    <a:pt x="43456" y="44362"/>
                    <a:pt x="36576" y="43818"/>
                  </a:cubicBezTo>
                  <a:cubicBezTo>
                    <a:pt x="29333" y="43275"/>
                    <a:pt x="27522" y="46534"/>
                    <a:pt x="25893" y="53415"/>
                  </a:cubicBezTo>
                  <a:cubicBezTo>
                    <a:pt x="17745" y="87817"/>
                    <a:pt x="17563" y="87637"/>
                    <a:pt x="0" y="99949"/>
                  </a:cubicBezTo>
                  <a:cubicBezTo>
                    <a:pt x="6156" y="86188"/>
                    <a:pt x="11770" y="76229"/>
                    <a:pt x="14848" y="65546"/>
                  </a:cubicBezTo>
                  <a:cubicBezTo>
                    <a:pt x="18107" y="54320"/>
                    <a:pt x="21547" y="41464"/>
                    <a:pt x="0" y="40559"/>
                  </a:cubicBezTo>
                  <a:cubicBezTo>
                    <a:pt x="23177" y="27160"/>
                    <a:pt x="23901" y="18107"/>
                    <a:pt x="4708" y="0"/>
                  </a:cubicBezTo>
                  <a:lnTo>
                    <a:pt x="66090" y="0"/>
                  </a:lnTo>
                  <a:cubicBezTo>
                    <a:pt x="40378" y="17926"/>
                    <a:pt x="52690" y="30782"/>
                    <a:pt x="69530" y="42913"/>
                  </a:cubicBezTo>
                  <a:lnTo>
                    <a:pt x="69530" y="42913"/>
                  </a:lnTo>
                  <a:close/>
                  <a:moveTo>
                    <a:pt x="43456" y="20098"/>
                  </a:moveTo>
                  <a:cubicBezTo>
                    <a:pt x="42551" y="15934"/>
                    <a:pt x="45629" y="7786"/>
                    <a:pt x="35851" y="6881"/>
                  </a:cubicBezTo>
                  <a:cubicBezTo>
                    <a:pt x="26617" y="5975"/>
                    <a:pt x="25350" y="12132"/>
                    <a:pt x="25893" y="19374"/>
                  </a:cubicBezTo>
                  <a:cubicBezTo>
                    <a:pt x="26436" y="25168"/>
                    <a:pt x="23177" y="33135"/>
                    <a:pt x="33497" y="34041"/>
                  </a:cubicBezTo>
                  <a:cubicBezTo>
                    <a:pt x="42370" y="34765"/>
                    <a:pt x="44543" y="29514"/>
                    <a:pt x="43456" y="20280"/>
                  </a:cubicBezTo>
                  <a:close/>
                </a:path>
              </a:pathLst>
            </a:custGeom>
            <a:solidFill>
              <a:srgbClr val="373636"/>
            </a:solidFill>
            <a:ln w="18102" cap="flat">
              <a:noFill/>
              <a:prstDash val="solid"/>
              <a:miter/>
            </a:ln>
          </p:spPr>
          <p:txBody>
            <a:bodyPr rtlCol="0" anchor="ctr"/>
            <a:lstStyle/>
            <a:p>
              <a:endParaRPr lang="ja-JP" altLang="en-US" sz="1200"/>
            </a:p>
          </p:txBody>
        </p:sp>
        <p:sp>
          <p:nvSpPr>
            <p:cNvPr id="1239" name="フリーフォーム: 図形 1238">
              <a:extLst>
                <a:ext uri="{FF2B5EF4-FFF2-40B4-BE49-F238E27FC236}">
                  <a16:creationId xmlns:a16="http://schemas.microsoft.com/office/drawing/2014/main" id="{86B9DDB6-ABAB-A77F-700B-6D64E0C0F035}"/>
                </a:ext>
              </a:extLst>
            </p:cNvPr>
            <p:cNvSpPr/>
            <p:nvPr/>
          </p:nvSpPr>
          <p:spPr>
            <a:xfrm>
              <a:off x="5757595" y="3196300"/>
              <a:ext cx="106302" cy="114072"/>
            </a:xfrm>
            <a:custGeom>
              <a:avLst/>
              <a:gdLst>
                <a:gd name="connsiteX0" fmla="*/ 16567 w 106302"/>
                <a:gd name="connsiteY0" fmla="*/ 53415 h 114072"/>
                <a:gd name="connsiteX1" fmla="*/ 2263 w 106302"/>
                <a:gd name="connsiteY1" fmla="*/ 61563 h 114072"/>
                <a:gd name="connsiteX2" fmla="*/ 6427 w 106302"/>
                <a:gd name="connsiteY2" fmla="*/ 47077 h 114072"/>
                <a:gd name="connsiteX3" fmla="*/ 29966 w 106302"/>
                <a:gd name="connsiteY3" fmla="*/ 0 h 114072"/>
                <a:gd name="connsiteX4" fmla="*/ 67628 w 106302"/>
                <a:gd name="connsiteY4" fmla="*/ 45267 h 114072"/>
                <a:gd name="connsiteX5" fmla="*/ 74327 w 106302"/>
                <a:gd name="connsiteY5" fmla="*/ 7243 h 114072"/>
                <a:gd name="connsiteX6" fmla="*/ 79397 w 106302"/>
                <a:gd name="connsiteY6" fmla="*/ 40197 h 114072"/>
                <a:gd name="connsiteX7" fmla="*/ 94969 w 106302"/>
                <a:gd name="connsiteY7" fmla="*/ 67538 h 114072"/>
                <a:gd name="connsiteX8" fmla="*/ 104746 w 106302"/>
                <a:gd name="connsiteY8" fmla="*/ 80212 h 114072"/>
                <a:gd name="connsiteX9" fmla="*/ 90442 w 106302"/>
                <a:gd name="connsiteY9" fmla="*/ 76772 h 114072"/>
                <a:gd name="connsiteX10" fmla="*/ 81751 w 106302"/>
                <a:gd name="connsiteY10" fmla="*/ 74418 h 114072"/>
                <a:gd name="connsiteX11" fmla="*/ 74870 w 106302"/>
                <a:gd name="connsiteY11" fmla="*/ 114072 h 114072"/>
                <a:gd name="connsiteX12" fmla="*/ 55677 w 106302"/>
                <a:gd name="connsiteY12" fmla="*/ 44361 h 114072"/>
                <a:gd name="connsiteX13" fmla="*/ 3892 w 106302"/>
                <a:gd name="connsiteY13" fmla="*/ 109907 h 114072"/>
                <a:gd name="connsiteX14" fmla="*/ 20370 w 106302"/>
                <a:gd name="connsiteY14" fmla="*/ 53777 h 114072"/>
                <a:gd name="connsiteX15" fmla="*/ 30509 w 106302"/>
                <a:gd name="connsiteY15" fmla="*/ 50156 h 114072"/>
                <a:gd name="connsiteX16" fmla="*/ 42097 w 106302"/>
                <a:gd name="connsiteY16" fmla="*/ 50880 h 114072"/>
                <a:gd name="connsiteX17" fmla="*/ 43184 w 106302"/>
                <a:gd name="connsiteY17" fmla="*/ 29695 h 114072"/>
                <a:gd name="connsiteX18" fmla="*/ 25801 w 106302"/>
                <a:gd name="connsiteY18" fmla="*/ 33497 h 114072"/>
                <a:gd name="connsiteX19" fmla="*/ 16748 w 106302"/>
                <a:gd name="connsiteY19" fmla="*/ 53234 h 11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302" h="114072">
                  <a:moveTo>
                    <a:pt x="16567" y="53415"/>
                  </a:moveTo>
                  <a:cubicBezTo>
                    <a:pt x="10049" y="53415"/>
                    <a:pt x="9686" y="67176"/>
                    <a:pt x="2263" y="61563"/>
                  </a:cubicBezTo>
                  <a:cubicBezTo>
                    <a:pt x="-3350" y="57217"/>
                    <a:pt x="2806" y="51423"/>
                    <a:pt x="6427" y="47077"/>
                  </a:cubicBezTo>
                  <a:cubicBezTo>
                    <a:pt x="17110" y="34584"/>
                    <a:pt x="20188" y="18107"/>
                    <a:pt x="29966" y="0"/>
                  </a:cubicBezTo>
                  <a:cubicBezTo>
                    <a:pt x="33044" y="26979"/>
                    <a:pt x="66360" y="17563"/>
                    <a:pt x="67628" y="45267"/>
                  </a:cubicBezTo>
                  <a:cubicBezTo>
                    <a:pt x="74327" y="29514"/>
                    <a:pt x="65817" y="6156"/>
                    <a:pt x="74327" y="7243"/>
                  </a:cubicBezTo>
                  <a:cubicBezTo>
                    <a:pt x="87364" y="8872"/>
                    <a:pt x="79035" y="28609"/>
                    <a:pt x="79397" y="40197"/>
                  </a:cubicBezTo>
                  <a:cubicBezTo>
                    <a:pt x="79759" y="53052"/>
                    <a:pt x="83200" y="61744"/>
                    <a:pt x="94969" y="67538"/>
                  </a:cubicBezTo>
                  <a:cubicBezTo>
                    <a:pt x="100039" y="70073"/>
                    <a:pt x="110178" y="71702"/>
                    <a:pt x="104746" y="80212"/>
                  </a:cubicBezTo>
                  <a:cubicBezTo>
                    <a:pt x="100401" y="87093"/>
                    <a:pt x="95331" y="78221"/>
                    <a:pt x="90442" y="76772"/>
                  </a:cubicBezTo>
                  <a:cubicBezTo>
                    <a:pt x="87545" y="75867"/>
                    <a:pt x="85372" y="72608"/>
                    <a:pt x="81751" y="74418"/>
                  </a:cubicBezTo>
                  <a:cubicBezTo>
                    <a:pt x="76319" y="85826"/>
                    <a:pt x="84648" y="99768"/>
                    <a:pt x="74870" y="114072"/>
                  </a:cubicBezTo>
                  <a:cubicBezTo>
                    <a:pt x="63825" y="90533"/>
                    <a:pt x="81570" y="62287"/>
                    <a:pt x="55677" y="44361"/>
                  </a:cubicBezTo>
                  <a:cubicBezTo>
                    <a:pt x="44451" y="69892"/>
                    <a:pt x="34673" y="97414"/>
                    <a:pt x="3892" y="109907"/>
                  </a:cubicBezTo>
                  <a:cubicBezTo>
                    <a:pt x="4436" y="86912"/>
                    <a:pt x="52961" y="83472"/>
                    <a:pt x="20370" y="53777"/>
                  </a:cubicBezTo>
                  <a:cubicBezTo>
                    <a:pt x="21275" y="45629"/>
                    <a:pt x="25620" y="47802"/>
                    <a:pt x="30509" y="50156"/>
                  </a:cubicBezTo>
                  <a:cubicBezTo>
                    <a:pt x="34130" y="51966"/>
                    <a:pt x="37933" y="61925"/>
                    <a:pt x="42097" y="50880"/>
                  </a:cubicBezTo>
                  <a:cubicBezTo>
                    <a:pt x="44813" y="43999"/>
                    <a:pt x="51875" y="35670"/>
                    <a:pt x="43184" y="29695"/>
                  </a:cubicBezTo>
                  <a:cubicBezTo>
                    <a:pt x="39200" y="26979"/>
                    <a:pt x="29966" y="26255"/>
                    <a:pt x="25801" y="33497"/>
                  </a:cubicBezTo>
                  <a:cubicBezTo>
                    <a:pt x="22361" y="39835"/>
                    <a:pt x="19645" y="46534"/>
                    <a:pt x="16748" y="53234"/>
                  </a:cubicBezTo>
                  <a:close/>
                </a:path>
              </a:pathLst>
            </a:custGeom>
            <a:solidFill>
              <a:srgbClr val="373636"/>
            </a:solidFill>
            <a:ln w="18102" cap="flat">
              <a:noFill/>
              <a:prstDash val="solid"/>
              <a:miter/>
            </a:ln>
          </p:spPr>
          <p:txBody>
            <a:bodyPr rtlCol="0" anchor="ctr"/>
            <a:lstStyle/>
            <a:p>
              <a:endParaRPr lang="ja-JP" altLang="en-US" sz="1200"/>
            </a:p>
          </p:txBody>
        </p:sp>
        <p:sp>
          <p:nvSpPr>
            <p:cNvPr id="1240" name="フリーフォーム: 図形 1239">
              <a:extLst>
                <a:ext uri="{FF2B5EF4-FFF2-40B4-BE49-F238E27FC236}">
                  <a16:creationId xmlns:a16="http://schemas.microsoft.com/office/drawing/2014/main" id="{B236A9F6-B175-B44F-B800-EAD93FE917AA}"/>
                </a:ext>
              </a:extLst>
            </p:cNvPr>
            <p:cNvSpPr/>
            <p:nvPr/>
          </p:nvSpPr>
          <p:spPr>
            <a:xfrm>
              <a:off x="6578225" y="3201732"/>
              <a:ext cx="107245" cy="111536"/>
            </a:xfrm>
            <a:custGeom>
              <a:avLst/>
              <a:gdLst>
                <a:gd name="connsiteX0" fmla="*/ 87690 w 107245"/>
                <a:gd name="connsiteY0" fmla="*/ 52509 h 111536"/>
                <a:gd name="connsiteX1" fmla="*/ 107246 w 107245"/>
                <a:gd name="connsiteY1" fmla="*/ 96509 h 111536"/>
                <a:gd name="connsiteX2" fmla="*/ 100908 w 107245"/>
                <a:gd name="connsiteY2" fmla="*/ 103751 h 111536"/>
                <a:gd name="connsiteX3" fmla="*/ 40432 w 107245"/>
                <a:gd name="connsiteY3" fmla="*/ 103751 h 111536"/>
                <a:gd name="connsiteX4" fmla="*/ 31560 w 107245"/>
                <a:gd name="connsiteY4" fmla="*/ 100673 h 111536"/>
                <a:gd name="connsiteX5" fmla="*/ 52744 w 107245"/>
                <a:gd name="connsiteY5" fmla="*/ 86912 h 111536"/>
                <a:gd name="connsiteX6" fmla="*/ 57996 w 107245"/>
                <a:gd name="connsiteY6" fmla="*/ 64822 h 111536"/>
                <a:gd name="connsiteX7" fmla="*/ 32827 w 107245"/>
                <a:gd name="connsiteY7" fmla="*/ 54501 h 111536"/>
                <a:gd name="connsiteX8" fmla="*/ 26671 w 107245"/>
                <a:gd name="connsiteY8" fmla="*/ 71340 h 111536"/>
                <a:gd name="connsiteX9" fmla="*/ 26309 w 107245"/>
                <a:gd name="connsiteY9" fmla="*/ 111537 h 111536"/>
                <a:gd name="connsiteX10" fmla="*/ 18342 w 107245"/>
                <a:gd name="connsiteY10" fmla="*/ 82385 h 111536"/>
                <a:gd name="connsiteX11" fmla="*/ 416 w 107245"/>
                <a:gd name="connsiteY11" fmla="*/ 73151 h 111536"/>
                <a:gd name="connsiteX12" fmla="*/ 10556 w 107245"/>
                <a:gd name="connsiteY12" fmla="*/ 44542 h 111536"/>
                <a:gd name="connsiteX13" fmla="*/ 6210 w 107245"/>
                <a:gd name="connsiteY13" fmla="*/ 28609 h 111536"/>
                <a:gd name="connsiteX14" fmla="*/ 3494 w 107245"/>
                <a:gd name="connsiteY14" fmla="*/ 24625 h 111536"/>
                <a:gd name="connsiteX15" fmla="*/ 24136 w 107245"/>
                <a:gd name="connsiteY15" fmla="*/ 0 h 111536"/>
                <a:gd name="connsiteX16" fmla="*/ 38802 w 107245"/>
                <a:gd name="connsiteY16" fmla="*/ 23539 h 111536"/>
                <a:gd name="connsiteX17" fmla="*/ 34276 w 107245"/>
                <a:gd name="connsiteY17" fmla="*/ 41102 h 111536"/>
                <a:gd name="connsiteX18" fmla="*/ 63609 w 107245"/>
                <a:gd name="connsiteY18" fmla="*/ 30057 h 111536"/>
                <a:gd name="connsiteX19" fmla="*/ 68860 w 107245"/>
                <a:gd name="connsiteY19" fmla="*/ 65365 h 111536"/>
                <a:gd name="connsiteX20" fmla="*/ 88233 w 107245"/>
                <a:gd name="connsiteY20" fmla="*/ 50699 h 111536"/>
                <a:gd name="connsiteX21" fmla="*/ 87871 w 107245"/>
                <a:gd name="connsiteY21" fmla="*/ 52328 h 11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245" h="111536">
                  <a:moveTo>
                    <a:pt x="87690" y="52509"/>
                  </a:moveTo>
                  <a:cubicBezTo>
                    <a:pt x="71937" y="77315"/>
                    <a:pt x="83345" y="90533"/>
                    <a:pt x="107246" y="96509"/>
                  </a:cubicBezTo>
                  <a:cubicBezTo>
                    <a:pt x="106883" y="102484"/>
                    <a:pt x="102900" y="105381"/>
                    <a:pt x="100908" y="103751"/>
                  </a:cubicBezTo>
                  <a:cubicBezTo>
                    <a:pt x="80448" y="87817"/>
                    <a:pt x="60711" y="86188"/>
                    <a:pt x="40432" y="103751"/>
                  </a:cubicBezTo>
                  <a:cubicBezTo>
                    <a:pt x="39708" y="104475"/>
                    <a:pt x="36449" y="102484"/>
                    <a:pt x="31560" y="100673"/>
                  </a:cubicBezTo>
                  <a:cubicBezTo>
                    <a:pt x="39889" y="95241"/>
                    <a:pt x="46226" y="90714"/>
                    <a:pt x="52744" y="86912"/>
                  </a:cubicBezTo>
                  <a:cubicBezTo>
                    <a:pt x="62341" y="81118"/>
                    <a:pt x="61255" y="75143"/>
                    <a:pt x="57996" y="64822"/>
                  </a:cubicBezTo>
                  <a:cubicBezTo>
                    <a:pt x="52926" y="49612"/>
                    <a:pt x="40794" y="55044"/>
                    <a:pt x="32827" y="54501"/>
                  </a:cubicBezTo>
                  <a:cubicBezTo>
                    <a:pt x="21058" y="53596"/>
                    <a:pt x="27395" y="65546"/>
                    <a:pt x="26671" y="71340"/>
                  </a:cubicBezTo>
                  <a:cubicBezTo>
                    <a:pt x="25403" y="82929"/>
                    <a:pt x="26309" y="94517"/>
                    <a:pt x="26309" y="111537"/>
                  </a:cubicBezTo>
                  <a:cubicBezTo>
                    <a:pt x="15083" y="99587"/>
                    <a:pt x="18704" y="90533"/>
                    <a:pt x="18342" y="82385"/>
                  </a:cubicBezTo>
                  <a:cubicBezTo>
                    <a:pt x="17436" y="64098"/>
                    <a:pt x="17617" y="64098"/>
                    <a:pt x="416" y="73151"/>
                  </a:cubicBezTo>
                  <a:cubicBezTo>
                    <a:pt x="-2300" y="61019"/>
                    <a:pt x="9107" y="54501"/>
                    <a:pt x="10556" y="44542"/>
                  </a:cubicBezTo>
                  <a:cubicBezTo>
                    <a:pt x="11461" y="38205"/>
                    <a:pt x="20153" y="30781"/>
                    <a:pt x="6210" y="28609"/>
                  </a:cubicBezTo>
                  <a:cubicBezTo>
                    <a:pt x="4400" y="28427"/>
                    <a:pt x="1503" y="24444"/>
                    <a:pt x="3494" y="24625"/>
                  </a:cubicBezTo>
                  <a:cubicBezTo>
                    <a:pt x="23050" y="26617"/>
                    <a:pt x="11823" y="3440"/>
                    <a:pt x="24136" y="0"/>
                  </a:cubicBezTo>
                  <a:cubicBezTo>
                    <a:pt x="25041" y="10321"/>
                    <a:pt x="18523" y="25168"/>
                    <a:pt x="38802" y="23539"/>
                  </a:cubicBezTo>
                  <a:cubicBezTo>
                    <a:pt x="38802" y="29876"/>
                    <a:pt x="22869" y="31687"/>
                    <a:pt x="34276" y="41102"/>
                  </a:cubicBezTo>
                  <a:cubicBezTo>
                    <a:pt x="51658" y="55406"/>
                    <a:pt x="47131" y="22452"/>
                    <a:pt x="63609" y="30057"/>
                  </a:cubicBezTo>
                  <a:cubicBezTo>
                    <a:pt x="45140" y="46172"/>
                    <a:pt x="65600" y="54139"/>
                    <a:pt x="68860" y="65365"/>
                  </a:cubicBezTo>
                  <a:cubicBezTo>
                    <a:pt x="80810" y="65908"/>
                    <a:pt x="72662" y="44724"/>
                    <a:pt x="88233" y="50699"/>
                  </a:cubicBezTo>
                  <a:lnTo>
                    <a:pt x="87871" y="52328"/>
                  </a:lnTo>
                  <a:close/>
                </a:path>
              </a:pathLst>
            </a:custGeom>
            <a:solidFill>
              <a:srgbClr val="373636"/>
            </a:solidFill>
            <a:ln w="18102" cap="flat">
              <a:noFill/>
              <a:prstDash val="solid"/>
              <a:miter/>
            </a:ln>
          </p:spPr>
          <p:txBody>
            <a:bodyPr rtlCol="0" anchor="ctr"/>
            <a:lstStyle/>
            <a:p>
              <a:endParaRPr lang="ja-JP" altLang="en-US" sz="1200"/>
            </a:p>
          </p:txBody>
        </p:sp>
        <p:sp>
          <p:nvSpPr>
            <p:cNvPr id="1241" name="フリーフォーム: 図形 1240">
              <a:extLst>
                <a:ext uri="{FF2B5EF4-FFF2-40B4-BE49-F238E27FC236}">
                  <a16:creationId xmlns:a16="http://schemas.microsoft.com/office/drawing/2014/main" id="{D34911A2-8550-CD6C-A507-55B6C37BC322}"/>
                </a:ext>
              </a:extLst>
            </p:cNvPr>
            <p:cNvSpPr/>
            <p:nvPr/>
          </p:nvSpPr>
          <p:spPr>
            <a:xfrm>
              <a:off x="8106744" y="3201913"/>
              <a:ext cx="106929" cy="106467"/>
            </a:xfrm>
            <a:custGeom>
              <a:avLst/>
              <a:gdLst>
                <a:gd name="connsiteX0" fmla="*/ 87375 w 106929"/>
                <a:gd name="connsiteY0" fmla="*/ 52328 h 106467"/>
                <a:gd name="connsiteX1" fmla="*/ 106930 w 106929"/>
                <a:gd name="connsiteY1" fmla="*/ 95603 h 106467"/>
                <a:gd name="connsiteX2" fmla="*/ 100411 w 106929"/>
                <a:gd name="connsiteY2" fmla="*/ 103570 h 106467"/>
                <a:gd name="connsiteX3" fmla="*/ 39935 w 106929"/>
                <a:gd name="connsiteY3" fmla="*/ 103570 h 106467"/>
                <a:gd name="connsiteX4" fmla="*/ 31063 w 106929"/>
                <a:gd name="connsiteY4" fmla="*/ 100492 h 106467"/>
                <a:gd name="connsiteX5" fmla="*/ 52248 w 106929"/>
                <a:gd name="connsiteY5" fmla="*/ 86731 h 106467"/>
                <a:gd name="connsiteX6" fmla="*/ 57498 w 106929"/>
                <a:gd name="connsiteY6" fmla="*/ 64641 h 106467"/>
                <a:gd name="connsiteX7" fmla="*/ 32330 w 106929"/>
                <a:gd name="connsiteY7" fmla="*/ 54320 h 106467"/>
                <a:gd name="connsiteX8" fmla="*/ 26174 w 106929"/>
                <a:gd name="connsiteY8" fmla="*/ 71159 h 106467"/>
                <a:gd name="connsiteX9" fmla="*/ 24725 w 106929"/>
                <a:gd name="connsiteY9" fmla="*/ 104657 h 106467"/>
                <a:gd name="connsiteX10" fmla="*/ 21466 w 106929"/>
                <a:gd name="connsiteY10" fmla="*/ 106467 h 106467"/>
                <a:gd name="connsiteX11" fmla="*/ 17844 w 106929"/>
                <a:gd name="connsiteY11" fmla="*/ 82204 h 106467"/>
                <a:gd name="connsiteX12" fmla="*/ 643 w 106929"/>
                <a:gd name="connsiteY12" fmla="*/ 76229 h 106467"/>
                <a:gd name="connsiteX13" fmla="*/ 10059 w 106929"/>
                <a:gd name="connsiteY13" fmla="*/ 44543 h 106467"/>
                <a:gd name="connsiteX14" fmla="*/ 5713 w 106929"/>
                <a:gd name="connsiteY14" fmla="*/ 28609 h 106467"/>
                <a:gd name="connsiteX15" fmla="*/ 2997 w 106929"/>
                <a:gd name="connsiteY15" fmla="*/ 24625 h 106467"/>
                <a:gd name="connsiteX16" fmla="*/ 23639 w 106929"/>
                <a:gd name="connsiteY16" fmla="*/ 0 h 106467"/>
                <a:gd name="connsiteX17" fmla="*/ 38305 w 106929"/>
                <a:gd name="connsiteY17" fmla="*/ 23539 h 106467"/>
                <a:gd name="connsiteX18" fmla="*/ 33778 w 106929"/>
                <a:gd name="connsiteY18" fmla="*/ 41102 h 106467"/>
                <a:gd name="connsiteX19" fmla="*/ 63111 w 106929"/>
                <a:gd name="connsiteY19" fmla="*/ 30057 h 106467"/>
                <a:gd name="connsiteX20" fmla="*/ 68362 w 106929"/>
                <a:gd name="connsiteY20" fmla="*/ 65365 h 106467"/>
                <a:gd name="connsiteX21" fmla="*/ 87737 w 106929"/>
                <a:gd name="connsiteY21" fmla="*/ 50699 h 106467"/>
                <a:gd name="connsiteX22" fmla="*/ 87375 w 106929"/>
                <a:gd name="connsiteY22" fmla="*/ 52328 h 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929" h="106467">
                  <a:moveTo>
                    <a:pt x="87375" y="52328"/>
                  </a:moveTo>
                  <a:cubicBezTo>
                    <a:pt x="71984" y="76953"/>
                    <a:pt x="81580" y="90896"/>
                    <a:pt x="106930" y="95603"/>
                  </a:cubicBezTo>
                  <a:cubicBezTo>
                    <a:pt x="106386" y="102484"/>
                    <a:pt x="102584" y="105200"/>
                    <a:pt x="100411" y="103570"/>
                  </a:cubicBezTo>
                  <a:cubicBezTo>
                    <a:pt x="79951" y="87636"/>
                    <a:pt x="60215" y="86007"/>
                    <a:pt x="39935" y="103570"/>
                  </a:cubicBezTo>
                  <a:cubicBezTo>
                    <a:pt x="39211" y="104294"/>
                    <a:pt x="35951" y="102303"/>
                    <a:pt x="31063" y="100492"/>
                  </a:cubicBezTo>
                  <a:cubicBezTo>
                    <a:pt x="39391" y="95060"/>
                    <a:pt x="45729" y="90533"/>
                    <a:pt x="52248" y="86731"/>
                  </a:cubicBezTo>
                  <a:cubicBezTo>
                    <a:pt x="61844" y="80937"/>
                    <a:pt x="60758" y="74962"/>
                    <a:pt x="57498" y="64641"/>
                  </a:cubicBezTo>
                  <a:cubicBezTo>
                    <a:pt x="52428" y="49431"/>
                    <a:pt x="40297" y="54863"/>
                    <a:pt x="32330" y="54320"/>
                  </a:cubicBezTo>
                  <a:cubicBezTo>
                    <a:pt x="20561" y="53415"/>
                    <a:pt x="27079" y="65184"/>
                    <a:pt x="26174" y="71159"/>
                  </a:cubicBezTo>
                  <a:cubicBezTo>
                    <a:pt x="24544" y="82204"/>
                    <a:pt x="25088" y="93430"/>
                    <a:pt x="24725" y="104657"/>
                  </a:cubicBezTo>
                  <a:cubicBezTo>
                    <a:pt x="24725" y="105019"/>
                    <a:pt x="23457" y="105381"/>
                    <a:pt x="21466" y="106467"/>
                  </a:cubicBezTo>
                  <a:cubicBezTo>
                    <a:pt x="14767" y="99224"/>
                    <a:pt x="18388" y="90171"/>
                    <a:pt x="17844" y="82204"/>
                  </a:cubicBezTo>
                  <a:cubicBezTo>
                    <a:pt x="17121" y="69892"/>
                    <a:pt x="20198" y="52328"/>
                    <a:pt x="643" y="76229"/>
                  </a:cubicBezTo>
                  <a:cubicBezTo>
                    <a:pt x="-2797" y="61019"/>
                    <a:pt x="8610" y="54501"/>
                    <a:pt x="10059" y="44543"/>
                  </a:cubicBezTo>
                  <a:cubicBezTo>
                    <a:pt x="10964" y="38205"/>
                    <a:pt x="19655" y="30781"/>
                    <a:pt x="5713" y="28609"/>
                  </a:cubicBezTo>
                  <a:cubicBezTo>
                    <a:pt x="3903" y="28428"/>
                    <a:pt x="1005" y="24444"/>
                    <a:pt x="2997" y="24625"/>
                  </a:cubicBezTo>
                  <a:cubicBezTo>
                    <a:pt x="22552" y="26617"/>
                    <a:pt x="11326" y="3440"/>
                    <a:pt x="23639" y="0"/>
                  </a:cubicBezTo>
                  <a:cubicBezTo>
                    <a:pt x="24544" y="10321"/>
                    <a:pt x="18026" y="25168"/>
                    <a:pt x="38305" y="23539"/>
                  </a:cubicBezTo>
                  <a:cubicBezTo>
                    <a:pt x="38305" y="29876"/>
                    <a:pt x="22371" y="31687"/>
                    <a:pt x="33778" y="41102"/>
                  </a:cubicBezTo>
                  <a:cubicBezTo>
                    <a:pt x="51161" y="55406"/>
                    <a:pt x="46635" y="22452"/>
                    <a:pt x="63111" y="30057"/>
                  </a:cubicBezTo>
                  <a:cubicBezTo>
                    <a:pt x="44643" y="46172"/>
                    <a:pt x="65103" y="54139"/>
                    <a:pt x="68362" y="65365"/>
                  </a:cubicBezTo>
                  <a:cubicBezTo>
                    <a:pt x="80313" y="65908"/>
                    <a:pt x="72164" y="44724"/>
                    <a:pt x="87737" y="50699"/>
                  </a:cubicBezTo>
                  <a:lnTo>
                    <a:pt x="87375" y="52328"/>
                  </a:lnTo>
                  <a:close/>
                </a:path>
              </a:pathLst>
            </a:custGeom>
            <a:solidFill>
              <a:srgbClr val="373636"/>
            </a:solidFill>
            <a:ln w="18102" cap="flat">
              <a:noFill/>
              <a:prstDash val="solid"/>
              <a:miter/>
            </a:ln>
          </p:spPr>
          <p:txBody>
            <a:bodyPr rtlCol="0" anchor="ctr"/>
            <a:lstStyle/>
            <a:p>
              <a:endParaRPr lang="ja-JP" altLang="en-US" sz="1200"/>
            </a:p>
          </p:txBody>
        </p:sp>
        <p:sp>
          <p:nvSpPr>
            <p:cNvPr id="1242" name="フリーフォーム: 図形 1241">
              <a:extLst>
                <a:ext uri="{FF2B5EF4-FFF2-40B4-BE49-F238E27FC236}">
                  <a16:creationId xmlns:a16="http://schemas.microsoft.com/office/drawing/2014/main" id="{055396A1-8A0C-9248-9430-4E2F5112801E}"/>
                </a:ext>
              </a:extLst>
            </p:cNvPr>
            <p:cNvSpPr/>
            <p:nvPr/>
          </p:nvSpPr>
          <p:spPr>
            <a:xfrm>
              <a:off x="5990482" y="3201732"/>
              <a:ext cx="107245" cy="111536"/>
            </a:xfrm>
            <a:custGeom>
              <a:avLst/>
              <a:gdLst>
                <a:gd name="connsiteX0" fmla="*/ 87691 w 107245"/>
                <a:gd name="connsiteY0" fmla="*/ 52509 h 111536"/>
                <a:gd name="connsiteX1" fmla="*/ 107246 w 107245"/>
                <a:gd name="connsiteY1" fmla="*/ 96509 h 111536"/>
                <a:gd name="connsiteX2" fmla="*/ 100909 w 107245"/>
                <a:gd name="connsiteY2" fmla="*/ 103751 h 111536"/>
                <a:gd name="connsiteX3" fmla="*/ 40432 w 107245"/>
                <a:gd name="connsiteY3" fmla="*/ 103751 h 111536"/>
                <a:gd name="connsiteX4" fmla="*/ 31560 w 107245"/>
                <a:gd name="connsiteY4" fmla="*/ 100673 h 111536"/>
                <a:gd name="connsiteX5" fmla="*/ 52745 w 107245"/>
                <a:gd name="connsiteY5" fmla="*/ 86912 h 111536"/>
                <a:gd name="connsiteX6" fmla="*/ 57996 w 107245"/>
                <a:gd name="connsiteY6" fmla="*/ 64822 h 111536"/>
                <a:gd name="connsiteX7" fmla="*/ 32827 w 107245"/>
                <a:gd name="connsiteY7" fmla="*/ 54501 h 111536"/>
                <a:gd name="connsiteX8" fmla="*/ 26671 w 107245"/>
                <a:gd name="connsiteY8" fmla="*/ 71340 h 111536"/>
                <a:gd name="connsiteX9" fmla="*/ 26309 w 107245"/>
                <a:gd name="connsiteY9" fmla="*/ 111537 h 111536"/>
                <a:gd name="connsiteX10" fmla="*/ 18342 w 107245"/>
                <a:gd name="connsiteY10" fmla="*/ 82385 h 111536"/>
                <a:gd name="connsiteX11" fmla="*/ 416 w 107245"/>
                <a:gd name="connsiteY11" fmla="*/ 73151 h 111536"/>
                <a:gd name="connsiteX12" fmla="*/ 10556 w 107245"/>
                <a:gd name="connsiteY12" fmla="*/ 44542 h 111536"/>
                <a:gd name="connsiteX13" fmla="*/ 6211 w 107245"/>
                <a:gd name="connsiteY13" fmla="*/ 28609 h 111536"/>
                <a:gd name="connsiteX14" fmla="*/ 3495 w 107245"/>
                <a:gd name="connsiteY14" fmla="*/ 24625 h 111536"/>
                <a:gd name="connsiteX15" fmla="*/ 24136 w 107245"/>
                <a:gd name="connsiteY15" fmla="*/ 0 h 111536"/>
                <a:gd name="connsiteX16" fmla="*/ 38802 w 107245"/>
                <a:gd name="connsiteY16" fmla="*/ 23539 h 111536"/>
                <a:gd name="connsiteX17" fmla="*/ 34276 w 107245"/>
                <a:gd name="connsiteY17" fmla="*/ 41102 h 111536"/>
                <a:gd name="connsiteX18" fmla="*/ 63609 w 107245"/>
                <a:gd name="connsiteY18" fmla="*/ 30057 h 111536"/>
                <a:gd name="connsiteX19" fmla="*/ 68859 w 107245"/>
                <a:gd name="connsiteY19" fmla="*/ 65365 h 111536"/>
                <a:gd name="connsiteX20" fmla="*/ 88234 w 107245"/>
                <a:gd name="connsiteY20" fmla="*/ 50699 h 111536"/>
                <a:gd name="connsiteX21" fmla="*/ 87872 w 107245"/>
                <a:gd name="connsiteY21" fmla="*/ 52328 h 11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245" h="111536">
                  <a:moveTo>
                    <a:pt x="87691" y="52509"/>
                  </a:moveTo>
                  <a:cubicBezTo>
                    <a:pt x="71938" y="77315"/>
                    <a:pt x="83345" y="90533"/>
                    <a:pt x="107246" y="96509"/>
                  </a:cubicBezTo>
                  <a:cubicBezTo>
                    <a:pt x="106884" y="102484"/>
                    <a:pt x="102900" y="105381"/>
                    <a:pt x="100909" y="103751"/>
                  </a:cubicBezTo>
                  <a:cubicBezTo>
                    <a:pt x="80448" y="87817"/>
                    <a:pt x="60712" y="86188"/>
                    <a:pt x="40432" y="103751"/>
                  </a:cubicBezTo>
                  <a:cubicBezTo>
                    <a:pt x="39708" y="104475"/>
                    <a:pt x="36449" y="102484"/>
                    <a:pt x="31560" y="100673"/>
                  </a:cubicBezTo>
                  <a:cubicBezTo>
                    <a:pt x="39889" y="95241"/>
                    <a:pt x="46226" y="90714"/>
                    <a:pt x="52745" y="86912"/>
                  </a:cubicBezTo>
                  <a:cubicBezTo>
                    <a:pt x="62341" y="81118"/>
                    <a:pt x="61255" y="75143"/>
                    <a:pt x="57996" y="64822"/>
                  </a:cubicBezTo>
                  <a:cubicBezTo>
                    <a:pt x="52926" y="49612"/>
                    <a:pt x="40794" y="55044"/>
                    <a:pt x="32827" y="54501"/>
                  </a:cubicBezTo>
                  <a:cubicBezTo>
                    <a:pt x="21058" y="53596"/>
                    <a:pt x="27396" y="65546"/>
                    <a:pt x="26671" y="71340"/>
                  </a:cubicBezTo>
                  <a:cubicBezTo>
                    <a:pt x="25404" y="82929"/>
                    <a:pt x="26309" y="94517"/>
                    <a:pt x="26309" y="111537"/>
                  </a:cubicBezTo>
                  <a:cubicBezTo>
                    <a:pt x="15083" y="99587"/>
                    <a:pt x="18704" y="90533"/>
                    <a:pt x="18342" y="82385"/>
                  </a:cubicBezTo>
                  <a:cubicBezTo>
                    <a:pt x="17437" y="64098"/>
                    <a:pt x="17618" y="64098"/>
                    <a:pt x="416" y="73151"/>
                  </a:cubicBezTo>
                  <a:cubicBezTo>
                    <a:pt x="-2300" y="61019"/>
                    <a:pt x="9108" y="54501"/>
                    <a:pt x="10556" y="44542"/>
                  </a:cubicBezTo>
                  <a:cubicBezTo>
                    <a:pt x="11462" y="38205"/>
                    <a:pt x="20152" y="30781"/>
                    <a:pt x="6211" y="28609"/>
                  </a:cubicBezTo>
                  <a:cubicBezTo>
                    <a:pt x="4400" y="28427"/>
                    <a:pt x="1503" y="24444"/>
                    <a:pt x="3495" y="24625"/>
                  </a:cubicBezTo>
                  <a:cubicBezTo>
                    <a:pt x="23231" y="26617"/>
                    <a:pt x="11824" y="3440"/>
                    <a:pt x="24136" y="0"/>
                  </a:cubicBezTo>
                  <a:cubicBezTo>
                    <a:pt x="25042" y="10321"/>
                    <a:pt x="18523" y="25168"/>
                    <a:pt x="38802" y="23539"/>
                  </a:cubicBezTo>
                  <a:cubicBezTo>
                    <a:pt x="38802" y="29876"/>
                    <a:pt x="22869" y="31687"/>
                    <a:pt x="34276" y="41102"/>
                  </a:cubicBezTo>
                  <a:cubicBezTo>
                    <a:pt x="51658" y="55406"/>
                    <a:pt x="47132" y="22452"/>
                    <a:pt x="63609" y="30057"/>
                  </a:cubicBezTo>
                  <a:cubicBezTo>
                    <a:pt x="45140" y="46172"/>
                    <a:pt x="65600" y="54139"/>
                    <a:pt x="68859" y="65365"/>
                  </a:cubicBezTo>
                  <a:cubicBezTo>
                    <a:pt x="80810" y="65908"/>
                    <a:pt x="72662" y="44724"/>
                    <a:pt x="88234" y="50699"/>
                  </a:cubicBezTo>
                  <a:lnTo>
                    <a:pt x="87872" y="52328"/>
                  </a:lnTo>
                  <a:close/>
                </a:path>
              </a:pathLst>
            </a:custGeom>
            <a:solidFill>
              <a:srgbClr val="373636"/>
            </a:solidFill>
            <a:ln w="18102" cap="flat">
              <a:noFill/>
              <a:prstDash val="solid"/>
              <a:miter/>
            </a:ln>
          </p:spPr>
          <p:txBody>
            <a:bodyPr rtlCol="0" anchor="ctr"/>
            <a:lstStyle/>
            <a:p>
              <a:endParaRPr lang="ja-JP" altLang="en-US" sz="1200"/>
            </a:p>
          </p:txBody>
        </p:sp>
        <p:sp>
          <p:nvSpPr>
            <p:cNvPr id="1243" name="フリーフォーム: 図形 1242">
              <a:extLst>
                <a:ext uri="{FF2B5EF4-FFF2-40B4-BE49-F238E27FC236}">
                  <a16:creationId xmlns:a16="http://schemas.microsoft.com/office/drawing/2014/main" id="{D85544D2-EC6E-158A-B19B-DDDC67D988A7}"/>
                </a:ext>
              </a:extLst>
            </p:cNvPr>
            <p:cNvSpPr/>
            <p:nvPr/>
          </p:nvSpPr>
          <p:spPr>
            <a:xfrm>
              <a:off x="5050022" y="3201551"/>
              <a:ext cx="108150" cy="111537"/>
            </a:xfrm>
            <a:custGeom>
              <a:avLst/>
              <a:gdLst>
                <a:gd name="connsiteX0" fmla="*/ 87872 w 108150"/>
                <a:gd name="connsiteY0" fmla="*/ 52690 h 111537"/>
                <a:gd name="connsiteX1" fmla="*/ 108151 w 108150"/>
                <a:gd name="connsiteY1" fmla="*/ 96871 h 111537"/>
                <a:gd name="connsiteX2" fmla="*/ 105435 w 108150"/>
                <a:gd name="connsiteY2" fmla="*/ 102665 h 111537"/>
                <a:gd name="connsiteX3" fmla="*/ 34638 w 108150"/>
                <a:gd name="connsiteY3" fmla="*/ 107011 h 111537"/>
                <a:gd name="connsiteX4" fmla="*/ 33552 w 108150"/>
                <a:gd name="connsiteY4" fmla="*/ 99406 h 111537"/>
                <a:gd name="connsiteX5" fmla="*/ 52745 w 108150"/>
                <a:gd name="connsiteY5" fmla="*/ 86912 h 111537"/>
                <a:gd name="connsiteX6" fmla="*/ 57996 w 108150"/>
                <a:gd name="connsiteY6" fmla="*/ 64822 h 111537"/>
                <a:gd name="connsiteX7" fmla="*/ 32827 w 108150"/>
                <a:gd name="connsiteY7" fmla="*/ 54501 h 111537"/>
                <a:gd name="connsiteX8" fmla="*/ 26671 w 108150"/>
                <a:gd name="connsiteY8" fmla="*/ 71340 h 111537"/>
                <a:gd name="connsiteX9" fmla="*/ 26309 w 108150"/>
                <a:gd name="connsiteY9" fmla="*/ 111537 h 111537"/>
                <a:gd name="connsiteX10" fmla="*/ 18342 w 108150"/>
                <a:gd name="connsiteY10" fmla="*/ 82385 h 111537"/>
                <a:gd name="connsiteX11" fmla="*/ 416 w 108150"/>
                <a:gd name="connsiteY11" fmla="*/ 73151 h 111537"/>
                <a:gd name="connsiteX12" fmla="*/ 10556 w 108150"/>
                <a:gd name="connsiteY12" fmla="*/ 44543 h 111537"/>
                <a:gd name="connsiteX13" fmla="*/ 6210 w 108150"/>
                <a:gd name="connsiteY13" fmla="*/ 28609 h 111537"/>
                <a:gd name="connsiteX14" fmla="*/ 3494 w 108150"/>
                <a:gd name="connsiteY14" fmla="*/ 24625 h 111537"/>
                <a:gd name="connsiteX15" fmla="*/ 24136 w 108150"/>
                <a:gd name="connsiteY15" fmla="*/ 0 h 111537"/>
                <a:gd name="connsiteX16" fmla="*/ 38803 w 108150"/>
                <a:gd name="connsiteY16" fmla="*/ 23539 h 111537"/>
                <a:gd name="connsiteX17" fmla="*/ 34276 w 108150"/>
                <a:gd name="connsiteY17" fmla="*/ 41102 h 111537"/>
                <a:gd name="connsiteX18" fmla="*/ 63609 w 108150"/>
                <a:gd name="connsiteY18" fmla="*/ 30057 h 111537"/>
                <a:gd name="connsiteX19" fmla="*/ 68859 w 108150"/>
                <a:gd name="connsiteY19" fmla="*/ 65365 h 111537"/>
                <a:gd name="connsiteX20" fmla="*/ 88234 w 108150"/>
                <a:gd name="connsiteY20" fmla="*/ 50699 h 111537"/>
                <a:gd name="connsiteX21" fmla="*/ 87872 w 108150"/>
                <a:gd name="connsiteY21" fmla="*/ 52328 h 11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8150" h="111537">
                  <a:moveTo>
                    <a:pt x="87872" y="52690"/>
                  </a:moveTo>
                  <a:cubicBezTo>
                    <a:pt x="71938" y="77497"/>
                    <a:pt x="83526" y="90715"/>
                    <a:pt x="108151" y="96871"/>
                  </a:cubicBezTo>
                  <a:cubicBezTo>
                    <a:pt x="106703" y="100130"/>
                    <a:pt x="105435" y="102665"/>
                    <a:pt x="105435" y="102665"/>
                  </a:cubicBezTo>
                  <a:cubicBezTo>
                    <a:pt x="82077" y="91982"/>
                    <a:pt x="58720" y="85464"/>
                    <a:pt x="34638" y="107011"/>
                  </a:cubicBezTo>
                  <a:cubicBezTo>
                    <a:pt x="34276" y="104476"/>
                    <a:pt x="33914" y="101941"/>
                    <a:pt x="33552" y="99406"/>
                  </a:cubicBezTo>
                  <a:cubicBezTo>
                    <a:pt x="39889" y="95241"/>
                    <a:pt x="46226" y="90715"/>
                    <a:pt x="52745" y="86912"/>
                  </a:cubicBezTo>
                  <a:cubicBezTo>
                    <a:pt x="62341" y="81118"/>
                    <a:pt x="61255" y="74962"/>
                    <a:pt x="57996" y="64822"/>
                  </a:cubicBezTo>
                  <a:cubicBezTo>
                    <a:pt x="52926" y="49612"/>
                    <a:pt x="40794" y="55044"/>
                    <a:pt x="32827" y="54501"/>
                  </a:cubicBezTo>
                  <a:cubicBezTo>
                    <a:pt x="21058" y="53596"/>
                    <a:pt x="27395" y="65546"/>
                    <a:pt x="26671" y="71340"/>
                  </a:cubicBezTo>
                  <a:cubicBezTo>
                    <a:pt x="25403" y="82929"/>
                    <a:pt x="26309" y="94517"/>
                    <a:pt x="26309" y="111537"/>
                  </a:cubicBezTo>
                  <a:cubicBezTo>
                    <a:pt x="15083" y="99587"/>
                    <a:pt x="18704" y="90533"/>
                    <a:pt x="18342" y="82385"/>
                  </a:cubicBezTo>
                  <a:cubicBezTo>
                    <a:pt x="17437" y="64098"/>
                    <a:pt x="17618" y="64098"/>
                    <a:pt x="416" y="73151"/>
                  </a:cubicBezTo>
                  <a:cubicBezTo>
                    <a:pt x="-2300" y="61020"/>
                    <a:pt x="9107" y="54501"/>
                    <a:pt x="10556" y="44543"/>
                  </a:cubicBezTo>
                  <a:cubicBezTo>
                    <a:pt x="11461" y="38205"/>
                    <a:pt x="20152" y="30782"/>
                    <a:pt x="6210" y="28609"/>
                  </a:cubicBezTo>
                  <a:cubicBezTo>
                    <a:pt x="4400" y="28428"/>
                    <a:pt x="1503" y="24444"/>
                    <a:pt x="3494" y="24625"/>
                  </a:cubicBezTo>
                  <a:cubicBezTo>
                    <a:pt x="23231" y="26617"/>
                    <a:pt x="11823" y="3440"/>
                    <a:pt x="24136" y="0"/>
                  </a:cubicBezTo>
                  <a:cubicBezTo>
                    <a:pt x="25041" y="10321"/>
                    <a:pt x="18523" y="25168"/>
                    <a:pt x="38803" y="23539"/>
                  </a:cubicBezTo>
                  <a:cubicBezTo>
                    <a:pt x="38803" y="29876"/>
                    <a:pt x="22869" y="31687"/>
                    <a:pt x="34276" y="41102"/>
                  </a:cubicBezTo>
                  <a:cubicBezTo>
                    <a:pt x="51658" y="55407"/>
                    <a:pt x="47132" y="22452"/>
                    <a:pt x="63609" y="30057"/>
                  </a:cubicBezTo>
                  <a:cubicBezTo>
                    <a:pt x="45140" y="46172"/>
                    <a:pt x="65600" y="54139"/>
                    <a:pt x="68859" y="65365"/>
                  </a:cubicBezTo>
                  <a:cubicBezTo>
                    <a:pt x="80810" y="65908"/>
                    <a:pt x="72662" y="44724"/>
                    <a:pt x="88234" y="50699"/>
                  </a:cubicBezTo>
                  <a:lnTo>
                    <a:pt x="87872" y="52328"/>
                  </a:lnTo>
                  <a:close/>
                </a:path>
              </a:pathLst>
            </a:custGeom>
            <a:solidFill>
              <a:srgbClr val="373636"/>
            </a:solidFill>
            <a:ln w="18102" cap="flat">
              <a:noFill/>
              <a:prstDash val="solid"/>
              <a:miter/>
            </a:ln>
          </p:spPr>
          <p:txBody>
            <a:bodyPr rtlCol="0" anchor="ctr"/>
            <a:lstStyle/>
            <a:p>
              <a:endParaRPr lang="ja-JP" altLang="en-US" sz="1200"/>
            </a:p>
          </p:txBody>
        </p:sp>
        <p:sp>
          <p:nvSpPr>
            <p:cNvPr id="1244" name="フリーフォーム: 図形 1243">
              <a:extLst>
                <a:ext uri="{FF2B5EF4-FFF2-40B4-BE49-F238E27FC236}">
                  <a16:creationId xmlns:a16="http://schemas.microsoft.com/office/drawing/2014/main" id="{2644E478-3364-9714-A37B-084A86C13374}"/>
                </a:ext>
              </a:extLst>
            </p:cNvPr>
            <p:cNvSpPr/>
            <p:nvPr/>
          </p:nvSpPr>
          <p:spPr>
            <a:xfrm>
              <a:off x="7042172" y="3209518"/>
              <a:ext cx="118417" cy="97957"/>
            </a:xfrm>
            <a:custGeom>
              <a:avLst/>
              <a:gdLst>
                <a:gd name="connsiteX0" fmla="*/ 70073 w 118417"/>
                <a:gd name="connsiteY0" fmla="*/ 33497 h 97957"/>
                <a:gd name="connsiteX1" fmla="*/ 63193 w 118417"/>
                <a:gd name="connsiteY1" fmla="*/ 57941 h 97957"/>
                <a:gd name="connsiteX2" fmla="*/ 59209 w 118417"/>
                <a:gd name="connsiteY2" fmla="*/ 97957 h 97957"/>
                <a:gd name="connsiteX3" fmla="*/ 51242 w 118417"/>
                <a:gd name="connsiteY3" fmla="*/ 40016 h 97957"/>
                <a:gd name="connsiteX4" fmla="*/ 18650 w 118417"/>
                <a:gd name="connsiteY4" fmla="*/ 62830 h 97957"/>
                <a:gd name="connsiteX5" fmla="*/ 7605 w 118417"/>
                <a:gd name="connsiteY5" fmla="*/ 64098 h 97957"/>
                <a:gd name="connsiteX6" fmla="*/ 12675 w 118417"/>
                <a:gd name="connsiteY6" fmla="*/ 53415 h 97957"/>
                <a:gd name="connsiteX7" fmla="*/ 42551 w 118417"/>
                <a:gd name="connsiteY7" fmla="*/ 28609 h 97957"/>
                <a:gd name="connsiteX8" fmla="*/ 51967 w 118417"/>
                <a:gd name="connsiteY8" fmla="*/ 10502 h 97957"/>
                <a:gd name="connsiteX9" fmla="*/ 34041 w 118417"/>
                <a:gd name="connsiteY9" fmla="*/ 6881 h 97957"/>
                <a:gd name="connsiteX10" fmla="*/ 0 w 118417"/>
                <a:gd name="connsiteY10" fmla="*/ 0 h 97957"/>
                <a:gd name="connsiteX11" fmla="*/ 118418 w 118417"/>
                <a:gd name="connsiteY11" fmla="*/ 0 h 97957"/>
                <a:gd name="connsiteX12" fmla="*/ 79127 w 118417"/>
                <a:gd name="connsiteY12" fmla="*/ 6881 h 97957"/>
                <a:gd name="connsiteX13" fmla="*/ 69530 w 118417"/>
                <a:gd name="connsiteY13" fmla="*/ 30963 h 97957"/>
                <a:gd name="connsiteX14" fmla="*/ 69711 w 118417"/>
                <a:gd name="connsiteY14" fmla="*/ 33497 h 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417" h="97957">
                  <a:moveTo>
                    <a:pt x="70073" y="33497"/>
                  </a:moveTo>
                  <a:cubicBezTo>
                    <a:pt x="55950" y="38205"/>
                    <a:pt x="64098" y="49793"/>
                    <a:pt x="63193" y="57941"/>
                  </a:cubicBezTo>
                  <a:cubicBezTo>
                    <a:pt x="61744" y="71159"/>
                    <a:pt x="62830" y="84558"/>
                    <a:pt x="59209" y="97957"/>
                  </a:cubicBezTo>
                  <a:cubicBezTo>
                    <a:pt x="49069" y="79850"/>
                    <a:pt x="56493" y="59752"/>
                    <a:pt x="51242" y="40016"/>
                  </a:cubicBezTo>
                  <a:cubicBezTo>
                    <a:pt x="37481" y="43818"/>
                    <a:pt x="30600" y="57036"/>
                    <a:pt x="18650" y="62830"/>
                  </a:cubicBezTo>
                  <a:cubicBezTo>
                    <a:pt x="15029" y="64641"/>
                    <a:pt x="10683" y="67719"/>
                    <a:pt x="7605" y="64098"/>
                  </a:cubicBezTo>
                  <a:cubicBezTo>
                    <a:pt x="3078" y="58304"/>
                    <a:pt x="8873" y="56312"/>
                    <a:pt x="12675" y="53415"/>
                  </a:cubicBezTo>
                  <a:cubicBezTo>
                    <a:pt x="22996" y="45448"/>
                    <a:pt x="33497" y="37662"/>
                    <a:pt x="42551" y="28609"/>
                  </a:cubicBezTo>
                  <a:cubicBezTo>
                    <a:pt x="47259" y="23901"/>
                    <a:pt x="55769" y="18650"/>
                    <a:pt x="51967" y="10502"/>
                  </a:cubicBezTo>
                  <a:cubicBezTo>
                    <a:pt x="48707" y="3803"/>
                    <a:pt x="40197" y="7605"/>
                    <a:pt x="34041" y="6881"/>
                  </a:cubicBezTo>
                  <a:cubicBezTo>
                    <a:pt x="24987" y="5794"/>
                    <a:pt x="15029" y="9416"/>
                    <a:pt x="0" y="0"/>
                  </a:cubicBezTo>
                  <a:lnTo>
                    <a:pt x="118418" y="0"/>
                  </a:lnTo>
                  <a:cubicBezTo>
                    <a:pt x="101397" y="10321"/>
                    <a:pt x="89809" y="5251"/>
                    <a:pt x="79127" y="6881"/>
                  </a:cubicBezTo>
                  <a:cubicBezTo>
                    <a:pt x="64098" y="9053"/>
                    <a:pt x="60657" y="17563"/>
                    <a:pt x="69530" y="30963"/>
                  </a:cubicBezTo>
                  <a:cubicBezTo>
                    <a:pt x="69892" y="31687"/>
                    <a:pt x="69892" y="32592"/>
                    <a:pt x="69711" y="33497"/>
                  </a:cubicBezTo>
                  <a:close/>
                </a:path>
              </a:pathLst>
            </a:custGeom>
            <a:solidFill>
              <a:srgbClr val="444343"/>
            </a:solidFill>
            <a:ln w="18102" cap="flat">
              <a:noFill/>
              <a:prstDash val="solid"/>
              <a:miter/>
            </a:ln>
          </p:spPr>
          <p:txBody>
            <a:bodyPr rtlCol="0" anchor="ctr"/>
            <a:lstStyle/>
            <a:p>
              <a:endParaRPr lang="ja-JP" altLang="en-US" sz="1200"/>
            </a:p>
          </p:txBody>
        </p:sp>
        <p:sp>
          <p:nvSpPr>
            <p:cNvPr id="1245" name="フリーフォーム: 図形 1244">
              <a:extLst>
                <a:ext uri="{FF2B5EF4-FFF2-40B4-BE49-F238E27FC236}">
                  <a16:creationId xmlns:a16="http://schemas.microsoft.com/office/drawing/2014/main" id="{ED59DAFF-5935-28A9-A934-CD1FF9DC32C9}"/>
                </a:ext>
              </a:extLst>
            </p:cNvPr>
            <p:cNvSpPr/>
            <p:nvPr/>
          </p:nvSpPr>
          <p:spPr>
            <a:xfrm>
              <a:off x="7868742" y="3209880"/>
              <a:ext cx="114796" cy="98681"/>
            </a:xfrm>
            <a:custGeom>
              <a:avLst/>
              <a:gdLst>
                <a:gd name="connsiteX0" fmla="*/ 66270 w 114796"/>
                <a:gd name="connsiteY0" fmla="*/ 33135 h 98681"/>
                <a:gd name="connsiteX1" fmla="*/ 59390 w 114796"/>
                <a:gd name="connsiteY1" fmla="*/ 57579 h 98681"/>
                <a:gd name="connsiteX2" fmla="*/ 58122 w 114796"/>
                <a:gd name="connsiteY2" fmla="*/ 96327 h 98681"/>
                <a:gd name="connsiteX3" fmla="*/ 51966 w 114796"/>
                <a:gd name="connsiteY3" fmla="*/ 98681 h 98681"/>
                <a:gd name="connsiteX4" fmla="*/ 47620 w 114796"/>
                <a:gd name="connsiteY4" fmla="*/ 39654 h 98681"/>
                <a:gd name="connsiteX5" fmla="*/ 15028 w 114796"/>
                <a:gd name="connsiteY5" fmla="*/ 62649 h 98681"/>
                <a:gd name="connsiteX6" fmla="*/ 3983 w 114796"/>
                <a:gd name="connsiteY6" fmla="*/ 63917 h 98681"/>
                <a:gd name="connsiteX7" fmla="*/ 9053 w 114796"/>
                <a:gd name="connsiteY7" fmla="*/ 53234 h 98681"/>
                <a:gd name="connsiteX8" fmla="*/ 38929 w 114796"/>
                <a:gd name="connsiteY8" fmla="*/ 28427 h 98681"/>
                <a:gd name="connsiteX9" fmla="*/ 48345 w 114796"/>
                <a:gd name="connsiteY9" fmla="*/ 10321 h 98681"/>
                <a:gd name="connsiteX10" fmla="*/ 30419 w 114796"/>
                <a:gd name="connsiteY10" fmla="*/ 6699 h 98681"/>
                <a:gd name="connsiteX11" fmla="*/ 0 w 114796"/>
                <a:gd name="connsiteY11" fmla="*/ 0 h 98681"/>
                <a:gd name="connsiteX12" fmla="*/ 114796 w 114796"/>
                <a:gd name="connsiteY12" fmla="*/ 0 h 98681"/>
                <a:gd name="connsiteX13" fmla="*/ 75505 w 114796"/>
                <a:gd name="connsiteY13" fmla="*/ 6881 h 98681"/>
                <a:gd name="connsiteX14" fmla="*/ 65908 w 114796"/>
                <a:gd name="connsiteY14" fmla="*/ 30962 h 98681"/>
                <a:gd name="connsiteX15" fmla="*/ 66089 w 114796"/>
                <a:gd name="connsiteY15" fmla="*/ 33497 h 9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796" h="98681">
                  <a:moveTo>
                    <a:pt x="66270" y="33135"/>
                  </a:moveTo>
                  <a:cubicBezTo>
                    <a:pt x="52147" y="37843"/>
                    <a:pt x="60476" y="49431"/>
                    <a:pt x="59390" y="57579"/>
                  </a:cubicBezTo>
                  <a:cubicBezTo>
                    <a:pt x="57760" y="70435"/>
                    <a:pt x="58484" y="83472"/>
                    <a:pt x="58122" y="96327"/>
                  </a:cubicBezTo>
                  <a:cubicBezTo>
                    <a:pt x="58122" y="96690"/>
                    <a:pt x="56673" y="96871"/>
                    <a:pt x="51966" y="98681"/>
                  </a:cubicBezTo>
                  <a:cubicBezTo>
                    <a:pt x="45267" y="79669"/>
                    <a:pt x="52509" y="59390"/>
                    <a:pt x="47620" y="39654"/>
                  </a:cubicBezTo>
                  <a:cubicBezTo>
                    <a:pt x="33859" y="43456"/>
                    <a:pt x="26798" y="56674"/>
                    <a:pt x="15028" y="62649"/>
                  </a:cubicBezTo>
                  <a:cubicBezTo>
                    <a:pt x="11407" y="64460"/>
                    <a:pt x="7061" y="67538"/>
                    <a:pt x="3983" y="63917"/>
                  </a:cubicBezTo>
                  <a:cubicBezTo>
                    <a:pt x="-543" y="58122"/>
                    <a:pt x="5251" y="56131"/>
                    <a:pt x="9053" y="53234"/>
                  </a:cubicBezTo>
                  <a:cubicBezTo>
                    <a:pt x="19374" y="45267"/>
                    <a:pt x="29876" y="37481"/>
                    <a:pt x="38929" y="28427"/>
                  </a:cubicBezTo>
                  <a:cubicBezTo>
                    <a:pt x="43637" y="23720"/>
                    <a:pt x="52147" y="18469"/>
                    <a:pt x="48345" y="10321"/>
                  </a:cubicBezTo>
                  <a:cubicBezTo>
                    <a:pt x="45085" y="3621"/>
                    <a:pt x="36575" y="7786"/>
                    <a:pt x="30419" y="6699"/>
                  </a:cubicBezTo>
                  <a:cubicBezTo>
                    <a:pt x="21366" y="5070"/>
                    <a:pt x="11226" y="10864"/>
                    <a:pt x="0" y="0"/>
                  </a:cubicBezTo>
                  <a:lnTo>
                    <a:pt x="114796" y="0"/>
                  </a:lnTo>
                  <a:cubicBezTo>
                    <a:pt x="97776" y="10321"/>
                    <a:pt x="86187" y="5251"/>
                    <a:pt x="75505" y="6881"/>
                  </a:cubicBezTo>
                  <a:cubicBezTo>
                    <a:pt x="60476" y="9053"/>
                    <a:pt x="57036" y="17563"/>
                    <a:pt x="65908" y="30962"/>
                  </a:cubicBezTo>
                  <a:cubicBezTo>
                    <a:pt x="66270" y="31687"/>
                    <a:pt x="66270" y="32592"/>
                    <a:pt x="66089" y="33497"/>
                  </a:cubicBezTo>
                  <a:close/>
                </a:path>
              </a:pathLst>
            </a:custGeom>
            <a:solidFill>
              <a:srgbClr val="444343"/>
            </a:solidFill>
            <a:ln w="18102" cap="flat">
              <a:noFill/>
              <a:prstDash val="solid"/>
              <a:miter/>
            </a:ln>
          </p:spPr>
          <p:txBody>
            <a:bodyPr rtlCol="0" anchor="ctr"/>
            <a:lstStyle/>
            <a:p>
              <a:endParaRPr lang="ja-JP" altLang="en-US" sz="1200"/>
            </a:p>
          </p:txBody>
        </p:sp>
        <p:sp>
          <p:nvSpPr>
            <p:cNvPr id="1246" name="フリーフォーム: 図形 1245">
              <a:extLst>
                <a:ext uri="{FF2B5EF4-FFF2-40B4-BE49-F238E27FC236}">
                  <a16:creationId xmlns:a16="http://schemas.microsoft.com/office/drawing/2014/main" id="{88914FE0-7B53-79FE-CAF3-FC3F836C2F39}"/>
                </a:ext>
              </a:extLst>
            </p:cNvPr>
            <p:cNvSpPr/>
            <p:nvPr/>
          </p:nvSpPr>
          <p:spPr>
            <a:xfrm>
              <a:off x="8226402" y="3212340"/>
              <a:ext cx="63203" cy="87735"/>
            </a:xfrm>
            <a:custGeom>
              <a:avLst/>
              <a:gdLst>
                <a:gd name="connsiteX0" fmla="*/ 20950 w 63203"/>
                <a:gd name="connsiteY0" fmla="*/ 86625 h 87735"/>
                <a:gd name="connsiteX1" fmla="*/ 671 w 63203"/>
                <a:gd name="connsiteY1" fmla="*/ 64716 h 87735"/>
                <a:gd name="connsiteX2" fmla="*/ 1214 w 63203"/>
                <a:gd name="connsiteY2" fmla="*/ 25787 h 87735"/>
                <a:gd name="connsiteX3" fmla="*/ 6284 w 63203"/>
                <a:gd name="connsiteY3" fmla="*/ 2610 h 87735"/>
                <a:gd name="connsiteX4" fmla="*/ 52999 w 63203"/>
                <a:gd name="connsiteY4" fmla="*/ 7680 h 87735"/>
                <a:gd name="connsiteX5" fmla="*/ 55896 w 63203"/>
                <a:gd name="connsiteY5" fmla="*/ 35202 h 87735"/>
                <a:gd name="connsiteX6" fmla="*/ 56258 w 63203"/>
                <a:gd name="connsiteY6" fmla="*/ 44980 h 87735"/>
                <a:gd name="connsiteX7" fmla="*/ 32720 w 63203"/>
                <a:gd name="connsiteY7" fmla="*/ 86444 h 87735"/>
                <a:gd name="connsiteX8" fmla="*/ 20950 w 63203"/>
                <a:gd name="connsiteY8" fmla="*/ 86444 h 87735"/>
                <a:gd name="connsiteX9" fmla="*/ 24390 w 63203"/>
                <a:gd name="connsiteY9" fmla="*/ 76304 h 87735"/>
                <a:gd name="connsiteX10" fmla="*/ 50827 w 63203"/>
                <a:gd name="connsiteY10" fmla="*/ 60551 h 87735"/>
                <a:gd name="connsiteX11" fmla="*/ 26744 w 63203"/>
                <a:gd name="connsiteY11" fmla="*/ 47334 h 87735"/>
                <a:gd name="connsiteX12" fmla="*/ 11897 w 63203"/>
                <a:gd name="connsiteY12" fmla="*/ 62543 h 87735"/>
                <a:gd name="connsiteX13" fmla="*/ 24390 w 63203"/>
                <a:gd name="connsiteY13" fmla="*/ 76304 h 87735"/>
                <a:gd name="connsiteX14" fmla="*/ 22218 w 63203"/>
                <a:gd name="connsiteY14" fmla="*/ 37194 h 87735"/>
                <a:gd name="connsiteX15" fmla="*/ 47205 w 63203"/>
                <a:gd name="connsiteY15" fmla="*/ 25063 h 87735"/>
                <a:gd name="connsiteX16" fmla="*/ 30547 w 63203"/>
                <a:gd name="connsiteY16" fmla="*/ 12931 h 87735"/>
                <a:gd name="connsiteX17" fmla="*/ 12078 w 63203"/>
                <a:gd name="connsiteY17" fmla="*/ 24157 h 87735"/>
                <a:gd name="connsiteX18" fmla="*/ 22218 w 63203"/>
                <a:gd name="connsiteY18" fmla="*/ 37375 h 8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203" h="87735">
                  <a:moveTo>
                    <a:pt x="20950" y="86625"/>
                  </a:moveTo>
                  <a:cubicBezTo>
                    <a:pt x="4474" y="90790"/>
                    <a:pt x="-1502" y="83185"/>
                    <a:pt x="671" y="64716"/>
                  </a:cubicBezTo>
                  <a:cubicBezTo>
                    <a:pt x="2120" y="51860"/>
                    <a:pt x="128" y="38823"/>
                    <a:pt x="1214" y="25787"/>
                  </a:cubicBezTo>
                  <a:cubicBezTo>
                    <a:pt x="1938" y="17820"/>
                    <a:pt x="-4399" y="4783"/>
                    <a:pt x="6284" y="2610"/>
                  </a:cubicBezTo>
                  <a:cubicBezTo>
                    <a:pt x="21675" y="-468"/>
                    <a:pt x="39057" y="-2822"/>
                    <a:pt x="52999" y="7680"/>
                  </a:cubicBezTo>
                  <a:cubicBezTo>
                    <a:pt x="62596" y="14923"/>
                    <a:pt x="64225" y="25424"/>
                    <a:pt x="55896" y="35202"/>
                  </a:cubicBezTo>
                  <a:cubicBezTo>
                    <a:pt x="52637" y="39186"/>
                    <a:pt x="54086" y="41177"/>
                    <a:pt x="56258" y="44980"/>
                  </a:cubicBezTo>
                  <a:cubicBezTo>
                    <a:pt x="70743" y="70691"/>
                    <a:pt x="62415" y="84996"/>
                    <a:pt x="32720" y="86444"/>
                  </a:cubicBezTo>
                  <a:cubicBezTo>
                    <a:pt x="29460" y="86444"/>
                    <a:pt x="26201" y="86444"/>
                    <a:pt x="20950" y="86444"/>
                  </a:cubicBezTo>
                  <a:close/>
                  <a:moveTo>
                    <a:pt x="24390" y="76304"/>
                  </a:moveTo>
                  <a:cubicBezTo>
                    <a:pt x="39419" y="75399"/>
                    <a:pt x="51732" y="75761"/>
                    <a:pt x="50827" y="60551"/>
                  </a:cubicBezTo>
                  <a:cubicBezTo>
                    <a:pt x="49921" y="45342"/>
                    <a:pt x="36703" y="48601"/>
                    <a:pt x="26744" y="47334"/>
                  </a:cubicBezTo>
                  <a:cubicBezTo>
                    <a:pt x="14794" y="45885"/>
                    <a:pt x="12078" y="51317"/>
                    <a:pt x="11897" y="62543"/>
                  </a:cubicBezTo>
                  <a:cubicBezTo>
                    <a:pt x="11716" y="75942"/>
                    <a:pt x="18777" y="76848"/>
                    <a:pt x="24390" y="76304"/>
                  </a:cubicBezTo>
                  <a:close/>
                  <a:moveTo>
                    <a:pt x="22218" y="37194"/>
                  </a:moveTo>
                  <a:cubicBezTo>
                    <a:pt x="33987" y="36470"/>
                    <a:pt x="45757" y="38461"/>
                    <a:pt x="47205" y="25063"/>
                  </a:cubicBezTo>
                  <a:cubicBezTo>
                    <a:pt x="48473" y="13655"/>
                    <a:pt x="39057" y="12388"/>
                    <a:pt x="30547" y="12931"/>
                  </a:cubicBezTo>
                  <a:cubicBezTo>
                    <a:pt x="22761" y="13293"/>
                    <a:pt x="11535" y="8404"/>
                    <a:pt x="12078" y="24157"/>
                  </a:cubicBezTo>
                  <a:cubicBezTo>
                    <a:pt x="12440" y="32848"/>
                    <a:pt x="14251" y="38461"/>
                    <a:pt x="22218" y="37375"/>
                  </a:cubicBezTo>
                  <a:close/>
                </a:path>
              </a:pathLst>
            </a:custGeom>
            <a:solidFill>
              <a:srgbClr val="252626"/>
            </a:solidFill>
            <a:ln w="18102" cap="flat">
              <a:noFill/>
              <a:prstDash val="solid"/>
              <a:miter/>
            </a:ln>
          </p:spPr>
          <p:txBody>
            <a:bodyPr rtlCol="0" anchor="ctr"/>
            <a:lstStyle/>
            <a:p>
              <a:endParaRPr lang="ja-JP" altLang="en-US" sz="1200"/>
            </a:p>
          </p:txBody>
        </p:sp>
        <p:sp>
          <p:nvSpPr>
            <p:cNvPr id="1247" name="フリーフォーム: 図形 1246">
              <a:extLst>
                <a:ext uri="{FF2B5EF4-FFF2-40B4-BE49-F238E27FC236}">
                  <a16:creationId xmlns:a16="http://schemas.microsoft.com/office/drawing/2014/main" id="{06E4DB44-F218-DAA3-7651-C47A61416A52}"/>
                </a:ext>
              </a:extLst>
            </p:cNvPr>
            <p:cNvSpPr/>
            <p:nvPr/>
          </p:nvSpPr>
          <p:spPr>
            <a:xfrm>
              <a:off x="4640033" y="8073334"/>
              <a:ext cx="50537" cy="127852"/>
            </a:xfrm>
            <a:custGeom>
              <a:avLst/>
              <a:gdLst>
                <a:gd name="connsiteX0" fmla="*/ 31975 w 50537"/>
                <a:gd name="connsiteY0" fmla="*/ 36031 h 127852"/>
                <a:gd name="connsiteX1" fmla="*/ 1919 w 50537"/>
                <a:gd name="connsiteY1" fmla="*/ 41825 h 127852"/>
                <a:gd name="connsiteX2" fmla="*/ 20387 w 50537"/>
                <a:gd name="connsiteY2" fmla="*/ 18286 h 127852"/>
                <a:gd name="connsiteX3" fmla="*/ 43926 w 50537"/>
                <a:gd name="connsiteY3" fmla="*/ 1085 h 127852"/>
                <a:gd name="connsiteX4" fmla="*/ 48453 w 50537"/>
                <a:gd name="connsiteY4" fmla="*/ 34401 h 127852"/>
                <a:gd name="connsiteX5" fmla="*/ 48453 w 50537"/>
                <a:gd name="connsiteY5" fmla="*/ 112260 h 127852"/>
                <a:gd name="connsiteX6" fmla="*/ 39762 w 50537"/>
                <a:gd name="connsiteY6" fmla="*/ 127832 h 127852"/>
                <a:gd name="connsiteX7" fmla="*/ 32157 w 50537"/>
                <a:gd name="connsiteY7" fmla="*/ 111354 h 127852"/>
                <a:gd name="connsiteX8" fmla="*/ 31975 w 50537"/>
                <a:gd name="connsiteY8" fmla="*/ 35849 h 12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37" h="127852">
                  <a:moveTo>
                    <a:pt x="31975" y="36031"/>
                  </a:moveTo>
                  <a:cubicBezTo>
                    <a:pt x="18395" y="34582"/>
                    <a:pt x="8980" y="53775"/>
                    <a:pt x="1919" y="41825"/>
                  </a:cubicBezTo>
                  <a:cubicBezTo>
                    <a:pt x="-5686" y="29150"/>
                    <a:pt x="11153" y="23537"/>
                    <a:pt x="20387" y="18286"/>
                  </a:cubicBezTo>
                  <a:cubicBezTo>
                    <a:pt x="29260" y="13216"/>
                    <a:pt x="33062" y="-4528"/>
                    <a:pt x="43926" y="1085"/>
                  </a:cubicBezTo>
                  <a:cubicBezTo>
                    <a:pt x="55695" y="7241"/>
                    <a:pt x="48090" y="22994"/>
                    <a:pt x="48453" y="34401"/>
                  </a:cubicBezTo>
                  <a:cubicBezTo>
                    <a:pt x="49358" y="60294"/>
                    <a:pt x="48996" y="86367"/>
                    <a:pt x="48453" y="112260"/>
                  </a:cubicBezTo>
                  <a:cubicBezTo>
                    <a:pt x="48453" y="118416"/>
                    <a:pt x="52255" y="128375"/>
                    <a:pt x="39762" y="127832"/>
                  </a:cubicBezTo>
                  <a:cubicBezTo>
                    <a:pt x="27087" y="127288"/>
                    <a:pt x="32338" y="117329"/>
                    <a:pt x="32157" y="111354"/>
                  </a:cubicBezTo>
                  <a:cubicBezTo>
                    <a:pt x="31614" y="86367"/>
                    <a:pt x="31975" y="61380"/>
                    <a:pt x="31975" y="35849"/>
                  </a:cubicBezTo>
                  <a:close/>
                </a:path>
              </a:pathLst>
            </a:custGeom>
            <a:solidFill>
              <a:srgbClr val="191A1A"/>
            </a:solidFill>
            <a:ln w="18102" cap="flat">
              <a:noFill/>
              <a:prstDash val="solid"/>
              <a:miter/>
            </a:ln>
          </p:spPr>
          <p:txBody>
            <a:bodyPr rtlCol="0" anchor="ctr"/>
            <a:lstStyle/>
            <a:p>
              <a:endParaRPr lang="ja-JP" altLang="en-US" sz="1200"/>
            </a:p>
          </p:txBody>
        </p:sp>
        <p:sp>
          <p:nvSpPr>
            <p:cNvPr id="1248" name="フリーフォーム: 図形 1247">
              <a:extLst>
                <a:ext uri="{FF2B5EF4-FFF2-40B4-BE49-F238E27FC236}">
                  <a16:creationId xmlns:a16="http://schemas.microsoft.com/office/drawing/2014/main" id="{B26F11B5-AD47-9753-0C25-87E232FC0E7F}"/>
                </a:ext>
              </a:extLst>
            </p:cNvPr>
            <p:cNvSpPr/>
            <p:nvPr/>
          </p:nvSpPr>
          <p:spPr>
            <a:xfrm>
              <a:off x="6342547" y="3200924"/>
              <a:ext cx="87800" cy="105645"/>
            </a:xfrm>
            <a:custGeom>
              <a:avLst/>
              <a:gdLst>
                <a:gd name="connsiteX0" fmla="*/ 87801 w 87800"/>
                <a:gd name="connsiteY0" fmla="*/ 41729 h 105645"/>
                <a:gd name="connsiteX1" fmla="*/ 84361 w 87800"/>
                <a:gd name="connsiteY1" fmla="*/ 80296 h 105645"/>
                <a:gd name="connsiteX2" fmla="*/ 44344 w 87800"/>
                <a:gd name="connsiteY2" fmla="*/ 96230 h 105645"/>
                <a:gd name="connsiteX3" fmla="*/ 75307 w 87800"/>
                <a:gd name="connsiteY3" fmla="*/ 64906 h 105645"/>
                <a:gd name="connsiteX4" fmla="*/ 65530 w 87800"/>
                <a:gd name="connsiteY4" fmla="*/ 49696 h 105645"/>
                <a:gd name="connsiteX5" fmla="*/ 48328 w 87800"/>
                <a:gd name="connsiteY5" fmla="*/ 60922 h 105645"/>
                <a:gd name="connsiteX6" fmla="*/ 889 w 87800"/>
                <a:gd name="connsiteY6" fmla="*/ 105646 h 105645"/>
                <a:gd name="connsiteX7" fmla="*/ 32032 w 87800"/>
                <a:gd name="connsiteY7" fmla="*/ 74683 h 105645"/>
                <a:gd name="connsiteX8" fmla="*/ 37464 w 87800"/>
                <a:gd name="connsiteY8" fmla="*/ 52955 h 105645"/>
                <a:gd name="connsiteX9" fmla="*/ 12115 w 87800"/>
                <a:gd name="connsiteY9" fmla="*/ 48610 h 105645"/>
                <a:gd name="connsiteX10" fmla="*/ 1975 w 87800"/>
                <a:gd name="connsiteY10" fmla="*/ 50782 h 105645"/>
                <a:gd name="connsiteX11" fmla="*/ 6502 w 87800"/>
                <a:gd name="connsiteY11" fmla="*/ 39375 h 105645"/>
                <a:gd name="connsiteX12" fmla="*/ 33662 w 87800"/>
                <a:gd name="connsiteY12" fmla="*/ 5335 h 105645"/>
                <a:gd name="connsiteX13" fmla="*/ 42534 w 87800"/>
                <a:gd name="connsiteY13" fmla="*/ 1170 h 105645"/>
                <a:gd name="connsiteX14" fmla="*/ 43077 w 87800"/>
                <a:gd name="connsiteY14" fmla="*/ 9861 h 105645"/>
                <a:gd name="connsiteX15" fmla="*/ 24246 w 87800"/>
                <a:gd name="connsiteY15" fmla="*/ 39556 h 105645"/>
                <a:gd name="connsiteX16" fmla="*/ 85628 w 87800"/>
                <a:gd name="connsiteY16" fmla="*/ 39556 h 105645"/>
                <a:gd name="connsiteX17" fmla="*/ 87801 w 87800"/>
                <a:gd name="connsiteY17" fmla="*/ 41548 h 10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800" h="105645">
                  <a:moveTo>
                    <a:pt x="87801" y="41729"/>
                  </a:moveTo>
                  <a:cubicBezTo>
                    <a:pt x="83093" y="54223"/>
                    <a:pt x="85447" y="67441"/>
                    <a:pt x="84361" y="80296"/>
                  </a:cubicBezTo>
                  <a:cubicBezTo>
                    <a:pt x="82188" y="104016"/>
                    <a:pt x="76031" y="107456"/>
                    <a:pt x="44344" y="96230"/>
                  </a:cubicBezTo>
                  <a:cubicBezTo>
                    <a:pt x="71867" y="96592"/>
                    <a:pt x="76031" y="82650"/>
                    <a:pt x="75307" y="64906"/>
                  </a:cubicBezTo>
                  <a:cubicBezTo>
                    <a:pt x="74945" y="57663"/>
                    <a:pt x="77299" y="49696"/>
                    <a:pt x="65530" y="49696"/>
                  </a:cubicBezTo>
                  <a:cubicBezTo>
                    <a:pt x="57019" y="49696"/>
                    <a:pt x="51044" y="49334"/>
                    <a:pt x="48328" y="60922"/>
                  </a:cubicBezTo>
                  <a:cubicBezTo>
                    <a:pt x="43439" y="82831"/>
                    <a:pt x="31489" y="99489"/>
                    <a:pt x="889" y="105646"/>
                  </a:cubicBezTo>
                  <a:cubicBezTo>
                    <a:pt x="12839" y="90798"/>
                    <a:pt x="26419" y="86634"/>
                    <a:pt x="32032" y="74683"/>
                  </a:cubicBezTo>
                  <a:cubicBezTo>
                    <a:pt x="35472" y="67441"/>
                    <a:pt x="43258" y="57120"/>
                    <a:pt x="37464" y="52955"/>
                  </a:cubicBezTo>
                  <a:cubicBezTo>
                    <a:pt x="31851" y="49153"/>
                    <a:pt x="21711" y="41729"/>
                    <a:pt x="12115" y="48610"/>
                  </a:cubicBezTo>
                  <a:cubicBezTo>
                    <a:pt x="9037" y="50782"/>
                    <a:pt x="5958" y="55128"/>
                    <a:pt x="1975" y="50782"/>
                  </a:cubicBezTo>
                  <a:cubicBezTo>
                    <a:pt x="-3276" y="44807"/>
                    <a:pt x="3243" y="42091"/>
                    <a:pt x="6502" y="39375"/>
                  </a:cubicBezTo>
                  <a:cubicBezTo>
                    <a:pt x="17909" y="29779"/>
                    <a:pt x="26962" y="18553"/>
                    <a:pt x="33662" y="5335"/>
                  </a:cubicBezTo>
                  <a:cubicBezTo>
                    <a:pt x="35834" y="1170"/>
                    <a:pt x="38008" y="-1727"/>
                    <a:pt x="42534" y="1170"/>
                  </a:cubicBezTo>
                  <a:cubicBezTo>
                    <a:pt x="45975" y="3343"/>
                    <a:pt x="44707" y="7145"/>
                    <a:pt x="43077" y="9861"/>
                  </a:cubicBezTo>
                  <a:cubicBezTo>
                    <a:pt x="37645" y="18734"/>
                    <a:pt x="31851" y="27425"/>
                    <a:pt x="24246" y="39556"/>
                  </a:cubicBezTo>
                  <a:cubicBezTo>
                    <a:pt x="46336" y="39556"/>
                    <a:pt x="65891" y="39556"/>
                    <a:pt x="85628" y="39556"/>
                  </a:cubicBezTo>
                  <a:cubicBezTo>
                    <a:pt x="86895" y="39556"/>
                    <a:pt x="87801" y="40281"/>
                    <a:pt x="87801" y="41548"/>
                  </a:cubicBezTo>
                  <a:close/>
                </a:path>
              </a:pathLst>
            </a:custGeom>
            <a:solidFill>
              <a:srgbClr val="444343"/>
            </a:solidFill>
            <a:ln w="18102" cap="flat">
              <a:noFill/>
              <a:prstDash val="solid"/>
              <a:miter/>
            </a:ln>
          </p:spPr>
          <p:txBody>
            <a:bodyPr rtlCol="0" anchor="ctr"/>
            <a:lstStyle/>
            <a:p>
              <a:endParaRPr lang="ja-JP" altLang="en-US" sz="1200"/>
            </a:p>
          </p:txBody>
        </p:sp>
        <p:sp>
          <p:nvSpPr>
            <p:cNvPr id="1249" name="フリーフォーム: 図形 1248">
              <a:extLst>
                <a:ext uri="{FF2B5EF4-FFF2-40B4-BE49-F238E27FC236}">
                  <a16:creationId xmlns:a16="http://schemas.microsoft.com/office/drawing/2014/main" id="{231A090E-DBCD-A24C-E237-2584ABB1E989}"/>
                </a:ext>
              </a:extLst>
            </p:cNvPr>
            <p:cNvSpPr/>
            <p:nvPr/>
          </p:nvSpPr>
          <p:spPr>
            <a:xfrm>
              <a:off x="4932202" y="3200537"/>
              <a:ext cx="108820" cy="53457"/>
            </a:xfrm>
            <a:custGeom>
              <a:avLst/>
              <a:gdLst>
                <a:gd name="connsiteX0" fmla="*/ 19917 w 108820"/>
                <a:gd name="connsiteY0" fmla="*/ 48997 h 53457"/>
                <a:gd name="connsiteX1" fmla="*/ 0 w 108820"/>
                <a:gd name="connsiteY1" fmla="*/ 50807 h 53457"/>
                <a:gd name="connsiteX2" fmla="*/ 20823 w 108820"/>
                <a:gd name="connsiteY2" fmla="*/ 30347 h 53457"/>
                <a:gd name="connsiteX3" fmla="*/ 15210 w 108820"/>
                <a:gd name="connsiteY3" fmla="*/ 8981 h 53457"/>
                <a:gd name="connsiteX4" fmla="*/ 54682 w 108820"/>
                <a:gd name="connsiteY4" fmla="*/ 4092 h 53457"/>
                <a:gd name="connsiteX5" fmla="*/ 82566 w 108820"/>
                <a:gd name="connsiteY5" fmla="*/ 4635 h 53457"/>
                <a:gd name="connsiteX6" fmla="*/ 77678 w 108820"/>
                <a:gd name="connsiteY6" fmla="*/ 26001 h 53457"/>
                <a:gd name="connsiteX7" fmla="*/ 100311 w 108820"/>
                <a:gd name="connsiteY7" fmla="*/ 18577 h 53457"/>
                <a:gd name="connsiteX8" fmla="*/ 108821 w 108820"/>
                <a:gd name="connsiteY8" fmla="*/ 47367 h 53457"/>
                <a:gd name="connsiteX9" fmla="*/ 88179 w 108820"/>
                <a:gd name="connsiteY9" fmla="*/ 48997 h 53457"/>
                <a:gd name="connsiteX10" fmla="*/ 88723 w 108820"/>
                <a:gd name="connsiteY10" fmla="*/ 49540 h 53457"/>
                <a:gd name="connsiteX11" fmla="*/ 45267 w 108820"/>
                <a:gd name="connsiteY11" fmla="*/ 44651 h 53457"/>
                <a:gd name="connsiteX12" fmla="*/ 19555 w 108820"/>
                <a:gd name="connsiteY12" fmla="*/ 49540 h 53457"/>
                <a:gd name="connsiteX13" fmla="*/ 20098 w 108820"/>
                <a:gd name="connsiteY13" fmla="*/ 48997 h 53457"/>
                <a:gd name="connsiteX14" fmla="*/ 66451 w 108820"/>
                <a:gd name="connsiteY14" fmla="*/ 33606 h 53457"/>
                <a:gd name="connsiteX15" fmla="*/ 40378 w 108820"/>
                <a:gd name="connsiteY15" fmla="*/ 33968 h 53457"/>
                <a:gd name="connsiteX16" fmla="*/ 66451 w 108820"/>
                <a:gd name="connsiteY16" fmla="*/ 33606 h 53457"/>
                <a:gd name="connsiteX17" fmla="*/ 17201 w 108820"/>
                <a:gd name="connsiteY17" fmla="*/ 11335 h 53457"/>
                <a:gd name="connsiteX18" fmla="*/ 39291 w 108820"/>
                <a:gd name="connsiteY18" fmla="*/ 11335 h 53457"/>
                <a:gd name="connsiteX19" fmla="*/ 17201 w 108820"/>
                <a:gd name="connsiteY19" fmla="*/ 11335 h 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820" h="53457">
                  <a:moveTo>
                    <a:pt x="19917" y="48997"/>
                  </a:moveTo>
                  <a:cubicBezTo>
                    <a:pt x="13399" y="47548"/>
                    <a:pt x="7605" y="58231"/>
                    <a:pt x="0" y="50807"/>
                  </a:cubicBezTo>
                  <a:cubicBezTo>
                    <a:pt x="3078" y="39400"/>
                    <a:pt x="17563" y="41754"/>
                    <a:pt x="20823" y="30347"/>
                  </a:cubicBezTo>
                  <a:cubicBezTo>
                    <a:pt x="19374" y="24372"/>
                    <a:pt x="3802" y="20750"/>
                    <a:pt x="15210" y="8981"/>
                  </a:cubicBezTo>
                  <a:cubicBezTo>
                    <a:pt x="27522" y="-3694"/>
                    <a:pt x="50698" y="-616"/>
                    <a:pt x="54682" y="4092"/>
                  </a:cubicBezTo>
                  <a:cubicBezTo>
                    <a:pt x="66089" y="17672"/>
                    <a:pt x="74056" y="9524"/>
                    <a:pt x="82566" y="4635"/>
                  </a:cubicBezTo>
                  <a:cubicBezTo>
                    <a:pt x="89447" y="15499"/>
                    <a:pt x="69711" y="18396"/>
                    <a:pt x="77678" y="26001"/>
                  </a:cubicBezTo>
                  <a:cubicBezTo>
                    <a:pt x="87817" y="35779"/>
                    <a:pt x="88179" y="13507"/>
                    <a:pt x="100311" y="18577"/>
                  </a:cubicBezTo>
                  <a:cubicBezTo>
                    <a:pt x="91801" y="31071"/>
                    <a:pt x="90714" y="42659"/>
                    <a:pt x="108821" y="47367"/>
                  </a:cubicBezTo>
                  <a:cubicBezTo>
                    <a:pt x="100673" y="59136"/>
                    <a:pt x="94517" y="47367"/>
                    <a:pt x="88179" y="48997"/>
                  </a:cubicBezTo>
                  <a:lnTo>
                    <a:pt x="88723" y="49540"/>
                  </a:lnTo>
                  <a:cubicBezTo>
                    <a:pt x="76229" y="32157"/>
                    <a:pt x="59752" y="48272"/>
                    <a:pt x="45267" y="44651"/>
                  </a:cubicBezTo>
                  <a:cubicBezTo>
                    <a:pt x="37662" y="42840"/>
                    <a:pt x="25168" y="33787"/>
                    <a:pt x="19555" y="49540"/>
                  </a:cubicBezTo>
                  <a:lnTo>
                    <a:pt x="20098" y="48997"/>
                  </a:lnTo>
                  <a:close/>
                  <a:moveTo>
                    <a:pt x="66451" y="33606"/>
                  </a:moveTo>
                  <a:cubicBezTo>
                    <a:pt x="57271" y="19120"/>
                    <a:pt x="48580" y="19247"/>
                    <a:pt x="40378" y="33968"/>
                  </a:cubicBezTo>
                  <a:cubicBezTo>
                    <a:pt x="49069" y="35598"/>
                    <a:pt x="57760" y="36141"/>
                    <a:pt x="66451" y="33606"/>
                  </a:cubicBezTo>
                  <a:close/>
                  <a:moveTo>
                    <a:pt x="17201" y="11335"/>
                  </a:moveTo>
                  <a:cubicBezTo>
                    <a:pt x="26852" y="19664"/>
                    <a:pt x="34222" y="19664"/>
                    <a:pt x="39291" y="11335"/>
                  </a:cubicBezTo>
                  <a:lnTo>
                    <a:pt x="17201" y="11335"/>
                  </a:lnTo>
                  <a:close/>
                </a:path>
              </a:pathLst>
            </a:custGeom>
            <a:solidFill>
              <a:srgbClr val="444343"/>
            </a:solidFill>
            <a:ln w="18102" cap="flat">
              <a:noFill/>
              <a:prstDash val="solid"/>
              <a:miter/>
            </a:ln>
          </p:spPr>
          <p:txBody>
            <a:bodyPr rtlCol="0" anchor="ctr"/>
            <a:lstStyle/>
            <a:p>
              <a:endParaRPr lang="ja-JP" altLang="en-US" sz="1200"/>
            </a:p>
          </p:txBody>
        </p:sp>
        <p:sp>
          <p:nvSpPr>
            <p:cNvPr id="1250" name="フリーフォーム: 図形 1249">
              <a:extLst>
                <a:ext uri="{FF2B5EF4-FFF2-40B4-BE49-F238E27FC236}">
                  <a16:creationId xmlns:a16="http://schemas.microsoft.com/office/drawing/2014/main" id="{8E835A81-493A-601B-1463-F72120D5DEDF}"/>
                </a:ext>
              </a:extLst>
            </p:cNvPr>
            <p:cNvSpPr/>
            <p:nvPr/>
          </p:nvSpPr>
          <p:spPr>
            <a:xfrm>
              <a:off x="1707524" y="3532278"/>
              <a:ext cx="55969" cy="86020"/>
            </a:xfrm>
            <a:custGeom>
              <a:avLst/>
              <a:gdLst>
                <a:gd name="connsiteX0" fmla="*/ 24323 w 55969"/>
                <a:gd name="connsiteY0" fmla="*/ 85908 h 86020"/>
                <a:gd name="connsiteX1" fmla="*/ 3863 w 55969"/>
                <a:gd name="connsiteY1" fmla="*/ 75949 h 86020"/>
                <a:gd name="connsiteX2" fmla="*/ 1690 w 55969"/>
                <a:gd name="connsiteY2" fmla="*/ 62731 h 86020"/>
                <a:gd name="connsiteX3" fmla="*/ 13822 w 55969"/>
                <a:gd name="connsiteY3" fmla="*/ 67620 h 86020"/>
                <a:gd name="connsiteX4" fmla="*/ 34644 w 55969"/>
                <a:gd name="connsiteY4" fmla="*/ 72690 h 86020"/>
                <a:gd name="connsiteX5" fmla="*/ 40619 w 55969"/>
                <a:gd name="connsiteY5" fmla="*/ 48789 h 86020"/>
                <a:gd name="connsiteX6" fmla="*/ 18167 w 55969"/>
                <a:gd name="connsiteY6" fmla="*/ 41908 h 86020"/>
                <a:gd name="connsiteX7" fmla="*/ 3320 w 55969"/>
                <a:gd name="connsiteY7" fmla="*/ 27785 h 86020"/>
                <a:gd name="connsiteX8" fmla="*/ 23780 w 55969"/>
                <a:gd name="connsiteY8" fmla="*/ 625 h 86020"/>
                <a:gd name="connsiteX9" fmla="*/ 49673 w 55969"/>
                <a:gd name="connsiteY9" fmla="*/ 4971 h 86020"/>
                <a:gd name="connsiteX10" fmla="*/ 26858 w 55969"/>
                <a:gd name="connsiteY10" fmla="*/ 11308 h 86020"/>
                <a:gd name="connsiteX11" fmla="*/ 16900 w 55969"/>
                <a:gd name="connsiteY11" fmla="*/ 22172 h 86020"/>
                <a:gd name="connsiteX12" fmla="*/ 28850 w 55969"/>
                <a:gd name="connsiteY12" fmla="*/ 27423 h 86020"/>
                <a:gd name="connsiteX13" fmla="*/ 55829 w 55969"/>
                <a:gd name="connsiteY13" fmla="*/ 58205 h 86020"/>
                <a:gd name="connsiteX14" fmla="*/ 24323 w 55969"/>
                <a:gd name="connsiteY14" fmla="*/ 85727 h 8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969" h="86020">
                  <a:moveTo>
                    <a:pt x="24323" y="85908"/>
                  </a:moveTo>
                  <a:cubicBezTo>
                    <a:pt x="17986" y="86632"/>
                    <a:pt x="9657" y="83916"/>
                    <a:pt x="3863" y="75949"/>
                  </a:cubicBezTo>
                  <a:cubicBezTo>
                    <a:pt x="966" y="71966"/>
                    <a:pt x="-1931" y="66533"/>
                    <a:pt x="1690" y="62731"/>
                  </a:cubicBezTo>
                  <a:cubicBezTo>
                    <a:pt x="7846" y="56575"/>
                    <a:pt x="10743" y="62188"/>
                    <a:pt x="13822" y="67620"/>
                  </a:cubicBezTo>
                  <a:cubicBezTo>
                    <a:pt x="18710" y="75949"/>
                    <a:pt x="26496" y="77941"/>
                    <a:pt x="34644" y="72690"/>
                  </a:cubicBezTo>
                  <a:cubicBezTo>
                    <a:pt x="43697" y="66896"/>
                    <a:pt x="44241" y="57661"/>
                    <a:pt x="40619" y="48789"/>
                  </a:cubicBezTo>
                  <a:cubicBezTo>
                    <a:pt x="36274" y="38287"/>
                    <a:pt x="27039" y="37020"/>
                    <a:pt x="18167" y="41908"/>
                  </a:cubicBezTo>
                  <a:cubicBezTo>
                    <a:pt x="-2475" y="53316"/>
                    <a:pt x="-845" y="39192"/>
                    <a:pt x="3320" y="27785"/>
                  </a:cubicBezTo>
                  <a:cubicBezTo>
                    <a:pt x="7122" y="17283"/>
                    <a:pt x="-302" y="-3901"/>
                    <a:pt x="23780" y="625"/>
                  </a:cubicBezTo>
                  <a:cubicBezTo>
                    <a:pt x="32833" y="2255"/>
                    <a:pt x="49311" y="-3720"/>
                    <a:pt x="49673" y="4971"/>
                  </a:cubicBezTo>
                  <a:cubicBezTo>
                    <a:pt x="50216" y="19275"/>
                    <a:pt x="34825" y="9316"/>
                    <a:pt x="26858" y="11308"/>
                  </a:cubicBezTo>
                  <a:cubicBezTo>
                    <a:pt x="20159" y="13119"/>
                    <a:pt x="16900" y="15111"/>
                    <a:pt x="16900" y="22172"/>
                  </a:cubicBezTo>
                  <a:cubicBezTo>
                    <a:pt x="16900" y="33217"/>
                    <a:pt x="24504" y="27061"/>
                    <a:pt x="28850" y="27423"/>
                  </a:cubicBezTo>
                  <a:cubicBezTo>
                    <a:pt x="47500" y="29415"/>
                    <a:pt x="57277" y="39917"/>
                    <a:pt x="55829" y="58205"/>
                  </a:cubicBezTo>
                  <a:cubicBezTo>
                    <a:pt x="54380" y="74500"/>
                    <a:pt x="45327" y="85183"/>
                    <a:pt x="24323" y="85727"/>
                  </a:cubicBezTo>
                  <a:close/>
                </a:path>
              </a:pathLst>
            </a:custGeom>
            <a:solidFill>
              <a:srgbClr val="252626"/>
            </a:solidFill>
            <a:ln w="18102" cap="flat">
              <a:noFill/>
              <a:prstDash val="solid"/>
              <a:miter/>
            </a:ln>
          </p:spPr>
          <p:txBody>
            <a:bodyPr rtlCol="0" anchor="ctr"/>
            <a:lstStyle/>
            <a:p>
              <a:endParaRPr lang="ja-JP" altLang="en-US" sz="1200"/>
            </a:p>
          </p:txBody>
        </p:sp>
        <p:sp>
          <p:nvSpPr>
            <p:cNvPr id="1251" name="フリーフォーム: 図形 1250">
              <a:extLst>
                <a:ext uri="{FF2B5EF4-FFF2-40B4-BE49-F238E27FC236}">
                  <a16:creationId xmlns:a16="http://schemas.microsoft.com/office/drawing/2014/main" id="{82BE951B-3736-0270-C64A-97665DB8A881}"/>
                </a:ext>
              </a:extLst>
            </p:cNvPr>
            <p:cNvSpPr/>
            <p:nvPr/>
          </p:nvSpPr>
          <p:spPr>
            <a:xfrm>
              <a:off x="6460405" y="3200718"/>
              <a:ext cx="108640" cy="53446"/>
            </a:xfrm>
            <a:custGeom>
              <a:avLst/>
              <a:gdLst>
                <a:gd name="connsiteX0" fmla="*/ 19917 w 108640"/>
                <a:gd name="connsiteY0" fmla="*/ 48816 h 53446"/>
                <a:gd name="connsiteX1" fmla="*/ 0 w 108640"/>
                <a:gd name="connsiteY1" fmla="*/ 50083 h 53446"/>
                <a:gd name="connsiteX2" fmla="*/ 21003 w 108640"/>
                <a:gd name="connsiteY2" fmla="*/ 31614 h 53446"/>
                <a:gd name="connsiteX3" fmla="*/ 15028 w 108640"/>
                <a:gd name="connsiteY3" fmla="*/ 8981 h 53446"/>
                <a:gd name="connsiteX4" fmla="*/ 54501 w 108640"/>
                <a:gd name="connsiteY4" fmla="*/ 4092 h 53446"/>
                <a:gd name="connsiteX5" fmla="*/ 82385 w 108640"/>
                <a:gd name="connsiteY5" fmla="*/ 4635 h 53446"/>
                <a:gd name="connsiteX6" fmla="*/ 77497 w 108640"/>
                <a:gd name="connsiteY6" fmla="*/ 26001 h 53446"/>
                <a:gd name="connsiteX7" fmla="*/ 100311 w 108640"/>
                <a:gd name="connsiteY7" fmla="*/ 18215 h 53446"/>
                <a:gd name="connsiteX8" fmla="*/ 108640 w 108640"/>
                <a:gd name="connsiteY8" fmla="*/ 47367 h 53446"/>
                <a:gd name="connsiteX9" fmla="*/ 87998 w 108640"/>
                <a:gd name="connsiteY9" fmla="*/ 48997 h 53446"/>
                <a:gd name="connsiteX10" fmla="*/ 88541 w 108640"/>
                <a:gd name="connsiteY10" fmla="*/ 49540 h 53446"/>
                <a:gd name="connsiteX11" fmla="*/ 45085 w 108640"/>
                <a:gd name="connsiteY11" fmla="*/ 44651 h 53446"/>
                <a:gd name="connsiteX12" fmla="*/ 19374 w 108640"/>
                <a:gd name="connsiteY12" fmla="*/ 49540 h 53446"/>
                <a:gd name="connsiteX13" fmla="*/ 19917 w 108640"/>
                <a:gd name="connsiteY13" fmla="*/ 48997 h 53446"/>
                <a:gd name="connsiteX14" fmla="*/ 38748 w 108640"/>
                <a:gd name="connsiteY14" fmla="*/ 33968 h 53446"/>
                <a:gd name="connsiteX15" fmla="*/ 67176 w 108640"/>
                <a:gd name="connsiteY15" fmla="*/ 33968 h 53446"/>
                <a:gd name="connsiteX16" fmla="*/ 38748 w 108640"/>
                <a:gd name="connsiteY16" fmla="*/ 33968 h 53446"/>
                <a:gd name="connsiteX17" fmla="*/ 20823 w 108640"/>
                <a:gd name="connsiteY17" fmla="*/ 11335 h 53446"/>
                <a:gd name="connsiteX18" fmla="*/ 39653 w 108640"/>
                <a:gd name="connsiteY18" fmla="*/ 11335 h 53446"/>
                <a:gd name="connsiteX19" fmla="*/ 20823 w 108640"/>
                <a:gd name="connsiteY19" fmla="*/ 11335 h 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640" h="53446">
                  <a:moveTo>
                    <a:pt x="19917" y="48816"/>
                  </a:moveTo>
                  <a:cubicBezTo>
                    <a:pt x="13218" y="46824"/>
                    <a:pt x="7786" y="59136"/>
                    <a:pt x="0" y="50083"/>
                  </a:cubicBezTo>
                  <a:cubicBezTo>
                    <a:pt x="3440" y="39762"/>
                    <a:pt x="16658" y="40849"/>
                    <a:pt x="21003" y="31614"/>
                  </a:cubicBezTo>
                  <a:cubicBezTo>
                    <a:pt x="19374" y="24190"/>
                    <a:pt x="3621" y="20569"/>
                    <a:pt x="15028" y="8981"/>
                  </a:cubicBezTo>
                  <a:cubicBezTo>
                    <a:pt x="27341" y="-3694"/>
                    <a:pt x="50337" y="-616"/>
                    <a:pt x="54501" y="4092"/>
                  </a:cubicBezTo>
                  <a:cubicBezTo>
                    <a:pt x="65908" y="17672"/>
                    <a:pt x="73875" y="9524"/>
                    <a:pt x="82385" y="4635"/>
                  </a:cubicBezTo>
                  <a:cubicBezTo>
                    <a:pt x="89266" y="15499"/>
                    <a:pt x="69530" y="18396"/>
                    <a:pt x="77497" y="26001"/>
                  </a:cubicBezTo>
                  <a:cubicBezTo>
                    <a:pt x="87455" y="35597"/>
                    <a:pt x="88179" y="14051"/>
                    <a:pt x="100311" y="18215"/>
                  </a:cubicBezTo>
                  <a:cubicBezTo>
                    <a:pt x="91438" y="31071"/>
                    <a:pt x="90352" y="42840"/>
                    <a:pt x="108640" y="47367"/>
                  </a:cubicBezTo>
                  <a:cubicBezTo>
                    <a:pt x="100492" y="59136"/>
                    <a:pt x="94336" y="47367"/>
                    <a:pt x="87998" y="48997"/>
                  </a:cubicBezTo>
                  <a:lnTo>
                    <a:pt x="88541" y="49540"/>
                  </a:lnTo>
                  <a:cubicBezTo>
                    <a:pt x="76048" y="32157"/>
                    <a:pt x="59571" y="48272"/>
                    <a:pt x="45085" y="44651"/>
                  </a:cubicBezTo>
                  <a:cubicBezTo>
                    <a:pt x="37480" y="42840"/>
                    <a:pt x="24987" y="33787"/>
                    <a:pt x="19374" y="49540"/>
                  </a:cubicBezTo>
                  <a:lnTo>
                    <a:pt x="19917" y="48997"/>
                  </a:lnTo>
                  <a:close/>
                  <a:moveTo>
                    <a:pt x="38748" y="33968"/>
                  </a:moveTo>
                  <a:lnTo>
                    <a:pt x="67176" y="33968"/>
                  </a:lnTo>
                  <a:cubicBezTo>
                    <a:pt x="58122" y="20334"/>
                    <a:pt x="48652" y="20334"/>
                    <a:pt x="38748" y="33968"/>
                  </a:cubicBezTo>
                  <a:close/>
                  <a:moveTo>
                    <a:pt x="20823" y="11335"/>
                  </a:moveTo>
                  <a:cubicBezTo>
                    <a:pt x="27341" y="20515"/>
                    <a:pt x="33624" y="20515"/>
                    <a:pt x="39653" y="11335"/>
                  </a:cubicBezTo>
                  <a:lnTo>
                    <a:pt x="20823" y="11335"/>
                  </a:lnTo>
                  <a:close/>
                </a:path>
              </a:pathLst>
            </a:custGeom>
            <a:solidFill>
              <a:srgbClr val="444343"/>
            </a:solidFill>
            <a:ln w="18102" cap="flat">
              <a:noFill/>
              <a:prstDash val="solid"/>
              <a:miter/>
            </a:ln>
          </p:spPr>
          <p:txBody>
            <a:bodyPr rtlCol="0" anchor="ctr"/>
            <a:lstStyle/>
            <a:p>
              <a:endParaRPr lang="ja-JP" altLang="en-US" sz="1200"/>
            </a:p>
          </p:txBody>
        </p:sp>
        <p:sp>
          <p:nvSpPr>
            <p:cNvPr id="1252" name="フリーフォーム: 図形 1251">
              <a:extLst>
                <a:ext uri="{FF2B5EF4-FFF2-40B4-BE49-F238E27FC236}">
                  <a16:creationId xmlns:a16="http://schemas.microsoft.com/office/drawing/2014/main" id="{254DB83B-6208-BFEB-DC32-39C6EB51CA64}"/>
                </a:ext>
              </a:extLst>
            </p:cNvPr>
            <p:cNvSpPr/>
            <p:nvPr/>
          </p:nvSpPr>
          <p:spPr>
            <a:xfrm>
              <a:off x="7988608" y="3200718"/>
              <a:ext cx="108640" cy="53446"/>
            </a:xfrm>
            <a:custGeom>
              <a:avLst/>
              <a:gdLst>
                <a:gd name="connsiteX0" fmla="*/ 19736 w 108640"/>
                <a:gd name="connsiteY0" fmla="*/ 48816 h 53446"/>
                <a:gd name="connsiteX1" fmla="*/ 0 w 108640"/>
                <a:gd name="connsiteY1" fmla="*/ 50083 h 53446"/>
                <a:gd name="connsiteX2" fmla="*/ 20641 w 108640"/>
                <a:gd name="connsiteY2" fmla="*/ 30166 h 53446"/>
                <a:gd name="connsiteX3" fmla="*/ 15028 w 108640"/>
                <a:gd name="connsiteY3" fmla="*/ 8981 h 53446"/>
                <a:gd name="connsiteX4" fmla="*/ 54501 w 108640"/>
                <a:gd name="connsiteY4" fmla="*/ 4092 h 53446"/>
                <a:gd name="connsiteX5" fmla="*/ 82385 w 108640"/>
                <a:gd name="connsiteY5" fmla="*/ 4635 h 53446"/>
                <a:gd name="connsiteX6" fmla="*/ 77497 w 108640"/>
                <a:gd name="connsiteY6" fmla="*/ 26001 h 53446"/>
                <a:gd name="connsiteX7" fmla="*/ 100311 w 108640"/>
                <a:gd name="connsiteY7" fmla="*/ 18215 h 53446"/>
                <a:gd name="connsiteX8" fmla="*/ 108640 w 108640"/>
                <a:gd name="connsiteY8" fmla="*/ 47367 h 53446"/>
                <a:gd name="connsiteX9" fmla="*/ 87998 w 108640"/>
                <a:gd name="connsiteY9" fmla="*/ 48997 h 53446"/>
                <a:gd name="connsiteX10" fmla="*/ 88541 w 108640"/>
                <a:gd name="connsiteY10" fmla="*/ 49540 h 53446"/>
                <a:gd name="connsiteX11" fmla="*/ 45085 w 108640"/>
                <a:gd name="connsiteY11" fmla="*/ 44651 h 53446"/>
                <a:gd name="connsiteX12" fmla="*/ 19374 w 108640"/>
                <a:gd name="connsiteY12" fmla="*/ 49540 h 53446"/>
                <a:gd name="connsiteX13" fmla="*/ 19917 w 108640"/>
                <a:gd name="connsiteY13" fmla="*/ 48997 h 53446"/>
                <a:gd name="connsiteX14" fmla="*/ 68081 w 108640"/>
                <a:gd name="connsiteY14" fmla="*/ 33968 h 53446"/>
                <a:gd name="connsiteX15" fmla="*/ 40197 w 108640"/>
                <a:gd name="connsiteY15" fmla="*/ 33063 h 53446"/>
                <a:gd name="connsiteX16" fmla="*/ 68081 w 108640"/>
                <a:gd name="connsiteY16" fmla="*/ 33968 h 53446"/>
                <a:gd name="connsiteX17" fmla="*/ 19012 w 108640"/>
                <a:gd name="connsiteY17" fmla="*/ 12059 h 53446"/>
                <a:gd name="connsiteX18" fmla="*/ 34946 w 108640"/>
                <a:gd name="connsiteY18" fmla="*/ 20388 h 53446"/>
                <a:gd name="connsiteX19" fmla="*/ 38929 w 108640"/>
                <a:gd name="connsiteY19" fmla="*/ 12964 h 53446"/>
                <a:gd name="connsiteX20" fmla="*/ 19193 w 108640"/>
                <a:gd name="connsiteY20" fmla="*/ 12059 h 5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640" h="53446">
                  <a:moveTo>
                    <a:pt x="19736" y="48816"/>
                  </a:moveTo>
                  <a:cubicBezTo>
                    <a:pt x="13037" y="46824"/>
                    <a:pt x="7604" y="59136"/>
                    <a:pt x="0" y="50083"/>
                  </a:cubicBezTo>
                  <a:cubicBezTo>
                    <a:pt x="2897" y="39219"/>
                    <a:pt x="17382" y="41573"/>
                    <a:pt x="20641" y="30166"/>
                  </a:cubicBezTo>
                  <a:cubicBezTo>
                    <a:pt x="19374" y="24371"/>
                    <a:pt x="3621" y="20569"/>
                    <a:pt x="15028" y="8981"/>
                  </a:cubicBezTo>
                  <a:cubicBezTo>
                    <a:pt x="27341" y="-3694"/>
                    <a:pt x="50337" y="-616"/>
                    <a:pt x="54501" y="4092"/>
                  </a:cubicBezTo>
                  <a:cubicBezTo>
                    <a:pt x="65908" y="17672"/>
                    <a:pt x="73875" y="9524"/>
                    <a:pt x="82385" y="4635"/>
                  </a:cubicBezTo>
                  <a:cubicBezTo>
                    <a:pt x="89266" y="15499"/>
                    <a:pt x="69530" y="18396"/>
                    <a:pt x="77497" y="26001"/>
                  </a:cubicBezTo>
                  <a:cubicBezTo>
                    <a:pt x="87455" y="35597"/>
                    <a:pt x="88179" y="14051"/>
                    <a:pt x="100311" y="18215"/>
                  </a:cubicBezTo>
                  <a:cubicBezTo>
                    <a:pt x="91438" y="31071"/>
                    <a:pt x="90352" y="42840"/>
                    <a:pt x="108640" y="47367"/>
                  </a:cubicBezTo>
                  <a:cubicBezTo>
                    <a:pt x="100492" y="59136"/>
                    <a:pt x="94336" y="47367"/>
                    <a:pt x="87998" y="48997"/>
                  </a:cubicBezTo>
                  <a:lnTo>
                    <a:pt x="88541" y="49540"/>
                  </a:lnTo>
                  <a:cubicBezTo>
                    <a:pt x="76048" y="32157"/>
                    <a:pt x="59571" y="48272"/>
                    <a:pt x="45085" y="44651"/>
                  </a:cubicBezTo>
                  <a:cubicBezTo>
                    <a:pt x="37480" y="42840"/>
                    <a:pt x="24987" y="33787"/>
                    <a:pt x="19374" y="49540"/>
                  </a:cubicBezTo>
                  <a:lnTo>
                    <a:pt x="19917" y="48997"/>
                  </a:lnTo>
                  <a:close/>
                  <a:moveTo>
                    <a:pt x="68081" y="33968"/>
                  </a:moveTo>
                  <a:cubicBezTo>
                    <a:pt x="57814" y="20207"/>
                    <a:pt x="48526" y="19899"/>
                    <a:pt x="40197" y="33063"/>
                  </a:cubicBezTo>
                  <a:cubicBezTo>
                    <a:pt x="48888" y="36684"/>
                    <a:pt x="57398" y="34692"/>
                    <a:pt x="68081" y="33968"/>
                  </a:cubicBezTo>
                  <a:close/>
                  <a:moveTo>
                    <a:pt x="19012" y="12059"/>
                  </a:moveTo>
                  <a:cubicBezTo>
                    <a:pt x="23720" y="18034"/>
                    <a:pt x="25530" y="26725"/>
                    <a:pt x="34946" y="20388"/>
                  </a:cubicBezTo>
                  <a:cubicBezTo>
                    <a:pt x="37118" y="18939"/>
                    <a:pt x="39291" y="13326"/>
                    <a:pt x="38929" y="12964"/>
                  </a:cubicBezTo>
                  <a:cubicBezTo>
                    <a:pt x="33135" y="8437"/>
                    <a:pt x="26798" y="10248"/>
                    <a:pt x="19193" y="12059"/>
                  </a:cubicBezTo>
                  <a:close/>
                </a:path>
              </a:pathLst>
            </a:custGeom>
            <a:solidFill>
              <a:srgbClr val="444343"/>
            </a:solidFill>
            <a:ln w="18102" cap="flat">
              <a:noFill/>
              <a:prstDash val="solid"/>
              <a:miter/>
            </a:ln>
          </p:spPr>
          <p:txBody>
            <a:bodyPr rtlCol="0" anchor="ctr"/>
            <a:lstStyle/>
            <a:p>
              <a:endParaRPr lang="ja-JP" altLang="en-US" sz="1200"/>
            </a:p>
          </p:txBody>
        </p:sp>
        <p:sp>
          <p:nvSpPr>
            <p:cNvPr id="1253" name="フリーフォーム: 図形 1252">
              <a:extLst>
                <a:ext uri="{FF2B5EF4-FFF2-40B4-BE49-F238E27FC236}">
                  <a16:creationId xmlns:a16="http://schemas.microsoft.com/office/drawing/2014/main" id="{02D5A854-9158-040E-8CB4-F55AAFA5CC11}"/>
                </a:ext>
              </a:extLst>
            </p:cNvPr>
            <p:cNvSpPr/>
            <p:nvPr/>
          </p:nvSpPr>
          <p:spPr>
            <a:xfrm>
              <a:off x="5872843" y="3200799"/>
              <a:ext cx="108458" cy="53364"/>
            </a:xfrm>
            <a:custGeom>
              <a:avLst/>
              <a:gdLst>
                <a:gd name="connsiteX0" fmla="*/ 19736 w 108458"/>
                <a:gd name="connsiteY0" fmla="*/ 48734 h 53364"/>
                <a:gd name="connsiteX1" fmla="*/ 0 w 108458"/>
                <a:gd name="connsiteY1" fmla="*/ 50002 h 53364"/>
                <a:gd name="connsiteX2" fmla="*/ 20641 w 108458"/>
                <a:gd name="connsiteY2" fmla="*/ 30084 h 53364"/>
                <a:gd name="connsiteX3" fmla="*/ 15028 w 108458"/>
                <a:gd name="connsiteY3" fmla="*/ 8718 h 53364"/>
                <a:gd name="connsiteX4" fmla="*/ 55225 w 108458"/>
                <a:gd name="connsiteY4" fmla="*/ 4192 h 53364"/>
                <a:gd name="connsiteX5" fmla="*/ 81118 w 108458"/>
                <a:gd name="connsiteY5" fmla="*/ 2562 h 53364"/>
                <a:gd name="connsiteX6" fmla="*/ 77315 w 108458"/>
                <a:gd name="connsiteY6" fmla="*/ 25739 h 53364"/>
                <a:gd name="connsiteX7" fmla="*/ 99949 w 108458"/>
                <a:gd name="connsiteY7" fmla="*/ 18315 h 53364"/>
                <a:gd name="connsiteX8" fmla="*/ 108459 w 108458"/>
                <a:gd name="connsiteY8" fmla="*/ 47105 h 53364"/>
                <a:gd name="connsiteX9" fmla="*/ 87817 w 108458"/>
                <a:gd name="connsiteY9" fmla="*/ 48734 h 53364"/>
                <a:gd name="connsiteX10" fmla="*/ 88361 w 108458"/>
                <a:gd name="connsiteY10" fmla="*/ 49277 h 53364"/>
                <a:gd name="connsiteX11" fmla="*/ 44905 w 108458"/>
                <a:gd name="connsiteY11" fmla="*/ 44388 h 53364"/>
                <a:gd name="connsiteX12" fmla="*/ 19193 w 108458"/>
                <a:gd name="connsiteY12" fmla="*/ 49277 h 53364"/>
                <a:gd name="connsiteX13" fmla="*/ 19736 w 108458"/>
                <a:gd name="connsiteY13" fmla="*/ 48734 h 53364"/>
                <a:gd name="connsiteX14" fmla="*/ 39835 w 108458"/>
                <a:gd name="connsiteY14" fmla="*/ 33162 h 53364"/>
                <a:gd name="connsiteX15" fmla="*/ 67357 w 108458"/>
                <a:gd name="connsiteY15" fmla="*/ 33162 h 53364"/>
                <a:gd name="connsiteX16" fmla="*/ 39835 w 108458"/>
                <a:gd name="connsiteY16" fmla="*/ 33162 h 53364"/>
                <a:gd name="connsiteX17" fmla="*/ 40921 w 108458"/>
                <a:gd name="connsiteY17" fmla="*/ 10167 h 53364"/>
                <a:gd name="connsiteX18" fmla="*/ 18288 w 108458"/>
                <a:gd name="connsiteY18" fmla="*/ 11615 h 53364"/>
                <a:gd name="connsiteX19" fmla="*/ 40921 w 108458"/>
                <a:gd name="connsiteY19" fmla="*/ 10167 h 5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458" h="53364">
                  <a:moveTo>
                    <a:pt x="19736" y="48734"/>
                  </a:moveTo>
                  <a:cubicBezTo>
                    <a:pt x="13037" y="46742"/>
                    <a:pt x="7604" y="59055"/>
                    <a:pt x="0" y="50002"/>
                  </a:cubicBezTo>
                  <a:cubicBezTo>
                    <a:pt x="2897" y="39138"/>
                    <a:pt x="17382" y="41491"/>
                    <a:pt x="20641" y="30084"/>
                  </a:cubicBezTo>
                  <a:cubicBezTo>
                    <a:pt x="19193" y="24109"/>
                    <a:pt x="3802" y="20488"/>
                    <a:pt x="15028" y="8718"/>
                  </a:cubicBezTo>
                  <a:cubicBezTo>
                    <a:pt x="27341" y="-3956"/>
                    <a:pt x="45448" y="-335"/>
                    <a:pt x="55225" y="4192"/>
                  </a:cubicBezTo>
                  <a:cubicBezTo>
                    <a:pt x="66270" y="9443"/>
                    <a:pt x="72427" y="19763"/>
                    <a:pt x="81118" y="2562"/>
                  </a:cubicBezTo>
                  <a:cubicBezTo>
                    <a:pt x="89085" y="15237"/>
                    <a:pt x="69348" y="18134"/>
                    <a:pt x="77315" y="25739"/>
                  </a:cubicBezTo>
                  <a:cubicBezTo>
                    <a:pt x="87455" y="35516"/>
                    <a:pt x="87817" y="13245"/>
                    <a:pt x="99949" y="18315"/>
                  </a:cubicBezTo>
                  <a:cubicBezTo>
                    <a:pt x="91438" y="30808"/>
                    <a:pt x="90352" y="42397"/>
                    <a:pt x="108459" y="47105"/>
                  </a:cubicBezTo>
                  <a:cubicBezTo>
                    <a:pt x="100311" y="58874"/>
                    <a:pt x="94155" y="47105"/>
                    <a:pt x="87817" y="48734"/>
                  </a:cubicBezTo>
                  <a:lnTo>
                    <a:pt x="88361" y="49277"/>
                  </a:lnTo>
                  <a:cubicBezTo>
                    <a:pt x="75867" y="31895"/>
                    <a:pt x="59390" y="48010"/>
                    <a:pt x="44905" y="44388"/>
                  </a:cubicBezTo>
                  <a:cubicBezTo>
                    <a:pt x="37300" y="42578"/>
                    <a:pt x="24806" y="33525"/>
                    <a:pt x="19193" y="49277"/>
                  </a:cubicBezTo>
                  <a:lnTo>
                    <a:pt x="19736" y="48734"/>
                  </a:lnTo>
                  <a:close/>
                  <a:moveTo>
                    <a:pt x="39835" y="33162"/>
                  </a:moveTo>
                  <a:lnTo>
                    <a:pt x="67357" y="33162"/>
                  </a:lnTo>
                  <a:cubicBezTo>
                    <a:pt x="57453" y="19890"/>
                    <a:pt x="48290" y="19890"/>
                    <a:pt x="39835" y="33162"/>
                  </a:cubicBezTo>
                  <a:close/>
                  <a:moveTo>
                    <a:pt x="40921" y="10167"/>
                  </a:moveTo>
                  <a:cubicBezTo>
                    <a:pt x="32592" y="10710"/>
                    <a:pt x="26255" y="11072"/>
                    <a:pt x="18288" y="11615"/>
                  </a:cubicBezTo>
                  <a:cubicBezTo>
                    <a:pt x="26798" y="23204"/>
                    <a:pt x="32954" y="28093"/>
                    <a:pt x="40921" y="10167"/>
                  </a:cubicBezTo>
                  <a:close/>
                </a:path>
              </a:pathLst>
            </a:custGeom>
            <a:solidFill>
              <a:srgbClr val="444343"/>
            </a:solidFill>
            <a:ln w="18102" cap="flat">
              <a:noFill/>
              <a:prstDash val="solid"/>
              <a:miter/>
            </a:ln>
          </p:spPr>
          <p:txBody>
            <a:bodyPr rtlCol="0" anchor="ctr"/>
            <a:lstStyle/>
            <a:p>
              <a:endParaRPr lang="ja-JP" altLang="en-US" sz="1200"/>
            </a:p>
          </p:txBody>
        </p:sp>
        <p:sp>
          <p:nvSpPr>
            <p:cNvPr id="1254" name="フリーフォーム: 図形 1253">
              <a:extLst>
                <a:ext uri="{FF2B5EF4-FFF2-40B4-BE49-F238E27FC236}">
                  <a16:creationId xmlns:a16="http://schemas.microsoft.com/office/drawing/2014/main" id="{A1D86BC0-F474-893F-1621-52FFD70FED76}"/>
                </a:ext>
              </a:extLst>
            </p:cNvPr>
            <p:cNvSpPr/>
            <p:nvPr/>
          </p:nvSpPr>
          <p:spPr>
            <a:xfrm>
              <a:off x="6842998" y="3210121"/>
              <a:ext cx="80756" cy="95361"/>
            </a:xfrm>
            <a:custGeom>
              <a:avLst/>
              <a:gdLst>
                <a:gd name="connsiteX0" fmla="*/ 63555 w 80756"/>
                <a:gd name="connsiteY0" fmla="*/ 50457 h 95361"/>
                <a:gd name="connsiteX1" fmla="*/ 80756 w 80756"/>
                <a:gd name="connsiteY1" fmla="*/ 94094 h 95361"/>
                <a:gd name="connsiteX2" fmla="*/ 0 w 80756"/>
                <a:gd name="connsiteY2" fmla="*/ 95362 h 95361"/>
                <a:gd name="connsiteX3" fmla="*/ 27884 w 80756"/>
                <a:gd name="connsiteY3" fmla="*/ 72004 h 95361"/>
                <a:gd name="connsiteX4" fmla="*/ 9416 w 80756"/>
                <a:gd name="connsiteY4" fmla="*/ 47741 h 95361"/>
                <a:gd name="connsiteX5" fmla="*/ 4346 w 80756"/>
                <a:gd name="connsiteY5" fmla="*/ 35067 h 95361"/>
                <a:gd name="connsiteX6" fmla="*/ 4708 w 80756"/>
                <a:gd name="connsiteY6" fmla="*/ 25108 h 95361"/>
                <a:gd name="connsiteX7" fmla="*/ 4165 w 80756"/>
                <a:gd name="connsiteY7" fmla="*/ 25470 h 95361"/>
                <a:gd name="connsiteX8" fmla="*/ 13761 w 80756"/>
                <a:gd name="connsiteY8" fmla="*/ 16236 h 95361"/>
                <a:gd name="connsiteX9" fmla="*/ 9416 w 80756"/>
                <a:gd name="connsiteY9" fmla="*/ 5553 h 95361"/>
                <a:gd name="connsiteX10" fmla="*/ 9416 w 80756"/>
                <a:gd name="connsiteY10" fmla="*/ 5553 h 95361"/>
                <a:gd name="connsiteX11" fmla="*/ 24987 w 80756"/>
                <a:gd name="connsiteY11" fmla="*/ 14787 h 95361"/>
                <a:gd name="connsiteX12" fmla="*/ 24082 w 80756"/>
                <a:gd name="connsiteY12" fmla="*/ 33618 h 95361"/>
                <a:gd name="connsiteX13" fmla="*/ 14848 w 80756"/>
                <a:gd name="connsiteY13" fmla="*/ 38869 h 95361"/>
                <a:gd name="connsiteX14" fmla="*/ 23358 w 80756"/>
                <a:gd name="connsiteY14" fmla="*/ 44120 h 95361"/>
                <a:gd name="connsiteX15" fmla="*/ 63193 w 80756"/>
                <a:gd name="connsiteY15" fmla="*/ 46474 h 95361"/>
                <a:gd name="connsiteX16" fmla="*/ 63736 w 80756"/>
                <a:gd name="connsiteY16" fmla="*/ 50638 h 9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756" h="95361">
                  <a:moveTo>
                    <a:pt x="63555" y="50457"/>
                  </a:moveTo>
                  <a:cubicBezTo>
                    <a:pt x="44724" y="72909"/>
                    <a:pt x="53415" y="85403"/>
                    <a:pt x="80756" y="94094"/>
                  </a:cubicBezTo>
                  <a:cubicBezTo>
                    <a:pt x="52510" y="84860"/>
                    <a:pt x="26255" y="81239"/>
                    <a:pt x="0" y="95362"/>
                  </a:cubicBezTo>
                  <a:cubicBezTo>
                    <a:pt x="6519" y="81239"/>
                    <a:pt x="27522" y="86489"/>
                    <a:pt x="27884" y="72004"/>
                  </a:cubicBezTo>
                  <a:cubicBezTo>
                    <a:pt x="28066" y="62951"/>
                    <a:pt x="18831" y="53535"/>
                    <a:pt x="9416" y="47741"/>
                  </a:cubicBezTo>
                  <a:cubicBezTo>
                    <a:pt x="7786" y="43577"/>
                    <a:pt x="6156" y="39412"/>
                    <a:pt x="4346" y="35067"/>
                  </a:cubicBezTo>
                  <a:cubicBezTo>
                    <a:pt x="4346" y="31808"/>
                    <a:pt x="4527" y="28367"/>
                    <a:pt x="4708" y="25108"/>
                  </a:cubicBezTo>
                  <a:cubicBezTo>
                    <a:pt x="4708" y="25108"/>
                    <a:pt x="4165" y="25470"/>
                    <a:pt x="4165" y="25470"/>
                  </a:cubicBezTo>
                  <a:cubicBezTo>
                    <a:pt x="10683" y="25832"/>
                    <a:pt x="15753" y="24746"/>
                    <a:pt x="13761" y="16236"/>
                  </a:cubicBezTo>
                  <a:cubicBezTo>
                    <a:pt x="15753" y="11347"/>
                    <a:pt x="19736" y="5553"/>
                    <a:pt x="9416" y="5553"/>
                  </a:cubicBezTo>
                  <a:lnTo>
                    <a:pt x="9416" y="5553"/>
                  </a:lnTo>
                  <a:cubicBezTo>
                    <a:pt x="20642" y="-1509"/>
                    <a:pt x="29333" y="-4949"/>
                    <a:pt x="24987" y="14787"/>
                  </a:cubicBezTo>
                  <a:cubicBezTo>
                    <a:pt x="23539" y="20762"/>
                    <a:pt x="24263" y="27281"/>
                    <a:pt x="24082" y="33618"/>
                  </a:cubicBezTo>
                  <a:cubicBezTo>
                    <a:pt x="20642" y="34886"/>
                    <a:pt x="15210" y="33618"/>
                    <a:pt x="14848" y="38869"/>
                  </a:cubicBezTo>
                  <a:cubicBezTo>
                    <a:pt x="14486" y="44482"/>
                    <a:pt x="19556" y="43758"/>
                    <a:pt x="23358" y="44120"/>
                  </a:cubicBezTo>
                  <a:cubicBezTo>
                    <a:pt x="36576" y="45388"/>
                    <a:pt x="50156" y="41766"/>
                    <a:pt x="63193" y="46474"/>
                  </a:cubicBezTo>
                  <a:cubicBezTo>
                    <a:pt x="63193" y="47922"/>
                    <a:pt x="63193" y="49371"/>
                    <a:pt x="63736" y="50638"/>
                  </a:cubicBezTo>
                  <a:close/>
                </a:path>
              </a:pathLst>
            </a:custGeom>
            <a:solidFill>
              <a:srgbClr val="373636"/>
            </a:solidFill>
            <a:ln w="18102" cap="flat">
              <a:noFill/>
              <a:prstDash val="solid"/>
              <a:miter/>
            </a:ln>
          </p:spPr>
          <p:txBody>
            <a:bodyPr rtlCol="0" anchor="ctr"/>
            <a:lstStyle/>
            <a:p>
              <a:endParaRPr lang="ja-JP" altLang="en-US" sz="1200"/>
            </a:p>
          </p:txBody>
        </p:sp>
        <p:sp>
          <p:nvSpPr>
            <p:cNvPr id="1255" name="フリーフォーム: 図形 1254">
              <a:extLst>
                <a:ext uri="{FF2B5EF4-FFF2-40B4-BE49-F238E27FC236}">
                  <a16:creationId xmlns:a16="http://schemas.microsoft.com/office/drawing/2014/main" id="{8D59388C-0CB9-A2C5-302A-AF23133DBBAA}"/>
                </a:ext>
              </a:extLst>
            </p:cNvPr>
            <p:cNvSpPr/>
            <p:nvPr/>
          </p:nvSpPr>
          <p:spPr>
            <a:xfrm>
              <a:off x="7277197" y="3198473"/>
              <a:ext cx="62849" cy="107553"/>
            </a:xfrm>
            <a:custGeom>
              <a:avLst/>
              <a:gdLst>
                <a:gd name="connsiteX0" fmla="*/ 23538 w 62849"/>
                <a:gd name="connsiteY0" fmla="*/ 88542 h 107553"/>
                <a:gd name="connsiteX1" fmla="*/ 3802 w 62849"/>
                <a:gd name="connsiteY1" fmla="*/ 107554 h 107553"/>
                <a:gd name="connsiteX2" fmla="*/ 23538 w 62849"/>
                <a:gd name="connsiteY2" fmla="*/ 56855 h 107553"/>
                <a:gd name="connsiteX3" fmla="*/ 0 w 62849"/>
                <a:gd name="connsiteY3" fmla="*/ 31687 h 107553"/>
                <a:gd name="connsiteX4" fmla="*/ 29876 w 62849"/>
                <a:gd name="connsiteY4" fmla="*/ 0 h 107553"/>
                <a:gd name="connsiteX5" fmla="*/ 53958 w 62849"/>
                <a:gd name="connsiteY5" fmla="*/ 25168 h 107553"/>
                <a:gd name="connsiteX6" fmla="*/ 57217 w 62849"/>
                <a:gd name="connsiteY6" fmla="*/ 83291 h 107553"/>
                <a:gd name="connsiteX7" fmla="*/ 42370 w 62849"/>
                <a:gd name="connsiteY7" fmla="*/ 104476 h 107553"/>
                <a:gd name="connsiteX8" fmla="*/ 28246 w 62849"/>
                <a:gd name="connsiteY8" fmla="*/ 93611 h 107553"/>
                <a:gd name="connsiteX9" fmla="*/ 48164 w 62849"/>
                <a:gd name="connsiteY9" fmla="*/ 80756 h 107553"/>
                <a:gd name="connsiteX10" fmla="*/ 50155 w 62849"/>
                <a:gd name="connsiteY10" fmla="*/ 44543 h 107553"/>
                <a:gd name="connsiteX11" fmla="*/ 43275 w 62849"/>
                <a:gd name="connsiteY11" fmla="*/ 32411 h 107553"/>
                <a:gd name="connsiteX12" fmla="*/ 35308 w 62849"/>
                <a:gd name="connsiteY12" fmla="*/ 44361 h 107553"/>
                <a:gd name="connsiteX13" fmla="*/ 23538 w 62849"/>
                <a:gd name="connsiteY13" fmla="*/ 88723 h 10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49" h="107553">
                  <a:moveTo>
                    <a:pt x="23538" y="88542"/>
                  </a:moveTo>
                  <a:cubicBezTo>
                    <a:pt x="18831" y="94336"/>
                    <a:pt x="16658" y="102846"/>
                    <a:pt x="3802" y="107554"/>
                  </a:cubicBezTo>
                  <a:cubicBezTo>
                    <a:pt x="8510" y="87274"/>
                    <a:pt x="20461" y="73513"/>
                    <a:pt x="23538" y="56855"/>
                  </a:cubicBezTo>
                  <a:cubicBezTo>
                    <a:pt x="26255" y="42189"/>
                    <a:pt x="29695" y="28971"/>
                    <a:pt x="0" y="31687"/>
                  </a:cubicBezTo>
                  <a:cubicBezTo>
                    <a:pt x="16658" y="21728"/>
                    <a:pt x="32592" y="19555"/>
                    <a:pt x="29876" y="0"/>
                  </a:cubicBezTo>
                  <a:cubicBezTo>
                    <a:pt x="36938" y="11226"/>
                    <a:pt x="43999" y="18107"/>
                    <a:pt x="53958" y="25168"/>
                  </a:cubicBezTo>
                  <a:cubicBezTo>
                    <a:pt x="70797" y="36938"/>
                    <a:pt x="58847" y="63192"/>
                    <a:pt x="57217" y="83291"/>
                  </a:cubicBezTo>
                  <a:cubicBezTo>
                    <a:pt x="56311" y="93068"/>
                    <a:pt x="55406" y="103751"/>
                    <a:pt x="42370" y="104476"/>
                  </a:cubicBezTo>
                  <a:cubicBezTo>
                    <a:pt x="35670" y="104838"/>
                    <a:pt x="26436" y="105743"/>
                    <a:pt x="28246" y="93611"/>
                  </a:cubicBezTo>
                  <a:cubicBezTo>
                    <a:pt x="40016" y="97233"/>
                    <a:pt x="47077" y="93611"/>
                    <a:pt x="48164" y="80756"/>
                  </a:cubicBezTo>
                  <a:cubicBezTo>
                    <a:pt x="49069" y="68624"/>
                    <a:pt x="49975" y="56674"/>
                    <a:pt x="50155" y="44543"/>
                  </a:cubicBezTo>
                  <a:cubicBezTo>
                    <a:pt x="50155" y="39654"/>
                    <a:pt x="52872" y="32411"/>
                    <a:pt x="43275" y="32411"/>
                  </a:cubicBezTo>
                  <a:cubicBezTo>
                    <a:pt x="34403" y="32411"/>
                    <a:pt x="36575" y="39291"/>
                    <a:pt x="35308" y="44361"/>
                  </a:cubicBezTo>
                  <a:cubicBezTo>
                    <a:pt x="31505" y="59209"/>
                    <a:pt x="27522" y="73875"/>
                    <a:pt x="23538" y="88723"/>
                  </a:cubicBezTo>
                  <a:close/>
                </a:path>
              </a:pathLst>
            </a:custGeom>
            <a:solidFill>
              <a:srgbClr val="444343"/>
            </a:solidFill>
            <a:ln w="18102" cap="flat">
              <a:noFill/>
              <a:prstDash val="solid"/>
              <a:miter/>
            </a:ln>
          </p:spPr>
          <p:txBody>
            <a:bodyPr rtlCol="0" anchor="ctr"/>
            <a:lstStyle/>
            <a:p>
              <a:endParaRPr lang="ja-JP" altLang="en-US" sz="1200"/>
            </a:p>
          </p:txBody>
        </p:sp>
        <p:sp>
          <p:nvSpPr>
            <p:cNvPr id="1256" name="フリーフォーム: 図形 1255">
              <a:extLst>
                <a:ext uri="{FF2B5EF4-FFF2-40B4-BE49-F238E27FC236}">
                  <a16:creationId xmlns:a16="http://schemas.microsoft.com/office/drawing/2014/main" id="{3CCDF6E3-4384-E9E8-A682-40A01CE2D9E1}"/>
                </a:ext>
              </a:extLst>
            </p:cNvPr>
            <p:cNvSpPr/>
            <p:nvPr/>
          </p:nvSpPr>
          <p:spPr>
            <a:xfrm>
              <a:off x="7990781" y="3249533"/>
              <a:ext cx="109001" cy="51785"/>
            </a:xfrm>
            <a:custGeom>
              <a:avLst/>
              <a:gdLst>
                <a:gd name="connsiteX0" fmla="*/ 85645 w 109001"/>
                <a:gd name="connsiteY0" fmla="*/ 0 h 51785"/>
                <a:gd name="connsiteX1" fmla="*/ 77135 w 109001"/>
                <a:gd name="connsiteY1" fmla="*/ 34584 h 51785"/>
                <a:gd name="connsiteX2" fmla="*/ 83110 w 109001"/>
                <a:gd name="connsiteY2" fmla="*/ 45448 h 51785"/>
                <a:gd name="connsiteX3" fmla="*/ 109002 w 109001"/>
                <a:gd name="connsiteY3" fmla="*/ 51785 h 51785"/>
                <a:gd name="connsiteX4" fmla="*/ 0 w 109001"/>
                <a:gd name="connsiteY4" fmla="*/ 51785 h 51785"/>
                <a:gd name="connsiteX5" fmla="*/ 11226 w 109001"/>
                <a:gd name="connsiteY5" fmla="*/ 45810 h 51785"/>
                <a:gd name="connsiteX6" fmla="*/ 19193 w 109001"/>
                <a:gd name="connsiteY6" fmla="*/ 28246 h 51785"/>
                <a:gd name="connsiteX7" fmla="*/ 17563 w 109001"/>
                <a:gd name="connsiteY7" fmla="*/ 0 h 51785"/>
                <a:gd name="connsiteX8" fmla="*/ 17020 w 109001"/>
                <a:gd name="connsiteY8" fmla="*/ 543 h 51785"/>
                <a:gd name="connsiteX9" fmla="*/ 86188 w 109001"/>
                <a:gd name="connsiteY9" fmla="*/ 543 h 51785"/>
                <a:gd name="connsiteX10" fmla="*/ 85645 w 109001"/>
                <a:gd name="connsiteY10" fmla="*/ 0 h 51785"/>
                <a:gd name="connsiteX11" fmla="*/ 50337 w 109001"/>
                <a:gd name="connsiteY11" fmla="*/ 9777 h 51785"/>
                <a:gd name="connsiteX12" fmla="*/ 28065 w 109001"/>
                <a:gd name="connsiteY12" fmla="*/ 16296 h 51785"/>
                <a:gd name="connsiteX13" fmla="*/ 52328 w 109001"/>
                <a:gd name="connsiteY13" fmla="*/ 23177 h 51785"/>
                <a:gd name="connsiteX14" fmla="*/ 66994 w 109001"/>
                <a:gd name="connsiteY14" fmla="*/ 23357 h 51785"/>
                <a:gd name="connsiteX15" fmla="*/ 76048 w 109001"/>
                <a:gd name="connsiteY15" fmla="*/ 15029 h 51785"/>
                <a:gd name="connsiteX16" fmla="*/ 66814 w 109001"/>
                <a:gd name="connsiteY16" fmla="*/ 9959 h 51785"/>
                <a:gd name="connsiteX17" fmla="*/ 50518 w 109001"/>
                <a:gd name="connsiteY17" fmla="*/ 9959 h 51785"/>
                <a:gd name="connsiteX18" fmla="*/ 65727 w 109001"/>
                <a:gd name="connsiteY18" fmla="*/ 34765 h 51785"/>
                <a:gd name="connsiteX19" fmla="*/ 50155 w 109001"/>
                <a:gd name="connsiteY19" fmla="*/ 30600 h 51785"/>
                <a:gd name="connsiteX20" fmla="*/ 37843 w 109001"/>
                <a:gd name="connsiteY20" fmla="*/ 35670 h 51785"/>
                <a:gd name="connsiteX21" fmla="*/ 51604 w 109001"/>
                <a:gd name="connsiteY21" fmla="*/ 45629 h 51785"/>
                <a:gd name="connsiteX22" fmla="*/ 65727 w 109001"/>
                <a:gd name="connsiteY22" fmla="*/ 34584 h 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001" h="51785">
                  <a:moveTo>
                    <a:pt x="85645" y="0"/>
                  </a:moveTo>
                  <a:cubicBezTo>
                    <a:pt x="84739" y="11950"/>
                    <a:pt x="91982" y="25349"/>
                    <a:pt x="77135" y="34584"/>
                  </a:cubicBezTo>
                  <a:cubicBezTo>
                    <a:pt x="73875" y="36757"/>
                    <a:pt x="73694" y="44904"/>
                    <a:pt x="83110" y="45448"/>
                  </a:cubicBezTo>
                  <a:cubicBezTo>
                    <a:pt x="89990" y="45810"/>
                    <a:pt x="97595" y="43456"/>
                    <a:pt x="109002" y="51785"/>
                  </a:cubicBezTo>
                  <a:lnTo>
                    <a:pt x="0" y="51785"/>
                  </a:lnTo>
                  <a:cubicBezTo>
                    <a:pt x="1086" y="43456"/>
                    <a:pt x="6881" y="45810"/>
                    <a:pt x="11226" y="45810"/>
                  </a:cubicBezTo>
                  <a:cubicBezTo>
                    <a:pt x="25711" y="45448"/>
                    <a:pt x="38748" y="45810"/>
                    <a:pt x="19193" y="28246"/>
                  </a:cubicBezTo>
                  <a:cubicBezTo>
                    <a:pt x="12494" y="22271"/>
                    <a:pt x="17382" y="9597"/>
                    <a:pt x="17563" y="0"/>
                  </a:cubicBezTo>
                  <a:cubicBezTo>
                    <a:pt x="17563" y="0"/>
                    <a:pt x="17020" y="543"/>
                    <a:pt x="17020" y="543"/>
                  </a:cubicBezTo>
                  <a:cubicBezTo>
                    <a:pt x="40016" y="543"/>
                    <a:pt x="63192" y="543"/>
                    <a:pt x="86188" y="543"/>
                  </a:cubicBezTo>
                  <a:lnTo>
                    <a:pt x="85645" y="0"/>
                  </a:lnTo>
                  <a:close/>
                  <a:moveTo>
                    <a:pt x="50337" y="9777"/>
                  </a:moveTo>
                  <a:cubicBezTo>
                    <a:pt x="43999" y="13399"/>
                    <a:pt x="28065" y="3259"/>
                    <a:pt x="28065" y="16296"/>
                  </a:cubicBezTo>
                  <a:cubicBezTo>
                    <a:pt x="28065" y="29695"/>
                    <a:pt x="43818" y="21004"/>
                    <a:pt x="52328" y="23177"/>
                  </a:cubicBezTo>
                  <a:cubicBezTo>
                    <a:pt x="57036" y="24263"/>
                    <a:pt x="62106" y="23357"/>
                    <a:pt x="66994" y="23357"/>
                  </a:cubicBezTo>
                  <a:cubicBezTo>
                    <a:pt x="72608" y="23357"/>
                    <a:pt x="76591" y="21366"/>
                    <a:pt x="76048" y="15029"/>
                  </a:cubicBezTo>
                  <a:cubicBezTo>
                    <a:pt x="75505" y="9234"/>
                    <a:pt x="70616" y="10140"/>
                    <a:pt x="66814" y="9959"/>
                  </a:cubicBezTo>
                  <a:cubicBezTo>
                    <a:pt x="61925" y="9777"/>
                    <a:pt x="57036" y="9959"/>
                    <a:pt x="50518" y="9959"/>
                  </a:cubicBezTo>
                  <a:close/>
                  <a:moveTo>
                    <a:pt x="65727" y="34765"/>
                  </a:moveTo>
                  <a:cubicBezTo>
                    <a:pt x="62830" y="26436"/>
                    <a:pt x="55406" y="30781"/>
                    <a:pt x="50155" y="30600"/>
                  </a:cubicBezTo>
                  <a:cubicBezTo>
                    <a:pt x="45991" y="30600"/>
                    <a:pt x="37300" y="26255"/>
                    <a:pt x="37843" y="35670"/>
                  </a:cubicBezTo>
                  <a:cubicBezTo>
                    <a:pt x="38205" y="42913"/>
                    <a:pt x="44361" y="45629"/>
                    <a:pt x="51604" y="45629"/>
                  </a:cubicBezTo>
                  <a:cubicBezTo>
                    <a:pt x="59028" y="45629"/>
                    <a:pt x="63735" y="42732"/>
                    <a:pt x="65727" y="34584"/>
                  </a:cubicBezTo>
                  <a:close/>
                </a:path>
              </a:pathLst>
            </a:custGeom>
            <a:solidFill>
              <a:srgbClr val="444343"/>
            </a:solidFill>
            <a:ln w="18102" cap="flat">
              <a:noFill/>
              <a:prstDash val="solid"/>
              <a:miter/>
            </a:ln>
          </p:spPr>
          <p:txBody>
            <a:bodyPr rtlCol="0" anchor="ctr"/>
            <a:lstStyle/>
            <a:p>
              <a:endParaRPr lang="ja-JP" altLang="en-US" sz="1200"/>
            </a:p>
          </p:txBody>
        </p:sp>
        <p:sp>
          <p:nvSpPr>
            <p:cNvPr id="1257" name="フリーフォーム: 図形 1256">
              <a:extLst>
                <a:ext uri="{FF2B5EF4-FFF2-40B4-BE49-F238E27FC236}">
                  <a16:creationId xmlns:a16="http://schemas.microsoft.com/office/drawing/2014/main" id="{ED289321-972A-222B-CB7D-4CA250FECBE2}"/>
                </a:ext>
              </a:extLst>
            </p:cNvPr>
            <p:cNvSpPr/>
            <p:nvPr/>
          </p:nvSpPr>
          <p:spPr>
            <a:xfrm>
              <a:off x="4934555" y="3249533"/>
              <a:ext cx="106648" cy="51785"/>
            </a:xfrm>
            <a:custGeom>
              <a:avLst/>
              <a:gdLst>
                <a:gd name="connsiteX0" fmla="*/ 85645 w 106648"/>
                <a:gd name="connsiteY0" fmla="*/ 0 h 51785"/>
                <a:gd name="connsiteX1" fmla="*/ 77135 w 106648"/>
                <a:gd name="connsiteY1" fmla="*/ 34584 h 51785"/>
                <a:gd name="connsiteX2" fmla="*/ 83110 w 106648"/>
                <a:gd name="connsiteY2" fmla="*/ 45448 h 51785"/>
                <a:gd name="connsiteX3" fmla="*/ 106648 w 106648"/>
                <a:gd name="connsiteY3" fmla="*/ 51785 h 51785"/>
                <a:gd name="connsiteX4" fmla="*/ 0 w 106648"/>
                <a:gd name="connsiteY4" fmla="*/ 51785 h 51785"/>
                <a:gd name="connsiteX5" fmla="*/ 11226 w 106648"/>
                <a:gd name="connsiteY5" fmla="*/ 45810 h 51785"/>
                <a:gd name="connsiteX6" fmla="*/ 19193 w 106648"/>
                <a:gd name="connsiteY6" fmla="*/ 28246 h 51785"/>
                <a:gd name="connsiteX7" fmla="*/ 17563 w 106648"/>
                <a:gd name="connsiteY7" fmla="*/ 0 h 51785"/>
                <a:gd name="connsiteX8" fmla="*/ 17020 w 106648"/>
                <a:gd name="connsiteY8" fmla="*/ 543 h 51785"/>
                <a:gd name="connsiteX9" fmla="*/ 86188 w 106648"/>
                <a:gd name="connsiteY9" fmla="*/ 543 h 51785"/>
                <a:gd name="connsiteX10" fmla="*/ 85645 w 106648"/>
                <a:gd name="connsiteY10" fmla="*/ 0 h 51785"/>
                <a:gd name="connsiteX11" fmla="*/ 52690 w 106648"/>
                <a:gd name="connsiteY11" fmla="*/ 9777 h 51785"/>
                <a:gd name="connsiteX12" fmla="*/ 40559 w 106648"/>
                <a:gd name="connsiteY12" fmla="*/ 9777 h 51785"/>
                <a:gd name="connsiteX13" fmla="*/ 27160 w 106648"/>
                <a:gd name="connsiteY13" fmla="*/ 15572 h 51785"/>
                <a:gd name="connsiteX14" fmla="*/ 39473 w 106648"/>
                <a:gd name="connsiteY14" fmla="*/ 23177 h 51785"/>
                <a:gd name="connsiteX15" fmla="*/ 63917 w 106648"/>
                <a:gd name="connsiteY15" fmla="*/ 23177 h 51785"/>
                <a:gd name="connsiteX16" fmla="*/ 76048 w 106648"/>
                <a:gd name="connsiteY16" fmla="*/ 15391 h 51785"/>
                <a:gd name="connsiteX17" fmla="*/ 65003 w 106648"/>
                <a:gd name="connsiteY17" fmla="*/ 9777 h 51785"/>
                <a:gd name="connsiteX18" fmla="*/ 52871 w 106648"/>
                <a:gd name="connsiteY18" fmla="*/ 9777 h 51785"/>
                <a:gd name="connsiteX19" fmla="*/ 37481 w 106648"/>
                <a:gd name="connsiteY19" fmla="*/ 32049 h 51785"/>
                <a:gd name="connsiteX20" fmla="*/ 53234 w 106648"/>
                <a:gd name="connsiteY20" fmla="*/ 45629 h 51785"/>
                <a:gd name="connsiteX21" fmla="*/ 65365 w 106648"/>
                <a:gd name="connsiteY21" fmla="*/ 31505 h 51785"/>
                <a:gd name="connsiteX22" fmla="*/ 37481 w 106648"/>
                <a:gd name="connsiteY22" fmla="*/ 32049 h 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48" h="51785">
                  <a:moveTo>
                    <a:pt x="85645" y="0"/>
                  </a:moveTo>
                  <a:cubicBezTo>
                    <a:pt x="84739" y="11950"/>
                    <a:pt x="91982" y="25349"/>
                    <a:pt x="77135" y="34584"/>
                  </a:cubicBezTo>
                  <a:cubicBezTo>
                    <a:pt x="73875" y="36757"/>
                    <a:pt x="73694" y="44904"/>
                    <a:pt x="83110" y="45448"/>
                  </a:cubicBezTo>
                  <a:cubicBezTo>
                    <a:pt x="89809" y="45810"/>
                    <a:pt x="97776" y="42551"/>
                    <a:pt x="106648" y="51785"/>
                  </a:cubicBezTo>
                  <a:lnTo>
                    <a:pt x="0" y="51785"/>
                  </a:lnTo>
                  <a:cubicBezTo>
                    <a:pt x="1086" y="43456"/>
                    <a:pt x="6881" y="45810"/>
                    <a:pt x="11226" y="45810"/>
                  </a:cubicBezTo>
                  <a:cubicBezTo>
                    <a:pt x="25711" y="45448"/>
                    <a:pt x="38748" y="45810"/>
                    <a:pt x="19193" y="28246"/>
                  </a:cubicBezTo>
                  <a:cubicBezTo>
                    <a:pt x="12494" y="22271"/>
                    <a:pt x="17383" y="9597"/>
                    <a:pt x="17563" y="0"/>
                  </a:cubicBezTo>
                  <a:cubicBezTo>
                    <a:pt x="17563" y="0"/>
                    <a:pt x="17020" y="543"/>
                    <a:pt x="17020" y="543"/>
                  </a:cubicBezTo>
                  <a:cubicBezTo>
                    <a:pt x="40016" y="543"/>
                    <a:pt x="63192" y="543"/>
                    <a:pt x="86188" y="543"/>
                  </a:cubicBezTo>
                  <a:lnTo>
                    <a:pt x="85645" y="0"/>
                  </a:lnTo>
                  <a:close/>
                  <a:moveTo>
                    <a:pt x="52690" y="9777"/>
                  </a:moveTo>
                  <a:cubicBezTo>
                    <a:pt x="48526" y="9777"/>
                    <a:pt x="44543" y="9234"/>
                    <a:pt x="40559" y="9777"/>
                  </a:cubicBezTo>
                  <a:cubicBezTo>
                    <a:pt x="35670" y="10502"/>
                    <a:pt x="27703" y="6518"/>
                    <a:pt x="27160" y="15572"/>
                  </a:cubicBezTo>
                  <a:cubicBezTo>
                    <a:pt x="26617" y="23901"/>
                    <a:pt x="33678" y="23177"/>
                    <a:pt x="39473" y="23177"/>
                  </a:cubicBezTo>
                  <a:cubicBezTo>
                    <a:pt x="47621" y="23177"/>
                    <a:pt x="55769" y="23177"/>
                    <a:pt x="63917" y="23177"/>
                  </a:cubicBezTo>
                  <a:cubicBezTo>
                    <a:pt x="69530" y="23177"/>
                    <a:pt x="76410" y="23901"/>
                    <a:pt x="76048" y="15391"/>
                  </a:cubicBezTo>
                  <a:cubicBezTo>
                    <a:pt x="75686" y="8148"/>
                    <a:pt x="69349" y="9959"/>
                    <a:pt x="65003" y="9777"/>
                  </a:cubicBezTo>
                  <a:cubicBezTo>
                    <a:pt x="61020" y="9415"/>
                    <a:pt x="56855" y="9777"/>
                    <a:pt x="52871" y="9777"/>
                  </a:cubicBezTo>
                  <a:close/>
                  <a:moveTo>
                    <a:pt x="37481" y="32049"/>
                  </a:moveTo>
                  <a:cubicBezTo>
                    <a:pt x="38024" y="42732"/>
                    <a:pt x="43999" y="46172"/>
                    <a:pt x="53234" y="45629"/>
                  </a:cubicBezTo>
                  <a:cubicBezTo>
                    <a:pt x="61925" y="45085"/>
                    <a:pt x="65908" y="40559"/>
                    <a:pt x="65365" y="31505"/>
                  </a:cubicBezTo>
                  <a:cubicBezTo>
                    <a:pt x="55950" y="29876"/>
                    <a:pt x="46715" y="28790"/>
                    <a:pt x="37481" y="32049"/>
                  </a:cubicBezTo>
                  <a:close/>
                </a:path>
              </a:pathLst>
            </a:custGeom>
            <a:solidFill>
              <a:srgbClr val="444343"/>
            </a:solidFill>
            <a:ln w="18102" cap="flat">
              <a:noFill/>
              <a:prstDash val="solid"/>
              <a:miter/>
            </a:ln>
          </p:spPr>
          <p:txBody>
            <a:bodyPr rtlCol="0" anchor="ctr"/>
            <a:lstStyle/>
            <a:p>
              <a:endParaRPr lang="ja-JP" altLang="en-US" sz="1200"/>
            </a:p>
          </p:txBody>
        </p:sp>
        <p:sp>
          <p:nvSpPr>
            <p:cNvPr id="1258" name="フリーフォーム: 図形 1257">
              <a:extLst>
                <a:ext uri="{FF2B5EF4-FFF2-40B4-BE49-F238E27FC236}">
                  <a16:creationId xmlns:a16="http://schemas.microsoft.com/office/drawing/2014/main" id="{A48CD401-EBFB-6276-730D-33E101D4382B}"/>
                </a:ext>
              </a:extLst>
            </p:cNvPr>
            <p:cNvSpPr/>
            <p:nvPr/>
          </p:nvSpPr>
          <p:spPr>
            <a:xfrm>
              <a:off x="5875016" y="3249533"/>
              <a:ext cx="106648" cy="51785"/>
            </a:xfrm>
            <a:custGeom>
              <a:avLst/>
              <a:gdLst>
                <a:gd name="connsiteX0" fmla="*/ 85645 w 106648"/>
                <a:gd name="connsiteY0" fmla="*/ 0 h 51785"/>
                <a:gd name="connsiteX1" fmla="*/ 77135 w 106648"/>
                <a:gd name="connsiteY1" fmla="*/ 34584 h 51785"/>
                <a:gd name="connsiteX2" fmla="*/ 83110 w 106648"/>
                <a:gd name="connsiteY2" fmla="*/ 45448 h 51785"/>
                <a:gd name="connsiteX3" fmla="*/ 106649 w 106648"/>
                <a:gd name="connsiteY3" fmla="*/ 51785 h 51785"/>
                <a:gd name="connsiteX4" fmla="*/ 0 w 106648"/>
                <a:gd name="connsiteY4" fmla="*/ 51785 h 51785"/>
                <a:gd name="connsiteX5" fmla="*/ 11226 w 106648"/>
                <a:gd name="connsiteY5" fmla="*/ 45810 h 51785"/>
                <a:gd name="connsiteX6" fmla="*/ 19193 w 106648"/>
                <a:gd name="connsiteY6" fmla="*/ 28246 h 51785"/>
                <a:gd name="connsiteX7" fmla="*/ 17563 w 106648"/>
                <a:gd name="connsiteY7" fmla="*/ 0 h 51785"/>
                <a:gd name="connsiteX8" fmla="*/ 17020 w 106648"/>
                <a:gd name="connsiteY8" fmla="*/ 543 h 51785"/>
                <a:gd name="connsiteX9" fmla="*/ 86188 w 106648"/>
                <a:gd name="connsiteY9" fmla="*/ 543 h 51785"/>
                <a:gd name="connsiteX10" fmla="*/ 85645 w 106648"/>
                <a:gd name="connsiteY10" fmla="*/ 0 h 51785"/>
                <a:gd name="connsiteX11" fmla="*/ 52509 w 106648"/>
                <a:gd name="connsiteY11" fmla="*/ 9777 h 51785"/>
                <a:gd name="connsiteX12" fmla="*/ 40378 w 106648"/>
                <a:gd name="connsiteY12" fmla="*/ 9777 h 51785"/>
                <a:gd name="connsiteX13" fmla="*/ 27160 w 106648"/>
                <a:gd name="connsiteY13" fmla="*/ 15753 h 51785"/>
                <a:gd name="connsiteX14" fmla="*/ 39654 w 106648"/>
                <a:gd name="connsiteY14" fmla="*/ 23177 h 51785"/>
                <a:gd name="connsiteX15" fmla="*/ 66632 w 106648"/>
                <a:gd name="connsiteY15" fmla="*/ 23177 h 51785"/>
                <a:gd name="connsiteX16" fmla="*/ 76229 w 106648"/>
                <a:gd name="connsiteY16" fmla="*/ 15210 h 51785"/>
                <a:gd name="connsiteX17" fmla="*/ 67357 w 106648"/>
                <a:gd name="connsiteY17" fmla="*/ 9777 h 51785"/>
                <a:gd name="connsiteX18" fmla="*/ 52690 w 106648"/>
                <a:gd name="connsiteY18" fmla="*/ 9777 h 51785"/>
                <a:gd name="connsiteX19" fmla="*/ 37481 w 106648"/>
                <a:gd name="connsiteY19" fmla="*/ 32049 h 51785"/>
                <a:gd name="connsiteX20" fmla="*/ 53234 w 106648"/>
                <a:gd name="connsiteY20" fmla="*/ 45629 h 51785"/>
                <a:gd name="connsiteX21" fmla="*/ 65365 w 106648"/>
                <a:gd name="connsiteY21" fmla="*/ 31505 h 51785"/>
                <a:gd name="connsiteX22" fmla="*/ 37481 w 106648"/>
                <a:gd name="connsiteY22" fmla="*/ 32049 h 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6648" h="51785">
                  <a:moveTo>
                    <a:pt x="85645" y="0"/>
                  </a:moveTo>
                  <a:cubicBezTo>
                    <a:pt x="84739" y="11950"/>
                    <a:pt x="91982" y="25349"/>
                    <a:pt x="77135" y="34584"/>
                  </a:cubicBezTo>
                  <a:cubicBezTo>
                    <a:pt x="73876" y="36757"/>
                    <a:pt x="73694" y="44904"/>
                    <a:pt x="83110" y="45448"/>
                  </a:cubicBezTo>
                  <a:cubicBezTo>
                    <a:pt x="89809" y="45810"/>
                    <a:pt x="97776" y="42551"/>
                    <a:pt x="106649" y="51785"/>
                  </a:cubicBezTo>
                  <a:lnTo>
                    <a:pt x="0" y="51785"/>
                  </a:lnTo>
                  <a:cubicBezTo>
                    <a:pt x="1086" y="43456"/>
                    <a:pt x="6881" y="45810"/>
                    <a:pt x="11226" y="45810"/>
                  </a:cubicBezTo>
                  <a:cubicBezTo>
                    <a:pt x="25712" y="45448"/>
                    <a:pt x="38749" y="45810"/>
                    <a:pt x="19193" y="28246"/>
                  </a:cubicBezTo>
                  <a:cubicBezTo>
                    <a:pt x="12494" y="22271"/>
                    <a:pt x="17382" y="9597"/>
                    <a:pt x="17563" y="0"/>
                  </a:cubicBezTo>
                  <a:cubicBezTo>
                    <a:pt x="17563" y="0"/>
                    <a:pt x="17020" y="543"/>
                    <a:pt x="17020" y="543"/>
                  </a:cubicBezTo>
                  <a:cubicBezTo>
                    <a:pt x="40016" y="543"/>
                    <a:pt x="63192" y="543"/>
                    <a:pt x="86188" y="543"/>
                  </a:cubicBezTo>
                  <a:lnTo>
                    <a:pt x="85645" y="0"/>
                  </a:lnTo>
                  <a:close/>
                  <a:moveTo>
                    <a:pt x="52509" y="9777"/>
                  </a:moveTo>
                  <a:cubicBezTo>
                    <a:pt x="48526" y="9777"/>
                    <a:pt x="44362" y="9415"/>
                    <a:pt x="40378" y="9777"/>
                  </a:cubicBezTo>
                  <a:cubicBezTo>
                    <a:pt x="35489" y="10502"/>
                    <a:pt x="27522" y="6699"/>
                    <a:pt x="27160" y="15753"/>
                  </a:cubicBezTo>
                  <a:cubicBezTo>
                    <a:pt x="26798" y="24082"/>
                    <a:pt x="34041" y="23177"/>
                    <a:pt x="39654" y="23177"/>
                  </a:cubicBezTo>
                  <a:cubicBezTo>
                    <a:pt x="48526" y="23177"/>
                    <a:pt x="57579" y="23177"/>
                    <a:pt x="66632" y="23177"/>
                  </a:cubicBezTo>
                  <a:cubicBezTo>
                    <a:pt x="72065" y="23177"/>
                    <a:pt x="76410" y="21728"/>
                    <a:pt x="76229" y="15210"/>
                  </a:cubicBezTo>
                  <a:cubicBezTo>
                    <a:pt x="76048" y="9597"/>
                    <a:pt x="71159" y="9959"/>
                    <a:pt x="67357" y="9777"/>
                  </a:cubicBezTo>
                  <a:cubicBezTo>
                    <a:pt x="62468" y="9597"/>
                    <a:pt x="57579" y="9777"/>
                    <a:pt x="52690" y="9777"/>
                  </a:cubicBezTo>
                  <a:close/>
                  <a:moveTo>
                    <a:pt x="37481" y="32049"/>
                  </a:moveTo>
                  <a:cubicBezTo>
                    <a:pt x="38024" y="42732"/>
                    <a:pt x="43999" y="46172"/>
                    <a:pt x="53234" y="45629"/>
                  </a:cubicBezTo>
                  <a:cubicBezTo>
                    <a:pt x="61925" y="45085"/>
                    <a:pt x="65909" y="40559"/>
                    <a:pt x="65365" y="31505"/>
                  </a:cubicBezTo>
                  <a:cubicBezTo>
                    <a:pt x="55950" y="29876"/>
                    <a:pt x="46716" y="28790"/>
                    <a:pt x="37481" y="32049"/>
                  </a:cubicBezTo>
                  <a:close/>
                </a:path>
              </a:pathLst>
            </a:custGeom>
            <a:solidFill>
              <a:srgbClr val="444343"/>
            </a:solidFill>
            <a:ln w="18102" cap="flat">
              <a:noFill/>
              <a:prstDash val="solid"/>
              <a:miter/>
            </a:ln>
          </p:spPr>
          <p:txBody>
            <a:bodyPr rtlCol="0" anchor="ctr"/>
            <a:lstStyle/>
            <a:p>
              <a:endParaRPr lang="ja-JP" altLang="en-US" sz="1200"/>
            </a:p>
          </p:txBody>
        </p:sp>
        <p:sp>
          <p:nvSpPr>
            <p:cNvPr id="1259" name="フリーフォーム: 図形 1258">
              <a:extLst>
                <a:ext uri="{FF2B5EF4-FFF2-40B4-BE49-F238E27FC236}">
                  <a16:creationId xmlns:a16="http://schemas.microsoft.com/office/drawing/2014/main" id="{3AF265DD-B8AC-77DE-B750-1AB25C89DE60}"/>
                </a:ext>
              </a:extLst>
            </p:cNvPr>
            <p:cNvSpPr/>
            <p:nvPr/>
          </p:nvSpPr>
          <p:spPr>
            <a:xfrm>
              <a:off x="6462758" y="3249533"/>
              <a:ext cx="106648" cy="51785"/>
            </a:xfrm>
            <a:custGeom>
              <a:avLst/>
              <a:gdLst>
                <a:gd name="connsiteX0" fmla="*/ 85645 w 106648"/>
                <a:gd name="connsiteY0" fmla="*/ 0 h 51785"/>
                <a:gd name="connsiteX1" fmla="*/ 77135 w 106648"/>
                <a:gd name="connsiteY1" fmla="*/ 34584 h 51785"/>
                <a:gd name="connsiteX2" fmla="*/ 83110 w 106648"/>
                <a:gd name="connsiteY2" fmla="*/ 45448 h 51785"/>
                <a:gd name="connsiteX3" fmla="*/ 106649 w 106648"/>
                <a:gd name="connsiteY3" fmla="*/ 51785 h 51785"/>
                <a:gd name="connsiteX4" fmla="*/ 0 w 106648"/>
                <a:gd name="connsiteY4" fmla="*/ 51785 h 51785"/>
                <a:gd name="connsiteX5" fmla="*/ 11227 w 106648"/>
                <a:gd name="connsiteY5" fmla="*/ 45810 h 51785"/>
                <a:gd name="connsiteX6" fmla="*/ 19193 w 106648"/>
                <a:gd name="connsiteY6" fmla="*/ 28246 h 51785"/>
                <a:gd name="connsiteX7" fmla="*/ 17563 w 106648"/>
                <a:gd name="connsiteY7" fmla="*/ 0 h 51785"/>
                <a:gd name="connsiteX8" fmla="*/ 17020 w 106648"/>
                <a:gd name="connsiteY8" fmla="*/ 543 h 51785"/>
                <a:gd name="connsiteX9" fmla="*/ 86188 w 106648"/>
                <a:gd name="connsiteY9" fmla="*/ 543 h 51785"/>
                <a:gd name="connsiteX10" fmla="*/ 85645 w 106648"/>
                <a:gd name="connsiteY10" fmla="*/ 0 h 51785"/>
                <a:gd name="connsiteX11" fmla="*/ 52690 w 106648"/>
                <a:gd name="connsiteY11" fmla="*/ 23357 h 51785"/>
                <a:gd name="connsiteX12" fmla="*/ 75143 w 106648"/>
                <a:gd name="connsiteY12" fmla="*/ 15934 h 51785"/>
                <a:gd name="connsiteX13" fmla="*/ 50699 w 106648"/>
                <a:gd name="connsiteY13" fmla="*/ 9959 h 51785"/>
                <a:gd name="connsiteX14" fmla="*/ 38567 w 106648"/>
                <a:gd name="connsiteY14" fmla="*/ 9959 h 51785"/>
                <a:gd name="connsiteX15" fmla="*/ 27341 w 106648"/>
                <a:gd name="connsiteY15" fmla="*/ 15391 h 51785"/>
                <a:gd name="connsiteX16" fmla="*/ 39292 w 106648"/>
                <a:gd name="connsiteY16" fmla="*/ 23357 h 51785"/>
                <a:gd name="connsiteX17" fmla="*/ 52872 w 106648"/>
                <a:gd name="connsiteY17" fmla="*/ 23357 h 51785"/>
                <a:gd name="connsiteX18" fmla="*/ 37481 w 106648"/>
                <a:gd name="connsiteY18" fmla="*/ 31143 h 51785"/>
                <a:gd name="connsiteX19" fmla="*/ 52872 w 106648"/>
                <a:gd name="connsiteY19" fmla="*/ 45629 h 51785"/>
                <a:gd name="connsiteX20" fmla="*/ 65727 w 106648"/>
                <a:gd name="connsiteY20" fmla="*/ 31143 h 51785"/>
                <a:gd name="connsiteX21" fmla="*/ 37481 w 106648"/>
                <a:gd name="connsiteY21" fmla="*/ 31143 h 5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648" h="51785">
                  <a:moveTo>
                    <a:pt x="85645" y="0"/>
                  </a:moveTo>
                  <a:cubicBezTo>
                    <a:pt x="84740" y="11950"/>
                    <a:pt x="91982" y="25349"/>
                    <a:pt x="77135" y="34584"/>
                  </a:cubicBezTo>
                  <a:cubicBezTo>
                    <a:pt x="73876" y="36757"/>
                    <a:pt x="73694" y="44904"/>
                    <a:pt x="83110" y="45448"/>
                  </a:cubicBezTo>
                  <a:cubicBezTo>
                    <a:pt x="89809" y="45810"/>
                    <a:pt x="97776" y="42551"/>
                    <a:pt x="106649" y="51785"/>
                  </a:cubicBezTo>
                  <a:lnTo>
                    <a:pt x="0" y="51785"/>
                  </a:lnTo>
                  <a:cubicBezTo>
                    <a:pt x="1086" y="43456"/>
                    <a:pt x="6881" y="45810"/>
                    <a:pt x="11227" y="45810"/>
                  </a:cubicBezTo>
                  <a:cubicBezTo>
                    <a:pt x="25712" y="45448"/>
                    <a:pt x="38749" y="45810"/>
                    <a:pt x="19193" y="28246"/>
                  </a:cubicBezTo>
                  <a:cubicBezTo>
                    <a:pt x="12494" y="22271"/>
                    <a:pt x="17383" y="9597"/>
                    <a:pt x="17563" y="0"/>
                  </a:cubicBezTo>
                  <a:cubicBezTo>
                    <a:pt x="17563" y="0"/>
                    <a:pt x="17020" y="543"/>
                    <a:pt x="17020" y="543"/>
                  </a:cubicBezTo>
                  <a:cubicBezTo>
                    <a:pt x="40016" y="543"/>
                    <a:pt x="63193" y="543"/>
                    <a:pt x="86188" y="543"/>
                  </a:cubicBezTo>
                  <a:lnTo>
                    <a:pt x="85645" y="0"/>
                  </a:lnTo>
                  <a:close/>
                  <a:moveTo>
                    <a:pt x="52690" y="23357"/>
                  </a:moveTo>
                  <a:cubicBezTo>
                    <a:pt x="59390" y="19736"/>
                    <a:pt x="75505" y="30419"/>
                    <a:pt x="75143" y="15934"/>
                  </a:cubicBezTo>
                  <a:cubicBezTo>
                    <a:pt x="74781" y="3802"/>
                    <a:pt x="59209" y="12131"/>
                    <a:pt x="50699" y="9959"/>
                  </a:cubicBezTo>
                  <a:cubicBezTo>
                    <a:pt x="46896" y="9053"/>
                    <a:pt x="42551" y="9597"/>
                    <a:pt x="38567" y="9959"/>
                  </a:cubicBezTo>
                  <a:cubicBezTo>
                    <a:pt x="34222" y="10321"/>
                    <a:pt x="27703" y="8148"/>
                    <a:pt x="27341" y="15391"/>
                  </a:cubicBezTo>
                  <a:cubicBezTo>
                    <a:pt x="26798" y="23720"/>
                    <a:pt x="33497" y="23539"/>
                    <a:pt x="39292" y="23357"/>
                  </a:cubicBezTo>
                  <a:cubicBezTo>
                    <a:pt x="43275" y="23357"/>
                    <a:pt x="47440" y="23357"/>
                    <a:pt x="52872" y="23357"/>
                  </a:cubicBezTo>
                  <a:close/>
                  <a:moveTo>
                    <a:pt x="37481" y="31143"/>
                  </a:moveTo>
                  <a:cubicBezTo>
                    <a:pt x="37662" y="42189"/>
                    <a:pt x="43275" y="45991"/>
                    <a:pt x="52872" y="45629"/>
                  </a:cubicBezTo>
                  <a:cubicBezTo>
                    <a:pt x="61744" y="45267"/>
                    <a:pt x="65727" y="40559"/>
                    <a:pt x="65727" y="31143"/>
                  </a:cubicBezTo>
                  <a:lnTo>
                    <a:pt x="37481" y="31143"/>
                  </a:lnTo>
                  <a:close/>
                </a:path>
              </a:pathLst>
            </a:custGeom>
            <a:solidFill>
              <a:srgbClr val="444343"/>
            </a:solidFill>
            <a:ln w="18102" cap="flat">
              <a:noFill/>
              <a:prstDash val="solid"/>
              <a:miter/>
            </a:ln>
          </p:spPr>
          <p:txBody>
            <a:bodyPr rtlCol="0" anchor="ctr"/>
            <a:lstStyle/>
            <a:p>
              <a:endParaRPr lang="ja-JP" altLang="en-US" sz="1200"/>
            </a:p>
          </p:txBody>
        </p:sp>
        <p:sp>
          <p:nvSpPr>
            <p:cNvPr id="1260" name="フリーフォーム: 図形 1259">
              <a:extLst>
                <a:ext uri="{FF2B5EF4-FFF2-40B4-BE49-F238E27FC236}">
                  <a16:creationId xmlns:a16="http://schemas.microsoft.com/office/drawing/2014/main" id="{356B73B2-ECBB-8D22-9C99-B49E0778ABBA}"/>
                </a:ext>
              </a:extLst>
            </p:cNvPr>
            <p:cNvSpPr/>
            <p:nvPr/>
          </p:nvSpPr>
          <p:spPr>
            <a:xfrm>
              <a:off x="1934996" y="5290307"/>
              <a:ext cx="56501" cy="86321"/>
            </a:xfrm>
            <a:custGeom>
              <a:avLst/>
              <a:gdLst>
                <a:gd name="connsiteX0" fmla="*/ 551 w 56501"/>
                <a:gd name="connsiteY0" fmla="*/ 48012 h 86321"/>
                <a:gd name="connsiteX1" fmla="*/ 5621 w 56501"/>
                <a:gd name="connsiteY1" fmla="*/ 13429 h 86321"/>
                <a:gd name="connsiteX2" fmla="*/ 21736 w 56501"/>
                <a:gd name="connsiteY2" fmla="*/ 392 h 86321"/>
                <a:gd name="connsiteX3" fmla="*/ 49440 w 56501"/>
                <a:gd name="connsiteY3" fmla="*/ 10351 h 86321"/>
                <a:gd name="connsiteX4" fmla="*/ 49440 w 56501"/>
                <a:gd name="connsiteY4" fmla="*/ 75716 h 86321"/>
                <a:gd name="connsiteX5" fmla="*/ 21736 w 56501"/>
                <a:gd name="connsiteY5" fmla="*/ 85131 h 86321"/>
                <a:gd name="connsiteX6" fmla="*/ 370 w 56501"/>
                <a:gd name="connsiteY6" fmla="*/ 48194 h 86321"/>
                <a:gd name="connsiteX7" fmla="*/ 43645 w 56501"/>
                <a:gd name="connsiteY7" fmla="*/ 49461 h 86321"/>
                <a:gd name="connsiteX8" fmla="*/ 43645 w 56501"/>
                <a:gd name="connsiteY8" fmla="*/ 30992 h 86321"/>
                <a:gd name="connsiteX9" fmla="*/ 27349 w 56501"/>
                <a:gd name="connsiteY9" fmla="*/ 11256 h 86321"/>
                <a:gd name="connsiteX10" fmla="*/ 14313 w 56501"/>
                <a:gd name="connsiteY10" fmla="*/ 31173 h 86321"/>
                <a:gd name="connsiteX11" fmla="*/ 14675 w 56501"/>
                <a:gd name="connsiteY11" fmla="*/ 60144 h 86321"/>
                <a:gd name="connsiteX12" fmla="*/ 27349 w 56501"/>
                <a:gd name="connsiteY12" fmla="*/ 75354 h 86321"/>
                <a:gd name="connsiteX13" fmla="*/ 42921 w 56501"/>
                <a:gd name="connsiteY13" fmla="*/ 60144 h 86321"/>
                <a:gd name="connsiteX14" fmla="*/ 43826 w 56501"/>
                <a:gd name="connsiteY14" fmla="*/ 49642 h 8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01" h="86321">
                  <a:moveTo>
                    <a:pt x="551" y="48012"/>
                  </a:moveTo>
                  <a:cubicBezTo>
                    <a:pt x="-1259" y="31716"/>
                    <a:pt x="1638" y="22301"/>
                    <a:pt x="5621" y="13429"/>
                  </a:cubicBezTo>
                  <a:cubicBezTo>
                    <a:pt x="8518" y="6729"/>
                    <a:pt x="13588" y="1297"/>
                    <a:pt x="21736" y="392"/>
                  </a:cubicBezTo>
                  <a:cubicBezTo>
                    <a:pt x="32600" y="-695"/>
                    <a:pt x="42559" y="-152"/>
                    <a:pt x="49440" y="10351"/>
                  </a:cubicBezTo>
                  <a:cubicBezTo>
                    <a:pt x="58855" y="24474"/>
                    <a:pt x="58855" y="61412"/>
                    <a:pt x="49440" y="75716"/>
                  </a:cubicBezTo>
                  <a:cubicBezTo>
                    <a:pt x="42559" y="86399"/>
                    <a:pt x="32238" y="87847"/>
                    <a:pt x="21736" y="85131"/>
                  </a:cubicBezTo>
                  <a:cubicBezTo>
                    <a:pt x="-1259" y="79156"/>
                    <a:pt x="2724" y="58333"/>
                    <a:pt x="370" y="48194"/>
                  </a:cubicBezTo>
                  <a:close/>
                  <a:moveTo>
                    <a:pt x="43645" y="49461"/>
                  </a:moveTo>
                  <a:cubicBezTo>
                    <a:pt x="43645" y="38959"/>
                    <a:pt x="44189" y="34795"/>
                    <a:pt x="43645" y="30992"/>
                  </a:cubicBezTo>
                  <a:cubicBezTo>
                    <a:pt x="42197" y="21215"/>
                    <a:pt x="40567" y="10351"/>
                    <a:pt x="27349" y="11256"/>
                  </a:cubicBezTo>
                  <a:cubicBezTo>
                    <a:pt x="15580" y="11980"/>
                    <a:pt x="14494" y="22120"/>
                    <a:pt x="14313" y="31173"/>
                  </a:cubicBezTo>
                  <a:cubicBezTo>
                    <a:pt x="13950" y="40770"/>
                    <a:pt x="14131" y="50548"/>
                    <a:pt x="14675" y="60144"/>
                  </a:cubicBezTo>
                  <a:cubicBezTo>
                    <a:pt x="15218" y="67930"/>
                    <a:pt x="18477" y="74629"/>
                    <a:pt x="27349" y="75354"/>
                  </a:cubicBezTo>
                  <a:cubicBezTo>
                    <a:pt x="38032" y="76259"/>
                    <a:pt x="40929" y="67930"/>
                    <a:pt x="42921" y="60144"/>
                  </a:cubicBezTo>
                  <a:cubicBezTo>
                    <a:pt x="44370" y="54893"/>
                    <a:pt x="43826" y="48918"/>
                    <a:pt x="43826" y="49642"/>
                  </a:cubicBezTo>
                  <a:close/>
                </a:path>
              </a:pathLst>
            </a:custGeom>
            <a:solidFill>
              <a:srgbClr val="252626"/>
            </a:solidFill>
            <a:ln w="18102" cap="flat">
              <a:noFill/>
              <a:prstDash val="solid"/>
              <a:miter/>
            </a:ln>
          </p:spPr>
          <p:txBody>
            <a:bodyPr rtlCol="0" anchor="ctr"/>
            <a:lstStyle/>
            <a:p>
              <a:endParaRPr lang="ja-JP" altLang="en-US" sz="1200"/>
            </a:p>
          </p:txBody>
        </p:sp>
        <p:sp>
          <p:nvSpPr>
            <p:cNvPr id="1261" name="フリーフォーム: 図形 1260">
              <a:extLst>
                <a:ext uri="{FF2B5EF4-FFF2-40B4-BE49-F238E27FC236}">
                  <a16:creationId xmlns:a16="http://schemas.microsoft.com/office/drawing/2014/main" id="{96F1963E-7DA4-B771-63BE-71464BDE500F}"/>
                </a:ext>
              </a:extLst>
            </p:cNvPr>
            <p:cNvSpPr/>
            <p:nvPr/>
          </p:nvSpPr>
          <p:spPr>
            <a:xfrm>
              <a:off x="1836820" y="6166433"/>
              <a:ext cx="57081" cy="86886"/>
            </a:xfrm>
            <a:custGeom>
              <a:avLst/>
              <a:gdLst>
                <a:gd name="connsiteX0" fmla="*/ 57082 w 57081"/>
                <a:gd name="connsiteY0" fmla="*/ 49516 h 86886"/>
                <a:gd name="connsiteX1" fmla="*/ 51650 w 57081"/>
                <a:gd name="connsiteY1" fmla="*/ 72150 h 86886"/>
                <a:gd name="connsiteX2" fmla="*/ 9099 w 57081"/>
                <a:gd name="connsiteY2" fmla="*/ 78306 h 86886"/>
                <a:gd name="connsiteX3" fmla="*/ 7651 w 57081"/>
                <a:gd name="connsiteY3" fmla="*/ 10406 h 86886"/>
                <a:gd name="connsiteX4" fmla="*/ 50382 w 57081"/>
                <a:gd name="connsiteY4" fmla="*/ 12760 h 86886"/>
                <a:gd name="connsiteX5" fmla="*/ 56901 w 57081"/>
                <a:gd name="connsiteY5" fmla="*/ 49336 h 86886"/>
                <a:gd name="connsiteX6" fmla="*/ 44588 w 57081"/>
                <a:gd name="connsiteY6" fmla="*/ 44266 h 86886"/>
                <a:gd name="connsiteX7" fmla="*/ 43683 w 57081"/>
                <a:gd name="connsiteY7" fmla="*/ 44266 h 86886"/>
                <a:gd name="connsiteX8" fmla="*/ 43683 w 57081"/>
                <a:gd name="connsiteY8" fmla="*/ 29780 h 86886"/>
                <a:gd name="connsiteX9" fmla="*/ 28473 w 57081"/>
                <a:gd name="connsiteY9" fmla="*/ 11493 h 86886"/>
                <a:gd name="connsiteX10" fmla="*/ 14712 w 57081"/>
                <a:gd name="connsiteY10" fmla="*/ 30686 h 86886"/>
                <a:gd name="connsiteX11" fmla="*/ 15255 w 57081"/>
                <a:gd name="connsiteY11" fmla="*/ 62010 h 86886"/>
                <a:gd name="connsiteX12" fmla="*/ 26844 w 57081"/>
                <a:gd name="connsiteY12" fmla="*/ 75590 h 86886"/>
                <a:gd name="connsiteX13" fmla="*/ 42235 w 57081"/>
                <a:gd name="connsiteY13" fmla="*/ 63278 h 86886"/>
                <a:gd name="connsiteX14" fmla="*/ 44588 w 57081"/>
                <a:gd name="connsiteY14" fmla="*/ 44266 h 8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081" h="86886">
                  <a:moveTo>
                    <a:pt x="57082" y="49516"/>
                  </a:moveTo>
                  <a:cubicBezTo>
                    <a:pt x="55815" y="54949"/>
                    <a:pt x="55090" y="64183"/>
                    <a:pt x="51650" y="72150"/>
                  </a:cubicBezTo>
                  <a:cubicBezTo>
                    <a:pt x="44407" y="88989"/>
                    <a:pt x="20325" y="91886"/>
                    <a:pt x="9099" y="78306"/>
                  </a:cubicBezTo>
                  <a:cubicBezTo>
                    <a:pt x="-2308" y="64364"/>
                    <a:pt x="-3213" y="25616"/>
                    <a:pt x="7651" y="10406"/>
                  </a:cubicBezTo>
                  <a:cubicBezTo>
                    <a:pt x="18334" y="-4441"/>
                    <a:pt x="41329" y="-3174"/>
                    <a:pt x="50382" y="12760"/>
                  </a:cubicBezTo>
                  <a:cubicBezTo>
                    <a:pt x="56358" y="22899"/>
                    <a:pt x="56720" y="34488"/>
                    <a:pt x="56901" y="49336"/>
                  </a:cubicBezTo>
                  <a:close/>
                  <a:moveTo>
                    <a:pt x="44588" y="44266"/>
                  </a:moveTo>
                  <a:lnTo>
                    <a:pt x="43683" y="44266"/>
                  </a:lnTo>
                  <a:cubicBezTo>
                    <a:pt x="43683" y="39377"/>
                    <a:pt x="44226" y="34488"/>
                    <a:pt x="43683" y="29780"/>
                  </a:cubicBezTo>
                  <a:cubicBezTo>
                    <a:pt x="42415" y="20727"/>
                    <a:pt x="39881" y="11130"/>
                    <a:pt x="28473" y="11493"/>
                  </a:cubicBezTo>
                  <a:cubicBezTo>
                    <a:pt x="16885" y="11855"/>
                    <a:pt x="14893" y="21451"/>
                    <a:pt x="14712" y="30686"/>
                  </a:cubicBezTo>
                  <a:cubicBezTo>
                    <a:pt x="14350" y="41187"/>
                    <a:pt x="14712" y="51689"/>
                    <a:pt x="15255" y="62010"/>
                  </a:cubicBezTo>
                  <a:cubicBezTo>
                    <a:pt x="15799" y="68891"/>
                    <a:pt x="19601" y="74504"/>
                    <a:pt x="26844" y="75590"/>
                  </a:cubicBezTo>
                  <a:cubicBezTo>
                    <a:pt x="35897" y="77039"/>
                    <a:pt x="40243" y="70520"/>
                    <a:pt x="42235" y="63278"/>
                  </a:cubicBezTo>
                  <a:cubicBezTo>
                    <a:pt x="44045" y="57303"/>
                    <a:pt x="43864" y="50603"/>
                    <a:pt x="44588" y="44266"/>
                  </a:cubicBezTo>
                  <a:close/>
                </a:path>
              </a:pathLst>
            </a:custGeom>
            <a:solidFill>
              <a:srgbClr val="252626"/>
            </a:solidFill>
            <a:ln w="18102" cap="flat">
              <a:noFill/>
              <a:prstDash val="solid"/>
              <a:miter/>
            </a:ln>
          </p:spPr>
          <p:txBody>
            <a:bodyPr rtlCol="0" anchor="ctr"/>
            <a:lstStyle/>
            <a:p>
              <a:endParaRPr lang="ja-JP" altLang="en-US" sz="1200"/>
            </a:p>
          </p:txBody>
        </p:sp>
        <p:sp>
          <p:nvSpPr>
            <p:cNvPr id="1262" name="フリーフォーム: 図形 1261">
              <a:extLst>
                <a:ext uri="{FF2B5EF4-FFF2-40B4-BE49-F238E27FC236}">
                  <a16:creationId xmlns:a16="http://schemas.microsoft.com/office/drawing/2014/main" id="{74CC1099-B5AD-5835-FA00-35E9059088AD}"/>
                </a:ext>
              </a:extLst>
            </p:cNvPr>
            <p:cNvSpPr/>
            <p:nvPr/>
          </p:nvSpPr>
          <p:spPr>
            <a:xfrm>
              <a:off x="1836583" y="7043405"/>
              <a:ext cx="57681" cy="86387"/>
            </a:xfrm>
            <a:custGeom>
              <a:avLst/>
              <a:gdLst>
                <a:gd name="connsiteX0" fmla="*/ 57681 w 57681"/>
                <a:gd name="connsiteY0" fmla="*/ 44924 h 86387"/>
                <a:gd name="connsiteX1" fmla="*/ 53155 w 57681"/>
                <a:gd name="connsiteY1" fmla="*/ 69549 h 86387"/>
                <a:gd name="connsiteX2" fmla="*/ 29435 w 57681"/>
                <a:gd name="connsiteY2" fmla="*/ 86388 h 86387"/>
                <a:gd name="connsiteX3" fmla="*/ 5172 w 57681"/>
                <a:gd name="connsiteY3" fmla="*/ 70454 h 86387"/>
                <a:gd name="connsiteX4" fmla="*/ 1913 w 57681"/>
                <a:gd name="connsiteY4" fmla="*/ 25187 h 86387"/>
                <a:gd name="connsiteX5" fmla="*/ 29254 w 57681"/>
                <a:gd name="connsiteY5" fmla="*/ 19 h 86387"/>
                <a:gd name="connsiteX6" fmla="*/ 55328 w 57681"/>
                <a:gd name="connsiteY6" fmla="*/ 26274 h 86387"/>
                <a:gd name="connsiteX7" fmla="*/ 57500 w 57681"/>
                <a:gd name="connsiteY7" fmla="*/ 44743 h 86387"/>
                <a:gd name="connsiteX8" fmla="*/ 44101 w 57681"/>
                <a:gd name="connsiteY8" fmla="*/ 49451 h 86387"/>
                <a:gd name="connsiteX9" fmla="*/ 44101 w 57681"/>
                <a:gd name="connsiteY9" fmla="*/ 31163 h 86387"/>
                <a:gd name="connsiteX10" fmla="*/ 27805 w 57681"/>
                <a:gd name="connsiteY10" fmla="*/ 11245 h 86387"/>
                <a:gd name="connsiteX11" fmla="*/ 14588 w 57681"/>
                <a:gd name="connsiteY11" fmla="*/ 31163 h 86387"/>
                <a:gd name="connsiteX12" fmla="*/ 14950 w 57681"/>
                <a:gd name="connsiteY12" fmla="*/ 60133 h 86387"/>
                <a:gd name="connsiteX13" fmla="*/ 27624 w 57681"/>
                <a:gd name="connsiteY13" fmla="*/ 75343 h 86387"/>
                <a:gd name="connsiteX14" fmla="*/ 43377 w 57681"/>
                <a:gd name="connsiteY14" fmla="*/ 60133 h 86387"/>
                <a:gd name="connsiteX15" fmla="*/ 44283 w 57681"/>
                <a:gd name="connsiteY15" fmla="*/ 49451 h 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81" h="86387">
                  <a:moveTo>
                    <a:pt x="57681" y="44924"/>
                  </a:moveTo>
                  <a:cubicBezTo>
                    <a:pt x="56233" y="53615"/>
                    <a:pt x="55871" y="61944"/>
                    <a:pt x="53155" y="69549"/>
                  </a:cubicBezTo>
                  <a:cubicBezTo>
                    <a:pt x="49352" y="80050"/>
                    <a:pt x="41929" y="86388"/>
                    <a:pt x="29435" y="86388"/>
                  </a:cubicBezTo>
                  <a:cubicBezTo>
                    <a:pt x="17304" y="86388"/>
                    <a:pt x="9156" y="81680"/>
                    <a:pt x="5172" y="70454"/>
                  </a:cubicBezTo>
                  <a:cubicBezTo>
                    <a:pt x="-260" y="55788"/>
                    <a:pt x="-1527" y="40578"/>
                    <a:pt x="1913" y="25187"/>
                  </a:cubicBezTo>
                  <a:cubicBezTo>
                    <a:pt x="5353" y="10521"/>
                    <a:pt x="12053" y="-524"/>
                    <a:pt x="29254" y="19"/>
                  </a:cubicBezTo>
                  <a:cubicBezTo>
                    <a:pt x="46274" y="562"/>
                    <a:pt x="52974" y="11426"/>
                    <a:pt x="55328" y="26274"/>
                  </a:cubicBezTo>
                  <a:cubicBezTo>
                    <a:pt x="56414" y="32611"/>
                    <a:pt x="56776" y="39130"/>
                    <a:pt x="57500" y="44743"/>
                  </a:cubicBezTo>
                  <a:close/>
                  <a:moveTo>
                    <a:pt x="44101" y="49451"/>
                  </a:moveTo>
                  <a:cubicBezTo>
                    <a:pt x="44101" y="39310"/>
                    <a:pt x="44464" y="35146"/>
                    <a:pt x="44101" y="31163"/>
                  </a:cubicBezTo>
                  <a:cubicBezTo>
                    <a:pt x="43015" y="21023"/>
                    <a:pt x="40299" y="10521"/>
                    <a:pt x="27805" y="11245"/>
                  </a:cubicBezTo>
                  <a:cubicBezTo>
                    <a:pt x="16579" y="11788"/>
                    <a:pt x="14950" y="22109"/>
                    <a:pt x="14588" y="31163"/>
                  </a:cubicBezTo>
                  <a:cubicBezTo>
                    <a:pt x="14225" y="40759"/>
                    <a:pt x="14225" y="50537"/>
                    <a:pt x="14950" y="60133"/>
                  </a:cubicBezTo>
                  <a:cubicBezTo>
                    <a:pt x="15493" y="67738"/>
                    <a:pt x="18752" y="74619"/>
                    <a:pt x="27624" y="75343"/>
                  </a:cubicBezTo>
                  <a:cubicBezTo>
                    <a:pt x="38307" y="76429"/>
                    <a:pt x="41204" y="67919"/>
                    <a:pt x="43377" y="60133"/>
                  </a:cubicBezTo>
                  <a:cubicBezTo>
                    <a:pt x="44826" y="54882"/>
                    <a:pt x="44283" y="48907"/>
                    <a:pt x="44283" y="49451"/>
                  </a:cubicBezTo>
                  <a:close/>
                </a:path>
              </a:pathLst>
            </a:custGeom>
            <a:solidFill>
              <a:srgbClr val="252626"/>
            </a:solidFill>
            <a:ln w="18102" cap="flat">
              <a:noFill/>
              <a:prstDash val="solid"/>
              <a:miter/>
            </a:ln>
          </p:spPr>
          <p:txBody>
            <a:bodyPr rtlCol="0" anchor="ctr"/>
            <a:lstStyle/>
            <a:p>
              <a:endParaRPr lang="ja-JP" altLang="en-US" sz="1200"/>
            </a:p>
          </p:txBody>
        </p:sp>
        <p:sp>
          <p:nvSpPr>
            <p:cNvPr id="1263" name="フリーフォーム: 図形 1262">
              <a:extLst>
                <a:ext uri="{FF2B5EF4-FFF2-40B4-BE49-F238E27FC236}">
                  <a16:creationId xmlns:a16="http://schemas.microsoft.com/office/drawing/2014/main" id="{A18492B8-52F0-A763-934D-AAEBF0BAD961}"/>
                </a:ext>
              </a:extLst>
            </p:cNvPr>
            <p:cNvSpPr/>
            <p:nvPr/>
          </p:nvSpPr>
          <p:spPr>
            <a:xfrm>
              <a:off x="1934642" y="7042971"/>
              <a:ext cx="57149" cy="87165"/>
            </a:xfrm>
            <a:custGeom>
              <a:avLst/>
              <a:gdLst>
                <a:gd name="connsiteX0" fmla="*/ 181 w 57149"/>
                <a:gd name="connsiteY0" fmla="*/ 39745 h 87165"/>
                <a:gd name="connsiteX1" fmla="*/ 17744 w 57149"/>
                <a:gd name="connsiteY1" fmla="*/ 2808 h 87165"/>
                <a:gd name="connsiteX2" fmla="*/ 48526 w 57149"/>
                <a:gd name="connsiteY2" fmla="*/ 9326 h 87165"/>
                <a:gd name="connsiteX3" fmla="*/ 48526 w 57149"/>
                <a:gd name="connsiteY3" fmla="*/ 78494 h 87165"/>
                <a:gd name="connsiteX4" fmla="*/ 17382 w 57149"/>
                <a:gd name="connsiteY4" fmla="*/ 85193 h 87165"/>
                <a:gd name="connsiteX5" fmla="*/ 0 w 57149"/>
                <a:gd name="connsiteY5" fmla="*/ 39745 h 87165"/>
                <a:gd name="connsiteX6" fmla="*/ 43999 w 57149"/>
                <a:gd name="connsiteY6" fmla="*/ 52239 h 87165"/>
                <a:gd name="connsiteX7" fmla="*/ 43999 w 57149"/>
                <a:gd name="connsiteY7" fmla="*/ 31235 h 87165"/>
                <a:gd name="connsiteX8" fmla="*/ 29876 w 57149"/>
                <a:gd name="connsiteY8" fmla="*/ 11861 h 87165"/>
                <a:gd name="connsiteX9" fmla="*/ 14666 w 57149"/>
                <a:gd name="connsiteY9" fmla="*/ 32141 h 87165"/>
                <a:gd name="connsiteX10" fmla="*/ 15572 w 57149"/>
                <a:gd name="connsiteY10" fmla="*/ 63465 h 87165"/>
                <a:gd name="connsiteX11" fmla="*/ 28065 w 57149"/>
                <a:gd name="connsiteY11" fmla="*/ 75958 h 87165"/>
                <a:gd name="connsiteX12" fmla="*/ 42007 w 57149"/>
                <a:gd name="connsiteY12" fmla="*/ 64732 h 87165"/>
                <a:gd name="connsiteX13" fmla="*/ 44180 w 57149"/>
                <a:gd name="connsiteY13" fmla="*/ 52239 h 8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49" h="87165">
                  <a:moveTo>
                    <a:pt x="181" y="39745"/>
                  </a:moveTo>
                  <a:cubicBezTo>
                    <a:pt x="905" y="26889"/>
                    <a:pt x="1630" y="10412"/>
                    <a:pt x="17744" y="2808"/>
                  </a:cubicBezTo>
                  <a:cubicBezTo>
                    <a:pt x="28065" y="-2081"/>
                    <a:pt x="40016" y="-995"/>
                    <a:pt x="48526" y="9326"/>
                  </a:cubicBezTo>
                  <a:cubicBezTo>
                    <a:pt x="60114" y="23087"/>
                    <a:pt x="59933" y="64552"/>
                    <a:pt x="48526" y="78494"/>
                  </a:cubicBezTo>
                  <a:cubicBezTo>
                    <a:pt x="39835" y="89176"/>
                    <a:pt x="28246" y="88090"/>
                    <a:pt x="17382" y="85193"/>
                  </a:cubicBezTo>
                  <a:cubicBezTo>
                    <a:pt x="6699" y="82296"/>
                    <a:pt x="0" y="63646"/>
                    <a:pt x="0" y="39745"/>
                  </a:cubicBezTo>
                  <a:close/>
                  <a:moveTo>
                    <a:pt x="43999" y="52239"/>
                  </a:moveTo>
                  <a:cubicBezTo>
                    <a:pt x="43999" y="41013"/>
                    <a:pt x="44361" y="35943"/>
                    <a:pt x="43999" y="31235"/>
                  </a:cubicBezTo>
                  <a:cubicBezTo>
                    <a:pt x="42913" y="22182"/>
                    <a:pt x="41102" y="12404"/>
                    <a:pt x="29876" y="11861"/>
                  </a:cubicBezTo>
                  <a:cubicBezTo>
                    <a:pt x="16477" y="11137"/>
                    <a:pt x="15028" y="22182"/>
                    <a:pt x="14666" y="32141"/>
                  </a:cubicBezTo>
                  <a:cubicBezTo>
                    <a:pt x="14304" y="42642"/>
                    <a:pt x="14666" y="53144"/>
                    <a:pt x="15572" y="63465"/>
                  </a:cubicBezTo>
                  <a:cubicBezTo>
                    <a:pt x="16296" y="70345"/>
                    <a:pt x="20279" y="75415"/>
                    <a:pt x="28065" y="75958"/>
                  </a:cubicBezTo>
                  <a:cubicBezTo>
                    <a:pt x="36213" y="76683"/>
                    <a:pt x="39835" y="70889"/>
                    <a:pt x="42007" y="64732"/>
                  </a:cubicBezTo>
                  <a:cubicBezTo>
                    <a:pt x="43999" y="58757"/>
                    <a:pt x="44180" y="52058"/>
                    <a:pt x="44180" y="52239"/>
                  </a:cubicBezTo>
                  <a:close/>
                </a:path>
              </a:pathLst>
            </a:custGeom>
            <a:solidFill>
              <a:srgbClr val="252626"/>
            </a:solidFill>
            <a:ln w="18102" cap="flat">
              <a:noFill/>
              <a:prstDash val="solid"/>
              <a:miter/>
            </a:ln>
          </p:spPr>
          <p:txBody>
            <a:bodyPr rtlCol="0" anchor="ctr"/>
            <a:lstStyle/>
            <a:p>
              <a:endParaRPr lang="ja-JP" altLang="en-US" sz="1200"/>
            </a:p>
          </p:txBody>
        </p:sp>
        <p:sp>
          <p:nvSpPr>
            <p:cNvPr id="1264" name="フリーフォーム: 図形 1263">
              <a:extLst>
                <a:ext uri="{FF2B5EF4-FFF2-40B4-BE49-F238E27FC236}">
                  <a16:creationId xmlns:a16="http://schemas.microsoft.com/office/drawing/2014/main" id="{CF70A67D-F249-58D9-6279-C2C16A18A317}"/>
                </a:ext>
              </a:extLst>
            </p:cNvPr>
            <p:cNvSpPr/>
            <p:nvPr/>
          </p:nvSpPr>
          <p:spPr>
            <a:xfrm>
              <a:off x="1934745" y="6166696"/>
              <a:ext cx="57656" cy="86392"/>
            </a:xfrm>
            <a:custGeom>
              <a:avLst/>
              <a:gdLst>
                <a:gd name="connsiteX0" fmla="*/ 57657 w 57656"/>
                <a:gd name="connsiteY0" fmla="*/ 43278 h 86392"/>
                <a:gd name="connsiteX1" fmla="*/ 53311 w 57656"/>
                <a:gd name="connsiteY1" fmla="*/ 68809 h 86392"/>
                <a:gd name="connsiteX2" fmla="*/ 30135 w 57656"/>
                <a:gd name="connsiteY2" fmla="*/ 86372 h 86392"/>
                <a:gd name="connsiteX3" fmla="*/ 5510 w 57656"/>
                <a:gd name="connsiteY3" fmla="*/ 71162 h 86392"/>
                <a:gd name="connsiteX4" fmla="*/ 2975 w 57656"/>
                <a:gd name="connsiteY4" fmla="*/ 21369 h 86392"/>
                <a:gd name="connsiteX5" fmla="*/ 28324 w 57656"/>
                <a:gd name="connsiteY5" fmla="*/ 3 h 86392"/>
                <a:gd name="connsiteX6" fmla="*/ 54579 w 57656"/>
                <a:gd name="connsiteY6" fmla="*/ 23361 h 86392"/>
                <a:gd name="connsiteX7" fmla="*/ 57657 w 57656"/>
                <a:gd name="connsiteY7" fmla="*/ 43278 h 86392"/>
                <a:gd name="connsiteX8" fmla="*/ 43896 w 57656"/>
                <a:gd name="connsiteY8" fmla="*/ 49796 h 86392"/>
                <a:gd name="connsiteX9" fmla="*/ 43896 w 57656"/>
                <a:gd name="connsiteY9" fmla="*/ 31689 h 86392"/>
                <a:gd name="connsiteX10" fmla="*/ 28143 w 57656"/>
                <a:gd name="connsiteY10" fmla="*/ 11410 h 86392"/>
                <a:gd name="connsiteX11" fmla="*/ 14382 w 57656"/>
                <a:gd name="connsiteY11" fmla="*/ 30603 h 86392"/>
                <a:gd name="connsiteX12" fmla="*/ 15106 w 57656"/>
                <a:gd name="connsiteY12" fmla="*/ 61928 h 86392"/>
                <a:gd name="connsiteX13" fmla="*/ 26876 w 57656"/>
                <a:gd name="connsiteY13" fmla="*/ 75327 h 86392"/>
                <a:gd name="connsiteX14" fmla="*/ 42266 w 57656"/>
                <a:gd name="connsiteY14" fmla="*/ 62833 h 86392"/>
                <a:gd name="connsiteX15" fmla="*/ 43896 w 57656"/>
                <a:gd name="connsiteY15" fmla="*/ 49615 h 8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56" h="86392">
                  <a:moveTo>
                    <a:pt x="57657" y="43278"/>
                  </a:moveTo>
                  <a:cubicBezTo>
                    <a:pt x="56389" y="51426"/>
                    <a:pt x="55846" y="60479"/>
                    <a:pt x="53311" y="68809"/>
                  </a:cubicBezTo>
                  <a:cubicBezTo>
                    <a:pt x="49871" y="79491"/>
                    <a:pt x="42628" y="86010"/>
                    <a:pt x="30135" y="86372"/>
                  </a:cubicBezTo>
                  <a:cubicBezTo>
                    <a:pt x="18184" y="86734"/>
                    <a:pt x="9855" y="82207"/>
                    <a:pt x="5510" y="71162"/>
                  </a:cubicBezTo>
                  <a:cubicBezTo>
                    <a:pt x="-828" y="54866"/>
                    <a:pt x="-1733" y="38389"/>
                    <a:pt x="2975" y="21369"/>
                  </a:cubicBezTo>
                  <a:cubicBezTo>
                    <a:pt x="6777" y="8332"/>
                    <a:pt x="13839" y="-178"/>
                    <a:pt x="28324" y="3"/>
                  </a:cubicBezTo>
                  <a:cubicBezTo>
                    <a:pt x="43534" y="184"/>
                    <a:pt x="51682" y="9237"/>
                    <a:pt x="54579" y="23361"/>
                  </a:cubicBezTo>
                  <a:cubicBezTo>
                    <a:pt x="55846" y="29698"/>
                    <a:pt x="56571" y="36035"/>
                    <a:pt x="57657" y="43278"/>
                  </a:cubicBezTo>
                  <a:close/>
                  <a:moveTo>
                    <a:pt x="43896" y="49796"/>
                  </a:moveTo>
                  <a:cubicBezTo>
                    <a:pt x="43896" y="39838"/>
                    <a:pt x="44258" y="35673"/>
                    <a:pt x="43896" y="31689"/>
                  </a:cubicBezTo>
                  <a:cubicBezTo>
                    <a:pt x="42991" y="21731"/>
                    <a:pt x="40999" y="11229"/>
                    <a:pt x="28143" y="11410"/>
                  </a:cubicBezTo>
                  <a:cubicBezTo>
                    <a:pt x="16374" y="11410"/>
                    <a:pt x="14744" y="21550"/>
                    <a:pt x="14382" y="30603"/>
                  </a:cubicBezTo>
                  <a:cubicBezTo>
                    <a:pt x="14020" y="41105"/>
                    <a:pt x="14020" y="51607"/>
                    <a:pt x="15106" y="61928"/>
                  </a:cubicBezTo>
                  <a:cubicBezTo>
                    <a:pt x="15649" y="68627"/>
                    <a:pt x="19452" y="74422"/>
                    <a:pt x="26876" y="75327"/>
                  </a:cubicBezTo>
                  <a:cubicBezTo>
                    <a:pt x="36110" y="76594"/>
                    <a:pt x="40094" y="69895"/>
                    <a:pt x="42266" y="62833"/>
                  </a:cubicBezTo>
                  <a:cubicBezTo>
                    <a:pt x="44077" y="56858"/>
                    <a:pt x="43896" y="50159"/>
                    <a:pt x="43896" y="49615"/>
                  </a:cubicBezTo>
                  <a:close/>
                </a:path>
              </a:pathLst>
            </a:custGeom>
            <a:solidFill>
              <a:srgbClr val="252626"/>
            </a:solidFill>
            <a:ln w="18102" cap="flat">
              <a:noFill/>
              <a:prstDash val="solid"/>
              <a:miter/>
            </a:ln>
          </p:spPr>
          <p:txBody>
            <a:bodyPr rtlCol="0" anchor="ctr"/>
            <a:lstStyle/>
            <a:p>
              <a:endParaRPr lang="ja-JP" altLang="en-US" sz="1200"/>
            </a:p>
          </p:txBody>
        </p:sp>
        <p:sp>
          <p:nvSpPr>
            <p:cNvPr id="1265" name="フリーフォーム: 図形 1264">
              <a:extLst>
                <a:ext uri="{FF2B5EF4-FFF2-40B4-BE49-F238E27FC236}">
                  <a16:creationId xmlns:a16="http://schemas.microsoft.com/office/drawing/2014/main" id="{94D3FE22-6162-2147-85F5-209B6305B87F}"/>
                </a:ext>
              </a:extLst>
            </p:cNvPr>
            <p:cNvSpPr/>
            <p:nvPr/>
          </p:nvSpPr>
          <p:spPr>
            <a:xfrm>
              <a:off x="1836306" y="3531796"/>
              <a:ext cx="57776" cy="87010"/>
            </a:xfrm>
            <a:custGeom>
              <a:avLst/>
              <a:gdLst>
                <a:gd name="connsiteX0" fmla="*/ 57777 w 57776"/>
                <a:gd name="connsiteY0" fmla="*/ 45830 h 87010"/>
                <a:gd name="connsiteX1" fmla="*/ 51439 w 57776"/>
                <a:gd name="connsiteY1" fmla="*/ 73714 h 87010"/>
                <a:gd name="connsiteX2" fmla="*/ 7983 w 57776"/>
                <a:gd name="connsiteY2" fmla="*/ 74620 h 87010"/>
                <a:gd name="connsiteX3" fmla="*/ 6173 w 57776"/>
                <a:gd name="connsiteY3" fmla="*/ 13781 h 87010"/>
                <a:gd name="connsiteX4" fmla="*/ 29711 w 57776"/>
                <a:gd name="connsiteY4" fmla="*/ 20 h 87010"/>
                <a:gd name="connsiteX5" fmla="*/ 52526 w 57776"/>
                <a:gd name="connsiteY5" fmla="*/ 14868 h 87010"/>
                <a:gd name="connsiteX6" fmla="*/ 57777 w 57776"/>
                <a:gd name="connsiteY6" fmla="*/ 45830 h 87010"/>
                <a:gd name="connsiteX7" fmla="*/ 44378 w 57776"/>
                <a:gd name="connsiteY7" fmla="*/ 50719 h 87010"/>
                <a:gd name="connsiteX8" fmla="*/ 44378 w 57776"/>
                <a:gd name="connsiteY8" fmla="*/ 29715 h 87010"/>
                <a:gd name="connsiteX9" fmla="*/ 29349 w 57776"/>
                <a:gd name="connsiteY9" fmla="*/ 11246 h 87010"/>
                <a:gd name="connsiteX10" fmla="*/ 15226 w 57776"/>
                <a:gd name="connsiteY10" fmla="*/ 30077 h 87010"/>
                <a:gd name="connsiteX11" fmla="*/ 16312 w 57776"/>
                <a:gd name="connsiteY11" fmla="*/ 63937 h 87010"/>
                <a:gd name="connsiteX12" fmla="*/ 29530 w 57776"/>
                <a:gd name="connsiteY12" fmla="*/ 75525 h 87010"/>
                <a:gd name="connsiteX13" fmla="*/ 41843 w 57776"/>
                <a:gd name="connsiteY13" fmla="*/ 65747 h 87010"/>
                <a:gd name="connsiteX14" fmla="*/ 44740 w 57776"/>
                <a:gd name="connsiteY14" fmla="*/ 50900 h 8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76" h="87010">
                  <a:moveTo>
                    <a:pt x="57777" y="45830"/>
                  </a:moveTo>
                  <a:cubicBezTo>
                    <a:pt x="55604" y="55064"/>
                    <a:pt x="56690" y="64842"/>
                    <a:pt x="51439" y="73714"/>
                  </a:cubicBezTo>
                  <a:cubicBezTo>
                    <a:pt x="41300" y="90734"/>
                    <a:pt x="17218" y="91821"/>
                    <a:pt x="7983" y="74620"/>
                  </a:cubicBezTo>
                  <a:cubicBezTo>
                    <a:pt x="-2338" y="55064"/>
                    <a:pt x="-2338" y="34061"/>
                    <a:pt x="6173" y="13781"/>
                  </a:cubicBezTo>
                  <a:cubicBezTo>
                    <a:pt x="10337" y="4185"/>
                    <a:pt x="18847" y="-342"/>
                    <a:pt x="29711" y="20"/>
                  </a:cubicBezTo>
                  <a:cubicBezTo>
                    <a:pt x="40394" y="382"/>
                    <a:pt x="48180" y="4909"/>
                    <a:pt x="52526" y="14868"/>
                  </a:cubicBezTo>
                  <a:cubicBezTo>
                    <a:pt x="56690" y="24645"/>
                    <a:pt x="57777" y="35147"/>
                    <a:pt x="57777" y="45830"/>
                  </a:cubicBezTo>
                  <a:close/>
                  <a:moveTo>
                    <a:pt x="44378" y="50719"/>
                  </a:moveTo>
                  <a:cubicBezTo>
                    <a:pt x="44378" y="39493"/>
                    <a:pt x="44921" y="34423"/>
                    <a:pt x="44378" y="29715"/>
                  </a:cubicBezTo>
                  <a:cubicBezTo>
                    <a:pt x="42929" y="20843"/>
                    <a:pt x="40937" y="11246"/>
                    <a:pt x="29349" y="11246"/>
                  </a:cubicBezTo>
                  <a:cubicBezTo>
                    <a:pt x="17399" y="11246"/>
                    <a:pt x="15407" y="20843"/>
                    <a:pt x="15226" y="30077"/>
                  </a:cubicBezTo>
                  <a:cubicBezTo>
                    <a:pt x="14864" y="41303"/>
                    <a:pt x="15226" y="52711"/>
                    <a:pt x="16312" y="63937"/>
                  </a:cubicBezTo>
                  <a:cubicBezTo>
                    <a:pt x="17037" y="70636"/>
                    <a:pt x="21563" y="75525"/>
                    <a:pt x="29530" y="75525"/>
                  </a:cubicBezTo>
                  <a:cubicBezTo>
                    <a:pt x="36411" y="75525"/>
                    <a:pt x="40032" y="71179"/>
                    <a:pt x="41843" y="65747"/>
                  </a:cubicBezTo>
                  <a:cubicBezTo>
                    <a:pt x="43835" y="58867"/>
                    <a:pt x="44559" y="51624"/>
                    <a:pt x="44740" y="50900"/>
                  </a:cubicBezTo>
                  <a:close/>
                </a:path>
              </a:pathLst>
            </a:custGeom>
            <a:solidFill>
              <a:srgbClr val="252626"/>
            </a:solidFill>
            <a:ln w="18102" cap="flat">
              <a:noFill/>
              <a:prstDash val="solid"/>
              <a:miter/>
            </a:ln>
          </p:spPr>
          <p:txBody>
            <a:bodyPr rtlCol="0" anchor="ctr"/>
            <a:lstStyle/>
            <a:p>
              <a:endParaRPr lang="ja-JP" altLang="en-US" sz="1200"/>
            </a:p>
          </p:txBody>
        </p:sp>
        <p:sp>
          <p:nvSpPr>
            <p:cNvPr id="1266" name="フリーフォーム: 図形 1265">
              <a:extLst>
                <a:ext uri="{FF2B5EF4-FFF2-40B4-BE49-F238E27FC236}">
                  <a16:creationId xmlns:a16="http://schemas.microsoft.com/office/drawing/2014/main" id="{6A4198E7-4AEC-EEDB-DE62-B0127A1ED16F}"/>
                </a:ext>
              </a:extLst>
            </p:cNvPr>
            <p:cNvSpPr/>
            <p:nvPr/>
          </p:nvSpPr>
          <p:spPr>
            <a:xfrm>
              <a:off x="1836685" y="5289484"/>
              <a:ext cx="57128" cy="87736"/>
            </a:xfrm>
            <a:custGeom>
              <a:avLst/>
              <a:gdLst>
                <a:gd name="connsiteX0" fmla="*/ 0 w 57128"/>
                <a:gd name="connsiteY0" fmla="*/ 42498 h 87736"/>
                <a:gd name="connsiteX1" fmla="*/ 15391 w 57128"/>
                <a:gd name="connsiteY1" fmla="*/ 4112 h 87736"/>
                <a:gd name="connsiteX2" fmla="*/ 48164 w 57128"/>
                <a:gd name="connsiteY2" fmla="*/ 9181 h 87736"/>
                <a:gd name="connsiteX3" fmla="*/ 48707 w 57128"/>
                <a:gd name="connsiteY3" fmla="*/ 78349 h 87736"/>
                <a:gd name="connsiteX4" fmla="*/ 15934 w 57128"/>
                <a:gd name="connsiteY4" fmla="*/ 83781 h 87736"/>
                <a:gd name="connsiteX5" fmla="*/ 181 w 57128"/>
                <a:gd name="connsiteY5" fmla="*/ 42498 h 87736"/>
                <a:gd name="connsiteX6" fmla="*/ 43999 w 57128"/>
                <a:gd name="connsiteY6" fmla="*/ 50284 h 87736"/>
                <a:gd name="connsiteX7" fmla="*/ 43999 w 57128"/>
                <a:gd name="connsiteY7" fmla="*/ 32177 h 87736"/>
                <a:gd name="connsiteX8" fmla="*/ 28065 w 57128"/>
                <a:gd name="connsiteY8" fmla="*/ 11898 h 87736"/>
                <a:gd name="connsiteX9" fmla="*/ 14666 w 57128"/>
                <a:gd name="connsiteY9" fmla="*/ 31453 h 87736"/>
                <a:gd name="connsiteX10" fmla="*/ 15029 w 57128"/>
                <a:gd name="connsiteY10" fmla="*/ 60424 h 87736"/>
                <a:gd name="connsiteX11" fmla="*/ 27341 w 57128"/>
                <a:gd name="connsiteY11" fmla="*/ 75995 h 87736"/>
                <a:gd name="connsiteX12" fmla="*/ 43275 w 57128"/>
                <a:gd name="connsiteY12" fmla="*/ 61148 h 87736"/>
                <a:gd name="connsiteX13" fmla="*/ 44180 w 57128"/>
                <a:gd name="connsiteY13" fmla="*/ 50284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28" h="87736">
                  <a:moveTo>
                    <a:pt x="0" y="42498"/>
                  </a:moveTo>
                  <a:cubicBezTo>
                    <a:pt x="724" y="28013"/>
                    <a:pt x="1267" y="12441"/>
                    <a:pt x="15391" y="4112"/>
                  </a:cubicBezTo>
                  <a:cubicBezTo>
                    <a:pt x="26436" y="-2407"/>
                    <a:pt x="38748" y="-1501"/>
                    <a:pt x="48164" y="9181"/>
                  </a:cubicBezTo>
                  <a:cubicBezTo>
                    <a:pt x="59933" y="22581"/>
                    <a:pt x="60114" y="64769"/>
                    <a:pt x="48707" y="78349"/>
                  </a:cubicBezTo>
                  <a:cubicBezTo>
                    <a:pt x="39473" y="89213"/>
                    <a:pt x="26798" y="90118"/>
                    <a:pt x="15934" y="83781"/>
                  </a:cubicBezTo>
                  <a:cubicBezTo>
                    <a:pt x="905" y="74909"/>
                    <a:pt x="1267" y="58070"/>
                    <a:pt x="181" y="42498"/>
                  </a:cubicBezTo>
                  <a:close/>
                  <a:moveTo>
                    <a:pt x="43999" y="50284"/>
                  </a:moveTo>
                  <a:cubicBezTo>
                    <a:pt x="43999" y="40144"/>
                    <a:pt x="44542" y="36161"/>
                    <a:pt x="43999" y="32177"/>
                  </a:cubicBezTo>
                  <a:cubicBezTo>
                    <a:pt x="42551" y="22400"/>
                    <a:pt x="40921" y="11535"/>
                    <a:pt x="28065" y="11898"/>
                  </a:cubicBezTo>
                  <a:cubicBezTo>
                    <a:pt x="16658" y="12260"/>
                    <a:pt x="14847" y="22218"/>
                    <a:pt x="14666" y="31453"/>
                  </a:cubicBezTo>
                  <a:cubicBezTo>
                    <a:pt x="14304" y="41049"/>
                    <a:pt x="14666" y="50827"/>
                    <a:pt x="15029" y="60424"/>
                  </a:cubicBezTo>
                  <a:cubicBezTo>
                    <a:pt x="15391" y="68391"/>
                    <a:pt x="18831" y="74909"/>
                    <a:pt x="27341" y="75995"/>
                  </a:cubicBezTo>
                  <a:cubicBezTo>
                    <a:pt x="37662" y="77081"/>
                    <a:pt x="41283" y="68934"/>
                    <a:pt x="43275" y="61148"/>
                  </a:cubicBezTo>
                  <a:cubicBezTo>
                    <a:pt x="44724" y="55716"/>
                    <a:pt x="44180" y="49921"/>
                    <a:pt x="44180" y="50284"/>
                  </a:cubicBezTo>
                  <a:close/>
                </a:path>
              </a:pathLst>
            </a:custGeom>
            <a:solidFill>
              <a:srgbClr val="252626"/>
            </a:solidFill>
            <a:ln w="18102" cap="flat">
              <a:noFill/>
              <a:prstDash val="solid"/>
              <a:miter/>
            </a:ln>
          </p:spPr>
          <p:txBody>
            <a:bodyPr rtlCol="0" anchor="ctr"/>
            <a:lstStyle/>
            <a:p>
              <a:endParaRPr lang="ja-JP" altLang="en-US" sz="1200"/>
            </a:p>
          </p:txBody>
        </p:sp>
        <p:sp>
          <p:nvSpPr>
            <p:cNvPr id="1267" name="フリーフォーム: 図形 1266">
              <a:extLst>
                <a:ext uri="{FF2B5EF4-FFF2-40B4-BE49-F238E27FC236}">
                  <a16:creationId xmlns:a16="http://schemas.microsoft.com/office/drawing/2014/main" id="{EF2EF1DD-1384-3FDD-CAE5-84BBADDDAA1F}"/>
                </a:ext>
              </a:extLst>
            </p:cNvPr>
            <p:cNvSpPr/>
            <p:nvPr/>
          </p:nvSpPr>
          <p:spPr>
            <a:xfrm>
              <a:off x="1934461" y="3531300"/>
              <a:ext cx="57160" cy="87868"/>
            </a:xfrm>
            <a:custGeom>
              <a:avLst/>
              <a:gdLst>
                <a:gd name="connsiteX0" fmla="*/ 181 w 57160"/>
                <a:gd name="connsiteY0" fmla="*/ 43791 h 87868"/>
                <a:gd name="connsiteX1" fmla="*/ 15029 w 57160"/>
                <a:gd name="connsiteY1" fmla="*/ 4319 h 87868"/>
                <a:gd name="connsiteX2" fmla="*/ 47983 w 57160"/>
                <a:gd name="connsiteY2" fmla="*/ 8845 h 87868"/>
                <a:gd name="connsiteX3" fmla="*/ 49069 w 57160"/>
                <a:gd name="connsiteY3" fmla="*/ 78013 h 87868"/>
                <a:gd name="connsiteX4" fmla="*/ 16296 w 57160"/>
                <a:gd name="connsiteY4" fmla="*/ 84169 h 87868"/>
                <a:gd name="connsiteX5" fmla="*/ 0 w 57160"/>
                <a:gd name="connsiteY5" fmla="*/ 43791 h 87868"/>
                <a:gd name="connsiteX6" fmla="*/ 44361 w 57160"/>
                <a:gd name="connsiteY6" fmla="*/ 45964 h 87868"/>
                <a:gd name="connsiteX7" fmla="*/ 44361 w 57160"/>
                <a:gd name="connsiteY7" fmla="*/ 38721 h 87868"/>
                <a:gd name="connsiteX8" fmla="*/ 29876 w 57160"/>
                <a:gd name="connsiteY8" fmla="*/ 12285 h 87868"/>
                <a:gd name="connsiteX9" fmla="*/ 14304 w 57160"/>
                <a:gd name="connsiteY9" fmla="*/ 36911 h 87868"/>
                <a:gd name="connsiteX10" fmla="*/ 16296 w 57160"/>
                <a:gd name="connsiteY10" fmla="*/ 65700 h 87868"/>
                <a:gd name="connsiteX11" fmla="*/ 28246 w 57160"/>
                <a:gd name="connsiteY11" fmla="*/ 76021 h 87868"/>
                <a:gd name="connsiteX12" fmla="*/ 41283 w 57160"/>
                <a:gd name="connsiteY12" fmla="*/ 67149 h 87868"/>
                <a:gd name="connsiteX13" fmla="*/ 44361 w 57160"/>
                <a:gd name="connsiteY13" fmla="*/ 45783 h 8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60" h="87868">
                  <a:moveTo>
                    <a:pt x="181" y="43791"/>
                  </a:moveTo>
                  <a:cubicBezTo>
                    <a:pt x="905" y="28582"/>
                    <a:pt x="1086" y="12829"/>
                    <a:pt x="15029" y="4319"/>
                  </a:cubicBezTo>
                  <a:cubicBezTo>
                    <a:pt x="25893" y="-2200"/>
                    <a:pt x="38386" y="-1838"/>
                    <a:pt x="47983" y="8845"/>
                  </a:cubicBezTo>
                  <a:cubicBezTo>
                    <a:pt x="59752" y="22063"/>
                    <a:pt x="60295" y="63890"/>
                    <a:pt x="49069" y="78013"/>
                  </a:cubicBezTo>
                  <a:cubicBezTo>
                    <a:pt x="40016" y="89420"/>
                    <a:pt x="27160" y="90144"/>
                    <a:pt x="16296" y="84169"/>
                  </a:cubicBezTo>
                  <a:cubicBezTo>
                    <a:pt x="1086" y="75659"/>
                    <a:pt x="1449" y="58639"/>
                    <a:pt x="0" y="43791"/>
                  </a:cubicBezTo>
                  <a:close/>
                  <a:moveTo>
                    <a:pt x="44361" y="45964"/>
                  </a:moveTo>
                  <a:cubicBezTo>
                    <a:pt x="44361" y="43610"/>
                    <a:pt x="44361" y="41075"/>
                    <a:pt x="44361" y="38721"/>
                  </a:cubicBezTo>
                  <a:cubicBezTo>
                    <a:pt x="43637" y="27495"/>
                    <a:pt x="45086" y="13372"/>
                    <a:pt x="29876" y="12285"/>
                  </a:cubicBezTo>
                  <a:cubicBezTo>
                    <a:pt x="13218" y="11199"/>
                    <a:pt x="14847" y="26228"/>
                    <a:pt x="14304" y="36911"/>
                  </a:cubicBezTo>
                  <a:cubicBezTo>
                    <a:pt x="13761" y="46507"/>
                    <a:pt x="14666" y="56285"/>
                    <a:pt x="16296" y="65700"/>
                  </a:cubicBezTo>
                  <a:cubicBezTo>
                    <a:pt x="17201" y="71313"/>
                    <a:pt x="21547" y="75659"/>
                    <a:pt x="28246" y="76021"/>
                  </a:cubicBezTo>
                  <a:cubicBezTo>
                    <a:pt x="34946" y="76383"/>
                    <a:pt x="38386" y="72400"/>
                    <a:pt x="41283" y="67149"/>
                  </a:cubicBezTo>
                  <a:cubicBezTo>
                    <a:pt x="45086" y="60268"/>
                    <a:pt x="44180" y="53025"/>
                    <a:pt x="44361" y="45783"/>
                  </a:cubicBezTo>
                  <a:close/>
                </a:path>
              </a:pathLst>
            </a:custGeom>
            <a:solidFill>
              <a:srgbClr val="252626"/>
            </a:solidFill>
            <a:ln w="18102" cap="flat">
              <a:noFill/>
              <a:prstDash val="solid"/>
              <a:miter/>
            </a:ln>
          </p:spPr>
          <p:txBody>
            <a:bodyPr rtlCol="0" anchor="ctr"/>
            <a:lstStyle/>
            <a:p>
              <a:endParaRPr lang="ja-JP" altLang="en-US" sz="1200"/>
            </a:p>
          </p:txBody>
        </p:sp>
        <p:sp>
          <p:nvSpPr>
            <p:cNvPr id="1268" name="フリーフォーム: 図形 1267">
              <a:extLst>
                <a:ext uri="{FF2B5EF4-FFF2-40B4-BE49-F238E27FC236}">
                  <a16:creationId xmlns:a16="http://schemas.microsoft.com/office/drawing/2014/main" id="{8EE2012C-C5B0-68D6-10A8-C5A75B7A608C}"/>
                </a:ext>
              </a:extLst>
            </p:cNvPr>
            <p:cNvSpPr/>
            <p:nvPr/>
          </p:nvSpPr>
          <p:spPr>
            <a:xfrm>
              <a:off x="1705411" y="6166193"/>
              <a:ext cx="57941" cy="86436"/>
            </a:xfrm>
            <a:custGeom>
              <a:avLst/>
              <a:gdLst>
                <a:gd name="connsiteX0" fmla="*/ 21366 w 57941"/>
                <a:gd name="connsiteY0" fmla="*/ 71847 h 86436"/>
                <a:gd name="connsiteX1" fmla="*/ 57941 w 57941"/>
                <a:gd name="connsiteY1" fmla="*/ 79995 h 86436"/>
                <a:gd name="connsiteX2" fmla="*/ 0 w 57941"/>
                <a:gd name="connsiteY2" fmla="*/ 83616 h 86436"/>
                <a:gd name="connsiteX3" fmla="*/ 19555 w 57941"/>
                <a:gd name="connsiteY3" fmla="*/ 54283 h 86436"/>
                <a:gd name="connsiteX4" fmla="*/ 37300 w 57941"/>
                <a:gd name="connsiteY4" fmla="*/ 37626 h 86436"/>
                <a:gd name="connsiteX5" fmla="*/ 38205 w 57941"/>
                <a:gd name="connsiteY5" fmla="*/ 14449 h 86436"/>
                <a:gd name="connsiteX6" fmla="*/ 15572 w 57941"/>
                <a:gd name="connsiteY6" fmla="*/ 19881 h 86436"/>
                <a:gd name="connsiteX7" fmla="*/ 5613 w 57941"/>
                <a:gd name="connsiteY7" fmla="*/ 26037 h 86436"/>
                <a:gd name="connsiteX8" fmla="*/ 5070 w 57941"/>
                <a:gd name="connsiteY8" fmla="*/ 12819 h 86436"/>
                <a:gd name="connsiteX9" fmla="*/ 41645 w 57941"/>
                <a:gd name="connsiteY9" fmla="*/ 2860 h 86436"/>
                <a:gd name="connsiteX10" fmla="*/ 53777 w 57941"/>
                <a:gd name="connsiteY10" fmla="*/ 34728 h 86436"/>
                <a:gd name="connsiteX11" fmla="*/ 21366 w 57941"/>
                <a:gd name="connsiteY11" fmla="*/ 71847 h 8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41" h="86436">
                  <a:moveTo>
                    <a:pt x="21366" y="71847"/>
                  </a:moveTo>
                  <a:cubicBezTo>
                    <a:pt x="34041" y="79271"/>
                    <a:pt x="47983" y="69312"/>
                    <a:pt x="57941" y="79995"/>
                  </a:cubicBezTo>
                  <a:cubicBezTo>
                    <a:pt x="42732" y="87419"/>
                    <a:pt x="29876" y="88143"/>
                    <a:pt x="0" y="83616"/>
                  </a:cubicBezTo>
                  <a:cubicBezTo>
                    <a:pt x="1811" y="70580"/>
                    <a:pt x="10321" y="62250"/>
                    <a:pt x="19555" y="54283"/>
                  </a:cubicBezTo>
                  <a:cubicBezTo>
                    <a:pt x="25711" y="48852"/>
                    <a:pt x="32049" y="43782"/>
                    <a:pt x="37300" y="37626"/>
                  </a:cubicBezTo>
                  <a:cubicBezTo>
                    <a:pt x="43456" y="30564"/>
                    <a:pt x="47983" y="21510"/>
                    <a:pt x="38205" y="14449"/>
                  </a:cubicBezTo>
                  <a:cubicBezTo>
                    <a:pt x="29876" y="8473"/>
                    <a:pt x="20461" y="10284"/>
                    <a:pt x="15572" y="19881"/>
                  </a:cubicBezTo>
                  <a:cubicBezTo>
                    <a:pt x="13037" y="24769"/>
                    <a:pt x="11226" y="29659"/>
                    <a:pt x="5613" y="26037"/>
                  </a:cubicBezTo>
                  <a:cubicBezTo>
                    <a:pt x="905" y="22959"/>
                    <a:pt x="2535" y="16803"/>
                    <a:pt x="5070" y="12819"/>
                  </a:cubicBezTo>
                  <a:cubicBezTo>
                    <a:pt x="13942" y="-1485"/>
                    <a:pt x="28065" y="-2209"/>
                    <a:pt x="41645" y="2860"/>
                  </a:cubicBezTo>
                  <a:cubicBezTo>
                    <a:pt x="56131" y="8293"/>
                    <a:pt x="59571" y="20243"/>
                    <a:pt x="53777" y="34728"/>
                  </a:cubicBezTo>
                  <a:cubicBezTo>
                    <a:pt x="47621" y="50481"/>
                    <a:pt x="31325" y="57543"/>
                    <a:pt x="21366" y="71847"/>
                  </a:cubicBezTo>
                  <a:close/>
                </a:path>
              </a:pathLst>
            </a:custGeom>
            <a:solidFill>
              <a:srgbClr val="252626"/>
            </a:solidFill>
            <a:ln w="18102" cap="flat">
              <a:noFill/>
              <a:prstDash val="solid"/>
              <a:miter/>
            </a:ln>
          </p:spPr>
          <p:txBody>
            <a:bodyPr rtlCol="0" anchor="ctr"/>
            <a:lstStyle/>
            <a:p>
              <a:endParaRPr lang="ja-JP" altLang="en-US" sz="1200"/>
            </a:p>
          </p:txBody>
        </p:sp>
        <p:sp>
          <p:nvSpPr>
            <p:cNvPr id="1269" name="フリーフォーム: 図形 1268">
              <a:extLst>
                <a:ext uri="{FF2B5EF4-FFF2-40B4-BE49-F238E27FC236}">
                  <a16:creationId xmlns:a16="http://schemas.microsoft.com/office/drawing/2014/main" id="{F6C746BB-3A1A-AEE5-C569-E747B9AD5D42}"/>
                </a:ext>
              </a:extLst>
            </p:cNvPr>
            <p:cNvSpPr/>
            <p:nvPr/>
          </p:nvSpPr>
          <p:spPr>
            <a:xfrm>
              <a:off x="1934642" y="4407802"/>
              <a:ext cx="56905" cy="87908"/>
            </a:xfrm>
            <a:custGeom>
              <a:avLst/>
              <a:gdLst>
                <a:gd name="connsiteX0" fmla="*/ 0 w 56905"/>
                <a:gd name="connsiteY0" fmla="*/ 42203 h 87908"/>
                <a:gd name="connsiteX1" fmla="*/ 15028 w 56905"/>
                <a:gd name="connsiteY1" fmla="*/ 4179 h 87908"/>
                <a:gd name="connsiteX2" fmla="*/ 47983 w 56905"/>
                <a:gd name="connsiteY2" fmla="*/ 9068 h 87908"/>
                <a:gd name="connsiteX3" fmla="*/ 48707 w 56905"/>
                <a:gd name="connsiteY3" fmla="*/ 78236 h 87908"/>
                <a:gd name="connsiteX4" fmla="*/ 16115 w 56905"/>
                <a:gd name="connsiteY4" fmla="*/ 84030 h 87908"/>
                <a:gd name="connsiteX5" fmla="*/ 0 w 56905"/>
                <a:gd name="connsiteY5" fmla="*/ 42203 h 87908"/>
                <a:gd name="connsiteX6" fmla="*/ 44542 w 56905"/>
                <a:gd name="connsiteY6" fmla="*/ 45282 h 87908"/>
                <a:gd name="connsiteX7" fmla="*/ 43818 w 56905"/>
                <a:gd name="connsiteY7" fmla="*/ 45282 h 87908"/>
                <a:gd name="connsiteX8" fmla="*/ 43818 w 56905"/>
                <a:gd name="connsiteY8" fmla="*/ 30796 h 87908"/>
                <a:gd name="connsiteX9" fmla="*/ 28971 w 56905"/>
                <a:gd name="connsiteY9" fmla="*/ 11965 h 87908"/>
                <a:gd name="connsiteX10" fmla="*/ 14666 w 56905"/>
                <a:gd name="connsiteY10" fmla="*/ 30615 h 87908"/>
                <a:gd name="connsiteX11" fmla="*/ 15210 w 56905"/>
                <a:gd name="connsiteY11" fmla="*/ 61939 h 87908"/>
                <a:gd name="connsiteX12" fmla="*/ 28608 w 56905"/>
                <a:gd name="connsiteY12" fmla="*/ 76063 h 87908"/>
                <a:gd name="connsiteX13" fmla="*/ 42913 w 56905"/>
                <a:gd name="connsiteY13" fmla="*/ 62121 h 87908"/>
                <a:gd name="connsiteX14" fmla="*/ 44542 w 56905"/>
                <a:gd name="connsiteY14" fmla="*/ 45282 h 87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905" h="87908">
                  <a:moveTo>
                    <a:pt x="0" y="42203"/>
                  </a:moveTo>
                  <a:cubicBezTo>
                    <a:pt x="1086" y="28442"/>
                    <a:pt x="1086" y="12689"/>
                    <a:pt x="15028" y="4179"/>
                  </a:cubicBezTo>
                  <a:cubicBezTo>
                    <a:pt x="25893" y="-2339"/>
                    <a:pt x="38567" y="-1615"/>
                    <a:pt x="47983" y="9068"/>
                  </a:cubicBezTo>
                  <a:cubicBezTo>
                    <a:pt x="59571" y="21924"/>
                    <a:pt x="59933" y="64656"/>
                    <a:pt x="48707" y="78236"/>
                  </a:cubicBezTo>
                  <a:cubicBezTo>
                    <a:pt x="39473" y="89281"/>
                    <a:pt x="26979" y="90367"/>
                    <a:pt x="16115" y="84030"/>
                  </a:cubicBezTo>
                  <a:cubicBezTo>
                    <a:pt x="1086" y="75339"/>
                    <a:pt x="1086" y="58499"/>
                    <a:pt x="0" y="42203"/>
                  </a:cubicBezTo>
                  <a:close/>
                  <a:moveTo>
                    <a:pt x="44542" y="45282"/>
                  </a:moveTo>
                  <a:cubicBezTo>
                    <a:pt x="44542" y="45282"/>
                    <a:pt x="44180" y="45282"/>
                    <a:pt x="43818" y="45282"/>
                  </a:cubicBezTo>
                  <a:cubicBezTo>
                    <a:pt x="43818" y="40392"/>
                    <a:pt x="44361" y="35504"/>
                    <a:pt x="43818" y="30796"/>
                  </a:cubicBezTo>
                  <a:cubicBezTo>
                    <a:pt x="42732" y="21743"/>
                    <a:pt x="40378" y="12146"/>
                    <a:pt x="28971" y="11965"/>
                  </a:cubicBezTo>
                  <a:cubicBezTo>
                    <a:pt x="17201" y="11965"/>
                    <a:pt x="15028" y="21381"/>
                    <a:pt x="14666" y="30615"/>
                  </a:cubicBezTo>
                  <a:cubicBezTo>
                    <a:pt x="14304" y="41117"/>
                    <a:pt x="14304" y="51619"/>
                    <a:pt x="15210" y="61939"/>
                  </a:cubicBezTo>
                  <a:cubicBezTo>
                    <a:pt x="15934" y="69544"/>
                    <a:pt x="19374" y="76063"/>
                    <a:pt x="28608" y="76063"/>
                  </a:cubicBezTo>
                  <a:cubicBezTo>
                    <a:pt x="37843" y="76063"/>
                    <a:pt x="40921" y="69001"/>
                    <a:pt x="42913" y="62121"/>
                  </a:cubicBezTo>
                  <a:cubicBezTo>
                    <a:pt x="44361" y="56870"/>
                    <a:pt x="43999" y="50895"/>
                    <a:pt x="44542" y="45282"/>
                  </a:cubicBezTo>
                  <a:close/>
                </a:path>
              </a:pathLst>
            </a:custGeom>
            <a:solidFill>
              <a:srgbClr val="252626"/>
            </a:solidFill>
            <a:ln w="18102" cap="flat">
              <a:noFill/>
              <a:prstDash val="solid"/>
              <a:miter/>
            </a:ln>
          </p:spPr>
          <p:txBody>
            <a:bodyPr rtlCol="0" anchor="ctr"/>
            <a:lstStyle/>
            <a:p>
              <a:endParaRPr lang="ja-JP" altLang="en-US" sz="1200"/>
            </a:p>
          </p:txBody>
        </p:sp>
        <p:sp>
          <p:nvSpPr>
            <p:cNvPr id="1270" name="フリーフォーム: 図形 1269">
              <a:extLst>
                <a:ext uri="{FF2B5EF4-FFF2-40B4-BE49-F238E27FC236}">
                  <a16:creationId xmlns:a16="http://schemas.microsoft.com/office/drawing/2014/main" id="{D08FCCD8-0137-F327-7AD1-C856910A0FAB}"/>
                </a:ext>
              </a:extLst>
            </p:cNvPr>
            <p:cNvSpPr/>
            <p:nvPr/>
          </p:nvSpPr>
          <p:spPr>
            <a:xfrm>
              <a:off x="1836617" y="4408676"/>
              <a:ext cx="57646" cy="86234"/>
            </a:xfrm>
            <a:custGeom>
              <a:avLst/>
              <a:gdLst>
                <a:gd name="connsiteX0" fmla="*/ 57647 w 57646"/>
                <a:gd name="connsiteY0" fmla="*/ 42959 h 86234"/>
                <a:gd name="connsiteX1" fmla="*/ 53482 w 57646"/>
                <a:gd name="connsiteY1" fmla="*/ 68490 h 86234"/>
                <a:gd name="connsiteX2" fmla="*/ 30125 w 57646"/>
                <a:gd name="connsiteY2" fmla="*/ 86234 h 86234"/>
                <a:gd name="connsiteX3" fmla="*/ 5318 w 57646"/>
                <a:gd name="connsiteY3" fmla="*/ 70662 h 86234"/>
                <a:gd name="connsiteX4" fmla="*/ 3508 w 57646"/>
                <a:gd name="connsiteY4" fmla="*/ 20326 h 86234"/>
                <a:gd name="connsiteX5" fmla="*/ 29944 w 57646"/>
                <a:gd name="connsiteY5" fmla="*/ 46 h 86234"/>
                <a:gd name="connsiteX6" fmla="*/ 54569 w 57646"/>
                <a:gd name="connsiteY6" fmla="*/ 22680 h 86234"/>
                <a:gd name="connsiteX7" fmla="*/ 57647 w 57646"/>
                <a:gd name="connsiteY7" fmla="*/ 43140 h 86234"/>
                <a:gd name="connsiteX8" fmla="*/ 44067 w 57646"/>
                <a:gd name="connsiteY8" fmla="*/ 49659 h 86234"/>
                <a:gd name="connsiteX9" fmla="*/ 44067 w 57646"/>
                <a:gd name="connsiteY9" fmla="*/ 34811 h 86234"/>
                <a:gd name="connsiteX10" fmla="*/ 29219 w 57646"/>
                <a:gd name="connsiteY10" fmla="*/ 11092 h 86234"/>
                <a:gd name="connsiteX11" fmla="*/ 14372 w 57646"/>
                <a:gd name="connsiteY11" fmla="*/ 34087 h 86234"/>
                <a:gd name="connsiteX12" fmla="*/ 15277 w 57646"/>
                <a:gd name="connsiteY12" fmla="*/ 60704 h 86234"/>
                <a:gd name="connsiteX13" fmla="*/ 28495 w 57646"/>
                <a:gd name="connsiteY13" fmla="*/ 75189 h 86234"/>
                <a:gd name="connsiteX14" fmla="*/ 42799 w 57646"/>
                <a:gd name="connsiteY14" fmla="*/ 61428 h 86234"/>
                <a:gd name="connsiteX15" fmla="*/ 44067 w 57646"/>
                <a:gd name="connsiteY15" fmla="*/ 49659 h 8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46" h="86234">
                  <a:moveTo>
                    <a:pt x="57647" y="42959"/>
                  </a:moveTo>
                  <a:cubicBezTo>
                    <a:pt x="56379" y="50745"/>
                    <a:pt x="56198" y="59979"/>
                    <a:pt x="53482" y="68490"/>
                  </a:cubicBezTo>
                  <a:cubicBezTo>
                    <a:pt x="50042" y="79172"/>
                    <a:pt x="42980" y="86053"/>
                    <a:pt x="30125" y="86234"/>
                  </a:cubicBezTo>
                  <a:cubicBezTo>
                    <a:pt x="17993" y="86234"/>
                    <a:pt x="9483" y="81708"/>
                    <a:pt x="5318" y="70662"/>
                  </a:cubicBezTo>
                  <a:cubicBezTo>
                    <a:pt x="-838" y="54186"/>
                    <a:pt x="-1924" y="37527"/>
                    <a:pt x="3508" y="20326"/>
                  </a:cubicBezTo>
                  <a:cubicBezTo>
                    <a:pt x="7672" y="7108"/>
                    <a:pt x="15277" y="-677"/>
                    <a:pt x="29944" y="46"/>
                  </a:cubicBezTo>
                  <a:cubicBezTo>
                    <a:pt x="44429" y="771"/>
                    <a:pt x="51853" y="9281"/>
                    <a:pt x="54569" y="22680"/>
                  </a:cubicBezTo>
                  <a:cubicBezTo>
                    <a:pt x="56017" y="29017"/>
                    <a:pt x="56560" y="35536"/>
                    <a:pt x="57647" y="43140"/>
                  </a:cubicBezTo>
                  <a:close/>
                  <a:moveTo>
                    <a:pt x="44067" y="49659"/>
                  </a:moveTo>
                  <a:cubicBezTo>
                    <a:pt x="44067" y="41330"/>
                    <a:pt x="44248" y="38071"/>
                    <a:pt x="44067" y="34811"/>
                  </a:cubicBezTo>
                  <a:cubicBezTo>
                    <a:pt x="43161" y="24309"/>
                    <a:pt x="43161" y="11816"/>
                    <a:pt x="29219" y="11092"/>
                  </a:cubicBezTo>
                  <a:cubicBezTo>
                    <a:pt x="13829" y="10367"/>
                    <a:pt x="15096" y="23947"/>
                    <a:pt x="14372" y="34087"/>
                  </a:cubicBezTo>
                  <a:cubicBezTo>
                    <a:pt x="13648" y="42959"/>
                    <a:pt x="14372" y="51832"/>
                    <a:pt x="15277" y="60704"/>
                  </a:cubicBezTo>
                  <a:cubicBezTo>
                    <a:pt x="16001" y="68490"/>
                    <a:pt x="19623" y="74827"/>
                    <a:pt x="28495" y="75189"/>
                  </a:cubicBezTo>
                  <a:cubicBezTo>
                    <a:pt x="37911" y="75732"/>
                    <a:pt x="40626" y="68128"/>
                    <a:pt x="42799" y="61428"/>
                  </a:cubicBezTo>
                  <a:cubicBezTo>
                    <a:pt x="44429" y="56177"/>
                    <a:pt x="44067" y="50202"/>
                    <a:pt x="44067" y="49659"/>
                  </a:cubicBezTo>
                  <a:close/>
                </a:path>
              </a:pathLst>
            </a:custGeom>
            <a:solidFill>
              <a:srgbClr val="252626"/>
            </a:solidFill>
            <a:ln w="18102" cap="flat">
              <a:noFill/>
              <a:prstDash val="solid"/>
              <a:miter/>
            </a:ln>
          </p:spPr>
          <p:txBody>
            <a:bodyPr rtlCol="0" anchor="ctr"/>
            <a:lstStyle/>
            <a:p>
              <a:endParaRPr lang="ja-JP" altLang="en-US" sz="1200"/>
            </a:p>
          </p:txBody>
        </p:sp>
        <p:sp>
          <p:nvSpPr>
            <p:cNvPr id="1271" name="フリーフォーム: 図形 1270">
              <a:extLst>
                <a:ext uri="{FF2B5EF4-FFF2-40B4-BE49-F238E27FC236}">
                  <a16:creationId xmlns:a16="http://schemas.microsoft.com/office/drawing/2014/main" id="{48F74423-0BE0-2C5E-DAF3-DC156209839F}"/>
                </a:ext>
              </a:extLst>
            </p:cNvPr>
            <p:cNvSpPr/>
            <p:nvPr/>
          </p:nvSpPr>
          <p:spPr>
            <a:xfrm>
              <a:off x="2066010" y="7043063"/>
              <a:ext cx="56217" cy="86566"/>
            </a:xfrm>
            <a:custGeom>
              <a:avLst/>
              <a:gdLst>
                <a:gd name="connsiteX0" fmla="*/ 56217 w 56217"/>
                <a:gd name="connsiteY0" fmla="*/ 44180 h 86566"/>
                <a:gd name="connsiteX1" fmla="*/ 52415 w 56217"/>
                <a:gd name="connsiteY1" fmla="*/ 70797 h 86566"/>
                <a:gd name="connsiteX2" fmla="*/ 27790 w 56217"/>
                <a:gd name="connsiteY2" fmla="*/ 86550 h 86566"/>
                <a:gd name="connsiteX3" fmla="*/ 5157 w 56217"/>
                <a:gd name="connsiteY3" fmla="*/ 71702 h 86566"/>
                <a:gd name="connsiteX4" fmla="*/ 1354 w 56217"/>
                <a:gd name="connsiteY4" fmla="*/ 26617 h 86566"/>
                <a:gd name="connsiteX5" fmla="*/ 27609 w 56217"/>
                <a:gd name="connsiteY5" fmla="*/ 0 h 86566"/>
                <a:gd name="connsiteX6" fmla="*/ 55131 w 56217"/>
                <a:gd name="connsiteY6" fmla="*/ 27703 h 86566"/>
                <a:gd name="connsiteX7" fmla="*/ 56036 w 56217"/>
                <a:gd name="connsiteY7" fmla="*/ 44180 h 86566"/>
                <a:gd name="connsiteX8" fmla="*/ 11494 w 56217"/>
                <a:gd name="connsiteY8" fmla="*/ 43093 h 86566"/>
                <a:gd name="connsiteX9" fmla="*/ 13123 w 56217"/>
                <a:gd name="connsiteY9" fmla="*/ 56311 h 86566"/>
                <a:gd name="connsiteX10" fmla="*/ 27428 w 56217"/>
                <a:gd name="connsiteY10" fmla="*/ 75866 h 86566"/>
                <a:gd name="connsiteX11" fmla="*/ 43543 w 56217"/>
                <a:gd name="connsiteY11" fmla="*/ 55225 h 86566"/>
                <a:gd name="connsiteX12" fmla="*/ 42999 w 56217"/>
                <a:gd name="connsiteY12" fmla="*/ 28608 h 86566"/>
                <a:gd name="connsiteX13" fmla="*/ 28876 w 56217"/>
                <a:gd name="connsiteY13" fmla="*/ 11226 h 86566"/>
                <a:gd name="connsiteX14" fmla="*/ 14029 w 56217"/>
                <a:gd name="connsiteY14" fmla="*/ 27160 h 86566"/>
                <a:gd name="connsiteX15" fmla="*/ 11313 w 56217"/>
                <a:gd name="connsiteY15" fmla="*/ 42913 h 8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17" h="86566">
                  <a:moveTo>
                    <a:pt x="56217" y="44180"/>
                  </a:moveTo>
                  <a:cubicBezTo>
                    <a:pt x="55312" y="53414"/>
                    <a:pt x="56398" y="62468"/>
                    <a:pt x="52415" y="70797"/>
                  </a:cubicBezTo>
                  <a:cubicBezTo>
                    <a:pt x="47345" y="81480"/>
                    <a:pt x="39921" y="86912"/>
                    <a:pt x="27790" y="86550"/>
                  </a:cubicBezTo>
                  <a:cubicBezTo>
                    <a:pt x="16745" y="86187"/>
                    <a:pt x="9864" y="81480"/>
                    <a:pt x="5157" y="71702"/>
                  </a:cubicBezTo>
                  <a:cubicBezTo>
                    <a:pt x="-1724" y="57036"/>
                    <a:pt x="-275" y="41645"/>
                    <a:pt x="1354" y="26617"/>
                  </a:cubicBezTo>
                  <a:cubicBezTo>
                    <a:pt x="2984" y="11769"/>
                    <a:pt x="10951" y="0"/>
                    <a:pt x="27609" y="0"/>
                  </a:cubicBezTo>
                  <a:cubicBezTo>
                    <a:pt x="44991" y="0"/>
                    <a:pt x="53501" y="11045"/>
                    <a:pt x="55131" y="27703"/>
                  </a:cubicBezTo>
                  <a:cubicBezTo>
                    <a:pt x="55674" y="33316"/>
                    <a:pt x="55674" y="38929"/>
                    <a:pt x="56036" y="44180"/>
                  </a:cubicBezTo>
                  <a:close/>
                  <a:moveTo>
                    <a:pt x="11494" y="43093"/>
                  </a:moveTo>
                  <a:cubicBezTo>
                    <a:pt x="12037" y="48163"/>
                    <a:pt x="12037" y="52328"/>
                    <a:pt x="13123" y="56311"/>
                  </a:cubicBezTo>
                  <a:cubicBezTo>
                    <a:pt x="15477" y="64460"/>
                    <a:pt x="15477" y="75686"/>
                    <a:pt x="27428" y="75866"/>
                  </a:cubicBezTo>
                  <a:cubicBezTo>
                    <a:pt x="40646" y="76229"/>
                    <a:pt x="42094" y="64460"/>
                    <a:pt x="43543" y="55225"/>
                  </a:cubicBezTo>
                  <a:cubicBezTo>
                    <a:pt x="44991" y="46534"/>
                    <a:pt x="44629" y="37300"/>
                    <a:pt x="42999" y="28608"/>
                  </a:cubicBezTo>
                  <a:cubicBezTo>
                    <a:pt x="41551" y="21003"/>
                    <a:pt x="39559" y="11769"/>
                    <a:pt x="28876" y="11226"/>
                  </a:cubicBezTo>
                  <a:cubicBezTo>
                    <a:pt x="18374" y="10864"/>
                    <a:pt x="15658" y="18831"/>
                    <a:pt x="14029" y="27160"/>
                  </a:cubicBezTo>
                  <a:cubicBezTo>
                    <a:pt x="12942" y="32773"/>
                    <a:pt x="12037" y="38386"/>
                    <a:pt x="11313" y="42913"/>
                  </a:cubicBezTo>
                  <a:close/>
                </a:path>
              </a:pathLst>
            </a:custGeom>
            <a:solidFill>
              <a:srgbClr val="252626"/>
            </a:solidFill>
            <a:ln w="18102" cap="flat">
              <a:noFill/>
              <a:prstDash val="solid"/>
              <a:miter/>
            </a:ln>
          </p:spPr>
          <p:txBody>
            <a:bodyPr rtlCol="0" anchor="ctr"/>
            <a:lstStyle/>
            <a:p>
              <a:endParaRPr lang="ja-JP" altLang="en-US" sz="1200"/>
            </a:p>
          </p:txBody>
        </p:sp>
        <p:sp>
          <p:nvSpPr>
            <p:cNvPr id="1272" name="フリーフォーム: 図形 1271">
              <a:extLst>
                <a:ext uri="{FF2B5EF4-FFF2-40B4-BE49-F238E27FC236}">
                  <a16:creationId xmlns:a16="http://schemas.microsoft.com/office/drawing/2014/main" id="{34C55099-C633-A6E8-D9C6-91C9FD5772BB}"/>
                </a:ext>
              </a:extLst>
            </p:cNvPr>
            <p:cNvSpPr/>
            <p:nvPr/>
          </p:nvSpPr>
          <p:spPr>
            <a:xfrm>
              <a:off x="2065161" y="4407939"/>
              <a:ext cx="57065" cy="87427"/>
            </a:xfrm>
            <a:custGeom>
              <a:avLst/>
              <a:gdLst>
                <a:gd name="connsiteX0" fmla="*/ 57066 w 57065"/>
                <a:gd name="connsiteY0" fmla="*/ 44421 h 87427"/>
                <a:gd name="connsiteX1" fmla="*/ 50729 w 57065"/>
                <a:gd name="connsiteY1" fmla="*/ 75746 h 87427"/>
                <a:gd name="connsiteX2" fmla="*/ 8178 w 57065"/>
                <a:gd name="connsiteY2" fmla="*/ 75746 h 87427"/>
                <a:gd name="connsiteX3" fmla="*/ 7454 w 57065"/>
                <a:gd name="connsiteY3" fmla="*/ 12915 h 87427"/>
                <a:gd name="connsiteX4" fmla="*/ 52177 w 57065"/>
                <a:gd name="connsiteY4" fmla="*/ 14726 h 87427"/>
                <a:gd name="connsiteX5" fmla="*/ 57066 w 57065"/>
                <a:gd name="connsiteY5" fmla="*/ 44421 h 87427"/>
                <a:gd name="connsiteX6" fmla="*/ 12705 w 57065"/>
                <a:gd name="connsiteY6" fmla="*/ 43878 h 87427"/>
                <a:gd name="connsiteX7" fmla="*/ 14153 w 57065"/>
                <a:gd name="connsiteY7" fmla="*/ 56552 h 87427"/>
                <a:gd name="connsiteX8" fmla="*/ 28819 w 57065"/>
                <a:gd name="connsiteY8" fmla="*/ 75926 h 87427"/>
                <a:gd name="connsiteX9" fmla="*/ 44934 w 57065"/>
                <a:gd name="connsiteY9" fmla="*/ 55285 h 87427"/>
                <a:gd name="connsiteX10" fmla="*/ 44934 w 57065"/>
                <a:gd name="connsiteY10" fmla="*/ 31022 h 87427"/>
                <a:gd name="connsiteX11" fmla="*/ 30268 w 57065"/>
                <a:gd name="connsiteY11" fmla="*/ 11466 h 87427"/>
                <a:gd name="connsiteX12" fmla="*/ 15059 w 57065"/>
                <a:gd name="connsiteY12" fmla="*/ 29936 h 87427"/>
                <a:gd name="connsiteX13" fmla="*/ 13067 w 57065"/>
                <a:gd name="connsiteY13" fmla="*/ 43878 h 8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65" h="87427">
                  <a:moveTo>
                    <a:pt x="57066" y="44421"/>
                  </a:moveTo>
                  <a:cubicBezTo>
                    <a:pt x="56523" y="55828"/>
                    <a:pt x="57066" y="66330"/>
                    <a:pt x="50729" y="75746"/>
                  </a:cubicBezTo>
                  <a:cubicBezTo>
                    <a:pt x="40408" y="90774"/>
                    <a:pt x="16688" y="91860"/>
                    <a:pt x="8178" y="75746"/>
                  </a:cubicBezTo>
                  <a:cubicBezTo>
                    <a:pt x="-2324" y="55647"/>
                    <a:pt x="-2867" y="33376"/>
                    <a:pt x="7454" y="12915"/>
                  </a:cubicBezTo>
                  <a:cubicBezTo>
                    <a:pt x="16688" y="-5554"/>
                    <a:pt x="41313" y="-3562"/>
                    <a:pt x="52177" y="14726"/>
                  </a:cubicBezTo>
                  <a:cubicBezTo>
                    <a:pt x="57971" y="24503"/>
                    <a:pt x="55979" y="35005"/>
                    <a:pt x="57066" y="44421"/>
                  </a:cubicBezTo>
                  <a:close/>
                  <a:moveTo>
                    <a:pt x="12705" y="43878"/>
                  </a:moveTo>
                  <a:cubicBezTo>
                    <a:pt x="13248" y="48404"/>
                    <a:pt x="12886" y="52750"/>
                    <a:pt x="14153" y="56552"/>
                  </a:cubicBezTo>
                  <a:cubicBezTo>
                    <a:pt x="16869" y="64519"/>
                    <a:pt x="16507" y="75746"/>
                    <a:pt x="28819" y="75926"/>
                  </a:cubicBezTo>
                  <a:cubicBezTo>
                    <a:pt x="42399" y="76107"/>
                    <a:pt x="43124" y="64338"/>
                    <a:pt x="44934" y="55285"/>
                  </a:cubicBezTo>
                  <a:cubicBezTo>
                    <a:pt x="46564" y="47499"/>
                    <a:pt x="46021" y="38989"/>
                    <a:pt x="44934" y="31022"/>
                  </a:cubicBezTo>
                  <a:cubicBezTo>
                    <a:pt x="43486" y="22331"/>
                    <a:pt x="41675" y="12191"/>
                    <a:pt x="30268" y="11466"/>
                  </a:cubicBezTo>
                  <a:cubicBezTo>
                    <a:pt x="17956" y="10743"/>
                    <a:pt x="17050" y="21244"/>
                    <a:pt x="15059" y="29936"/>
                  </a:cubicBezTo>
                  <a:cubicBezTo>
                    <a:pt x="13972" y="34643"/>
                    <a:pt x="13610" y="39532"/>
                    <a:pt x="13067" y="43878"/>
                  </a:cubicBezTo>
                  <a:close/>
                </a:path>
              </a:pathLst>
            </a:custGeom>
            <a:solidFill>
              <a:srgbClr val="252626"/>
            </a:solidFill>
            <a:ln w="18102" cap="flat">
              <a:noFill/>
              <a:prstDash val="solid"/>
              <a:miter/>
            </a:ln>
          </p:spPr>
          <p:txBody>
            <a:bodyPr rtlCol="0" anchor="ctr"/>
            <a:lstStyle/>
            <a:p>
              <a:endParaRPr lang="ja-JP" altLang="en-US" sz="1200"/>
            </a:p>
          </p:txBody>
        </p:sp>
        <p:sp>
          <p:nvSpPr>
            <p:cNvPr id="1273" name="フリーフォーム: 図形 1272">
              <a:extLst>
                <a:ext uri="{FF2B5EF4-FFF2-40B4-BE49-F238E27FC236}">
                  <a16:creationId xmlns:a16="http://schemas.microsoft.com/office/drawing/2014/main" id="{5F282473-2250-F4CC-9066-8294EA15E5B5}"/>
                </a:ext>
              </a:extLst>
            </p:cNvPr>
            <p:cNvSpPr/>
            <p:nvPr/>
          </p:nvSpPr>
          <p:spPr>
            <a:xfrm>
              <a:off x="7345792" y="3213320"/>
              <a:ext cx="41515" cy="93611"/>
            </a:xfrm>
            <a:custGeom>
              <a:avLst/>
              <a:gdLst>
                <a:gd name="connsiteX0" fmla="*/ 41312 w 41515"/>
                <a:gd name="connsiteY0" fmla="*/ 93611 h 93611"/>
                <a:gd name="connsiteX1" fmla="*/ 391 w 41515"/>
                <a:gd name="connsiteY1" fmla="*/ 93611 h 93611"/>
                <a:gd name="connsiteX2" fmla="*/ 753 w 41515"/>
                <a:gd name="connsiteY2" fmla="*/ 10502 h 93611"/>
                <a:gd name="connsiteX3" fmla="*/ 25560 w 41515"/>
                <a:gd name="connsiteY3" fmla="*/ 1810 h 93611"/>
                <a:gd name="connsiteX4" fmla="*/ 41493 w 41515"/>
                <a:gd name="connsiteY4" fmla="*/ 12312 h 93611"/>
                <a:gd name="connsiteX5" fmla="*/ 41312 w 41515"/>
                <a:gd name="connsiteY5" fmla="*/ 93611 h 93611"/>
                <a:gd name="connsiteX6" fmla="*/ 10350 w 41515"/>
                <a:gd name="connsiteY6" fmla="*/ 38567 h 93611"/>
                <a:gd name="connsiteX7" fmla="*/ 10350 w 41515"/>
                <a:gd name="connsiteY7" fmla="*/ 47801 h 93611"/>
                <a:gd name="connsiteX8" fmla="*/ 20852 w 41515"/>
                <a:gd name="connsiteY8" fmla="*/ 71521 h 93611"/>
                <a:gd name="connsiteX9" fmla="*/ 32078 w 41515"/>
                <a:gd name="connsiteY9" fmla="*/ 48345 h 93611"/>
                <a:gd name="connsiteX10" fmla="*/ 32078 w 41515"/>
                <a:gd name="connsiteY10" fmla="*/ 41102 h 93611"/>
                <a:gd name="connsiteX11" fmla="*/ 21214 w 41515"/>
                <a:gd name="connsiteY11" fmla="*/ 10502 h 93611"/>
                <a:gd name="connsiteX12" fmla="*/ 10350 w 41515"/>
                <a:gd name="connsiteY12" fmla="*/ 38567 h 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15" h="93611">
                  <a:moveTo>
                    <a:pt x="41312" y="93611"/>
                  </a:moveTo>
                  <a:cubicBezTo>
                    <a:pt x="26284" y="76591"/>
                    <a:pt x="14876" y="78764"/>
                    <a:pt x="391" y="93611"/>
                  </a:cubicBezTo>
                  <a:cubicBezTo>
                    <a:pt x="391" y="63011"/>
                    <a:pt x="-695" y="36756"/>
                    <a:pt x="753" y="10502"/>
                  </a:cubicBezTo>
                  <a:cubicBezTo>
                    <a:pt x="1840" y="-7786"/>
                    <a:pt x="17050" y="3802"/>
                    <a:pt x="25560" y="1810"/>
                  </a:cubicBezTo>
                  <a:cubicBezTo>
                    <a:pt x="32621" y="181"/>
                    <a:pt x="42036" y="-1630"/>
                    <a:pt x="41493" y="12312"/>
                  </a:cubicBezTo>
                  <a:cubicBezTo>
                    <a:pt x="40588" y="37300"/>
                    <a:pt x="41312" y="62468"/>
                    <a:pt x="41312" y="93611"/>
                  </a:cubicBezTo>
                  <a:close/>
                  <a:moveTo>
                    <a:pt x="10350" y="38567"/>
                  </a:moveTo>
                  <a:cubicBezTo>
                    <a:pt x="10350" y="42913"/>
                    <a:pt x="9626" y="45628"/>
                    <a:pt x="10350" y="47801"/>
                  </a:cubicBezTo>
                  <a:cubicBezTo>
                    <a:pt x="13247" y="55949"/>
                    <a:pt x="1840" y="71159"/>
                    <a:pt x="20852" y="71521"/>
                  </a:cubicBezTo>
                  <a:cubicBezTo>
                    <a:pt x="39683" y="71883"/>
                    <a:pt x="29362" y="56493"/>
                    <a:pt x="32078" y="48345"/>
                  </a:cubicBezTo>
                  <a:cubicBezTo>
                    <a:pt x="32802" y="46172"/>
                    <a:pt x="32621" y="43275"/>
                    <a:pt x="32078" y="41102"/>
                  </a:cubicBezTo>
                  <a:cubicBezTo>
                    <a:pt x="28637" y="30600"/>
                    <a:pt x="40950" y="10864"/>
                    <a:pt x="21214" y="10502"/>
                  </a:cubicBezTo>
                  <a:cubicBezTo>
                    <a:pt x="-333" y="10140"/>
                    <a:pt x="16144" y="30962"/>
                    <a:pt x="10350" y="38567"/>
                  </a:cubicBezTo>
                  <a:close/>
                </a:path>
              </a:pathLst>
            </a:custGeom>
            <a:solidFill>
              <a:srgbClr val="444343"/>
            </a:solidFill>
            <a:ln w="18102" cap="flat">
              <a:noFill/>
              <a:prstDash val="solid"/>
              <a:miter/>
            </a:ln>
          </p:spPr>
          <p:txBody>
            <a:bodyPr rtlCol="0" anchor="ctr"/>
            <a:lstStyle/>
            <a:p>
              <a:endParaRPr lang="ja-JP" altLang="en-US" sz="1200"/>
            </a:p>
          </p:txBody>
        </p:sp>
        <p:sp>
          <p:nvSpPr>
            <p:cNvPr id="1274" name="フリーフォーム: 図形 1273">
              <a:extLst>
                <a:ext uri="{FF2B5EF4-FFF2-40B4-BE49-F238E27FC236}">
                  <a16:creationId xmlns:a16="http://schemas.microsoft.com/office/drawing/2014/main" id="{F53A4791-79D6-A11D-DD51-78CC34522F40}"/>
                </a:ext>
              </a:extLst>
            </p:cNvPr>
            <p:cNvSpPr/>
            <p:nvPr/>
          </p:nvSpPr>
          <p:spPr>
            <a:xfrm>
              <a:off x="2066024" y="5289943"/>
              <a:ext cx="56564" cy="86416"/>
            </a:xfrm>
            <a:custGeom>
              <a:avLst/>
              <a:gdLst>
                <a:gd name="connsiteX0" fmla="*/ 56565 w 56564"/>
                <a:gd name="connsiteY0" fmla="*/ 45298 h 86416"/>
                <a:gd name="connsiteX1" fmla="*/ 53305 w 56564"/>
                <a:gd name="connsiteY1" fmla="*/ 67750 h 86416"/>
                <a:gd name="connsiteX2" fmla="*/ 30310 w 56564"/>
                <a:gd name="connsiteY2" fmla="*/ 86400 h 86416"/>
                <a:gd name="connsiteX3" fmla="*/ 4236 w 56564"/>
                <a:gd name="connsiteY3" fmla="*/ 69018 h 86416"/>
                <a:gd name="connsiteX4" fmla="*/ 1520 w 56564"/>
                <a:gd name="connsiteY4" fmla="*/ 25742 h 86416"/>
                <a:gd name="connsiteX5" fmla="*/ 28499 w 56564"/>
                <a:gd name="connsiteY5" fmla="*/ 31 h 86416"/>
                <a:gd name="connsiteX6" fmla="*/ 54935 w 56564"/>
                <a:gd name="connsiteY6" fmla="*/ 26648 h 86416"/>
                <a:gd name="connsiteX7" fmla="*/ 56384 w 56564"/>
                <a:gd name="connsiteY7" fmla="*/ 45298 h 86416"/>
                <a:gd name="connsiteX8" fmla="*/ 45158 w 56564"/>
                <a:gd name="connsiteY8" fmla="*/ 43487 h 86416"/>
                <a:gd name="connsiteX9" fmla="*/ 27232 w 56564"/>
                <a:gd name="connsiteY9" fmla="*/ 11982 h 86416"/>
                <a:gd name="connsiteX10" fmla="*/ 12203 w 56564"/>
                <a:gd name="connsiteY10" fmla="*/ 43306 h 86416"/>
                <a:gd name="connsiteX11" fmla="*/ 14376 w 56564"/>
                <a:gd name="connsiteY11" fmla="*/ 60146 h 86416"/>
                <a:gd name="connsiteX12" fmla="*/ 27051 w 56564"/>
                <a:gd name="connsiteY12" fmla="*/ 75717 h 86416"/>
                <a:gd name="connsiteX13" fmla="*/ 42623 w 56564"/>
                <a:gd name="connsiteY13" fmla="*/ 60146 h 86416"/>
                <a:gd name="connsiteX14" fmla="*/ 44976 w 56564"/>
                <a:gd name="connsiteY14" fmla="*/ 43487 h 8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64" h="86416">
                  <a:moveTo>
                    <a:pt x="56565" y="45298"/>
                  </a:moveTo>
                  <a:cubicBezTo>
                    <a:pt x="55659" y="51816"/>
                    <a:pt x="55840" y="60326"/>
                    <a:pt x="53305" y="67750"/>
                  </a:cubicBezTo>
                  <a:cubicBezTo>
                    <a:pt x="49865" y="78071"/>
                    <a:pt x="43166" y="86038"/>
                    <a:pt x="30310" y="86400"/>
                  </a:cubicBezTo>
                  <a:cubicBezTo>
                    <a:pt x="17273" y="86762"/>
                    <a:pt x="9125" y="81149"/>
                    <a:pt x="4236" y="69018"/>
                  </a:cubicBezTo>
                  <a:cubicBezTo>
                    <a:pt x="-1558" y="54713"/>
                    <a:pt x="-290" y="40047"/>
                    <a:pt x="1520" y="25742"/>
                  </a:cubicBezTo>
                  <a:cubicBezTo>
                    <a:pt x="3512" y="11257"/>
                    <a:pt x="11298" y="-693"/>
                    <a:pt x="28499" y="31"/>
                  </a:cubicBezTo>
                  <a:cubicBezTo>
                    <a:pt x="44976" y="756"/>
                    <a:pt x="52762" y="11439"/>
                    <a:pt x="54935" y="26648"/>
                  </a:cubicBezTo>
                  <a:cubicBezTo>
                    <a:pt x="55840" y="32261"/>
                    <a:pt x="55840" y="38055"/>
                    <a:pt x="56384" y="45298"/>
                  </a:cubicBezTo>
                  <a:close/>
                  <a:moveTo>
                    <a:pt x="45158" y="43487"/>
                  </a:moveTo>
                  <a:cubicBezTo>
                    <a:pt x="42442" y="30632"/>
                    <a:pt x="46787" y="11257"/>
                    <a:pt x="27232" y="11982"/>
                  </a:cubicBezTo>
                  <a:cubicBezTo>
                    <a:pt x="10212" y="12706"/>
                    <a:pt x="13652" y="31175"/>
                    <a:pt x="12203" y="43306"/>
                  </a:cubicBezTo>
                  <a:cubicBezTo>
                    <a:pt x="11479" y="48738"/>
                    <a:pt x="13471" y="54532"/>
                    <a:pt x="14376" y="60146"/>
                  </a:cubicBezTo>
                  <a:cubicBezTo>
                    <a:pt x="15825" y="67569"/>
                    <a:pt x="17998" y="74812"/>
                    <a:pt x="27051" y="75717"/>
                  </a:cubicBezTo>
                  <a:cubicBezTo>
                    <a:pt x="38096" y="76803"/>
                    <a:pt x="40088" y="67750"/>
                    <a:pt x="42623" y="60146"/>
                  </a:cubicBezTo>
                  <a:cubicBezTo>
                    <a:pt x="44433" y="54894"/>
                    <a:pt x="44252" y="48919"/>
                    <a:pt x="44976" y="43487"/>
                  </a:cubicBezTo>
                  <a:close/>
                </a:path>
              </a:pathLst>
            </a:custGeom>
            <a:solidFill>
              <a:srgbClr val="252626"/>
            </a:solidFill>
            <a:ln w="18102" cap="flat">
              <a:noFill/>
              <a:prstDash val="solid"/>
              <a:miter/>
            </a:ln>
          </p:spPr>
          <p:txBody>
            <a:bodyPr rtlCol="0" anchor="ctr"/>
            <a:lstStyle/>
            <a:p>
              <a:endParaRPr lang="ja-JP" altLang="en-US" sz="1200"/>
            </a:p>
          </p:txBody>
        </p:sp>
        <p:sp>
          <p:nvSpPr>
            <p:cNvPr id="1275" name="フリーフォーム: 図形 1274">
              <a:extLst>
                <a:ext uri="{FF2B5EF4-FFF2-40B4-BE49-F238E27FC236}">
                  <a16:creationId xmlns:a16="http://schemas.microsoft.com/office/drawing/2014/main" id="{4DD610C8-3561-B2CF-C800-48D24589E472}"/>
                </a:ext>
              </a:extLst>
            </p:cNvPr>
            <p:cNvSpPr/>
            <p:nvPr/>
          </p:nvSpPr>
          <p:spPr>
            <a:xfrm>
              <a:off x="2066205" y="7925020"/>
              <a:ext cx="56021" cy="86405"/>
            </a:xfrm>
            <a:custGeom>
              <a:avLst/>
              <a:gdLst>
                <a:gd name="connsiteX0" fmla="*/ 56022 w 56021"/>
                <a:gd name="connsiteY0" fmla="*/ 43836 h 86405"/>
                <a:gd name="connsiteX1" fmla="*/ 51314 w 56021"/>
                <a:gd name="connsiteY1" fmla="*/ 72264 h 86405"/>
                <a:gd name="connsiteX2" fmla="*/ 27957 w 56021"/>
                <a:gd name="connsiteY2" fmla="*/ 86387 h 86405"/>
                <a:gd name="connsiteX3" fmla="*/ 5142 w 56021"/>
                <a:gd name="connsiteY3" fmla="*/ 71359 h 86405"/>
                <a:gd name="connsiteX4" fmla="*/ 1521 w 56021"/>
                <a:gd name="connsiteY4" fmla="*/ 25730 h 86405"/>
                <a:gd name="connsiteX5" fmla="*/ 28681 w 56021"/>
                <a:gd name="connsiteY5" fmla="*/ 18 h 86405"/>
                <a:gd name="connsiteX6" fmla="*/ 55117 w 56021"/>
                <a:gd name="connsiteY6" fmla="*/ 26816 h 86405"/>
                <a:gd name="connsiteX7" fmla="*/ 56022 w 56021"/>
                <a:gd name="connsiteY7" fmla="*/ 43836 h 86405"/>
                <a:gd name="connsiteX8" fmla="*/ 11479 w 56021"/>
                <a:gd name="connsiteY8" fmla="*/ 44379 h 86405"/>
                <a:gd name="connsiteX9" fmla="*/ 27413 w 56021"/>
                <a:gd name="connsiteY9" fmla="*/ 74618 h 86405"/>
                <a:gd name="connsiteX10" fmla="*/ 44434 w 56021"/>
                <a:gd name="connsiteY10" fmla="*/ 42750 h 86405"/>
                <a:gd name="connsiteX11" fmla="*/ 43709 w 56021"/>
                <a:gd name="connsiteY11" fmla="*/ 30619 h 86405"/>
                <a:gd name="connsiteX12" fmla="*/ 28862 w 56021"/>
                <a:gd name="connsiteY12" fmla="*/ 11063 h 86405"/>
                <a:gd name="connsiteX13" fmla="*/ 13471 w 56021"/>
                <a:gd name="connsiteY13" fmla="*/ 29170 h 86405"/>
                <a:gd name="connsiteX14" fmla="*/ 11479 w 56021"/>
                <a:gd name="connsiteY14" fmla="*/ 44199 h 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21" h="86405">
                  <a:moveTo>
                    <a:pt x="56022" y="43836"/>
                  </a:moveTo>
                  <a:cubicBezTo>
                    <a:pt x="54754" y="53433"/>
                    <a:pt x="56565" y="63029"/>
                    <a:pt x="51314" y="72264"/>
                  </a:cubicBezTo>
                  <a:cubicBezTo>
                    <a:pt x="45882" y="81680"/>
                    <a:pt x="39002" y="86749"/>
                    <a:pt x="27957" y="86387"/>
                  </a:cubicBezTo>
                  <a:cubicBezTo>
                    <a:pt x="17093" y="86025"/>
                    <a:pt x="9850" y="81498"/>
                    <a:pt x="5142" y="71359"/>
                  </a:cubicBezTo>
                  <a:cubicBezTo>
                    <a:pt x="-1557" y="56511"/>
                    <a:pt x="-471" y="40940"/>
                    <a:pt x="1521" y="25730"/>
                  </a:cubicBezTo>
                  <a:cubicBezTo>
                    <a:pt x="3513" y="11063"/>
                    <a:pt x="11479" y="-525"/>
                    <a:pt x="28681" y="18"/>
                  </a:cubicBezTo>
                  <a:cubicBezTo>
                    <a:pt x="45520" y="562"/>
                    <a:pt x="52763" y="11606"/>
                    <a:pt x="55117" y="26816"/>
                  </a:cubicBezTo>
                  <a:cubicBezTo>
                    <a:pt x="56022" y="32429"/>
                    <a:pt x="55841" y="38223"/>
                    <a:pt x="56022" y="43836"/>
                  </a:cubicBezTo>
                  <a:close/>
                  <a:moveTo>
                    <a:pt x="11479" y="44379"/>
                  </a:moveTo>
                  <a:cubicBezTo>
                    <a:pt x="15101" y="55243"/>
                    <a:pt x="10031" y="74437"/>
                    <a:pt x="27413" y="74618"/>
                  </a:cubicBezTo>
                  <a:cubicBezTo>
                    <a:pt x="46244" y="74799"/>
                    <a:pt x="42985" y="55787"/>
                    <a:pt x="44434" y="42750"/>
                  </a:cubicBezTo>
                  <a:cubicBezTo>
                    <a:pt x="44796" y="38766"/>
                    <a:pt x="44615" y="34602"/>
                    <a:pt x="43709" y="30619"/>
                  </a:cubicBezTo>
                  <a:cubicBezTo>
                    <a:pt x="41718" y="21927"/>
                    <a:pt x="40269" y="11969"/>
                    <a:pt x="28862" y="11063"/>
                  </a:cubicBezTo>
                  <a:cubicBezTo>
                    <a:pt x="16549" y="10158"/>
                    <a:pt x="15644" y="20660"/>
                    <a:pt x="13471" y="29170"/>
                  </a:cubicBezTo>
                  <a:cubicBezTo>
                    <a:pt x="12385" y="33878"/>
                    <a:pt x="12204" y="38766"/>
                    <a:pt x="11479" y="44199"/>
                  </a:cubicBezTo>
                  <a:close/>
                </a:path>
              </a:pathLst>
            </a:custGeom>
            <a:solidFill>
              <a:srgbClr val="252626"/>
            </a:solidFill>
            <a:ln w="18102" cap="flat">
              <a:noFill/>
              <a:prstDash val="solid"/>
              <a:miter/>
            </a:ln>
          </p:spPr>
          <p:txBody>
            <a:bodyPr rtlCol="0" anchor="ctr"/>
            <a:lstStyle/>
            <a:p>
              <a:endParaRPr lang="ja-JP" altLang="en-US" sz="1200"/>
            </a:p>
          </p:txBody>
        </p:sp>
        <p:sp>
          <p:nvSpPr>
            <p:cNvPr id="1276" name="フリーフォーム: 図形 1275">
              <a:extLst>
                <a:ext uri="{FF2B5EF4-FFF2-40B4-BE49-F238E27FC236}">
                  <a16:creationId xmlns:a16="http://schemas.microsoft.com/office/drawing/2014/main" id="{EC1DBC7E-0CFE-AD0B-6C16-0D89DA0DDB14}"/>
                </a:ext>
              </a:extLst>
            </p:cNvPr>
            <p:cNvSpPr/>
            <p:nvPr/>
          </p:nvSpPr>
          <p:spPr>
            <a:xfrm>
              <a:off x="1772290" y="7043230"/>
              <a:ext cx="56789" cy="86400"/>
            </a:xfrm>
            <a:custGeom>
              <a:avLst/>
              <a:gdLst>
                <a:gd name="connsiteX0" fmla="*/ 56609 w 56789"/>
                <a:gd name="connsiteY0" fmla="*/ 44012 h 86400"/>
                <a:gd name="connsiteX1" fmla="*/ 53530 w 56789"/>
                <a:gd name="connsiteY1" fmla="*/ 67551 h 86400"/>
                <a:gd name="connsiteX2" fmla="*/ 30897 w 56789"/>
                <a:gd name="connsiteY2" fmla="*/ 86382 h 86400"/>
                <a:gd name="connsiteX3" fmla="*/ 4643 w 56789"/>
                <a:gd name="connsiteY3" fmla="*/ 69362 h 86400"/>
                <a:gd name="connsiteX4" fmla="*/ 3375 w 56789"/>
                <a:gd name="connsiteY4" fmla="*/ 19206 h 86400"/>
                <a:gd name="connsiteX5" fmla="*/ 28362 w 56789"/>
                <a:gd name="connsiteY5" fmla="*/ 13 h 86400"/>
                <a:gd name="connsiteX6" fmla="*/ 53530 w 56789"/>
                <a:gd name="connsiteY6" fmla="*/ 19387 h 86400"/>
                <a:gd name="connsiteX7" fmla="*/ 56790 w 56789"/>
                <a:gd name="connsiteY7" fmla="*/ 44193 h 86400"/>
                <a:gd name="connsiteX8" fmla="*/ 44839 w 56789"/>
                <a:gd name="connsiteY8" fmla="*/ 46909 h 86400"/>
                <a:gd name="connsiteX9" fmla="*/ 43572 w 56789"/>
                <a:gd name="connsiteY9" fmla="*/ 29889 h 86400"/>
                <a:gd name="connsiteX10" fmla="*/ 28181 w 56789"/>
                <a:gd name="connsiteY10" fmla="*/ 10877 h 86400"/>
                <a:gd name="connsiteX11" fmla="*/ 13515 w 56789"/>
                <a:gd name="connsiteY11" fmla="*/ 30251 h 86400"/>
                <a:gd name="connsiteX12" fmla="*/ 15325 w 56789"/>
                <a:gd name="connsiteY12" fmla="*/ 63749 h 86400"/>
                <a:gd name="connsiteX13" fmla="*/ 28543 w 56789"/>
                <a:gd name="connsiteY13" fmla="*/ 75518 h 86400"/>
                <a:gd name="connsiteX14" fmla="*/ 41399 w 56789"/>
                <a:gd name="connsiteY14" fmla="*/ 63206 h 86400"/>
                <a:gd name="connsiteX15" fmla="*/ 44839 w 56789"/>
                <a:gd name="connsiteY15" fmla="*/ 46728 h 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9" h="86400">
                  <a:moveTo>
                    <a:pt x="56609" y="44012"/>
                  </a:moveTo>
                  <a:cubicBezTo>
                    <a:pt x="55522" y="53065"/>
                    <a:pt x="56065" y="60852"/>
                    <a:pt x="53530" y="67551"/>
                  </a:cubicBezTo>
                  <a:cubicBezTo>
                    <a:pt x="49728" y="77691"/>
                    <a:pt x="43753" y="86020"/>
                    <a:pt x="30897" y="86382"/>
                  </a:cubicBezTo>
                  <a:cubicBezTo>
                    <a:pt x="17860" y="86744"/>
                    <a:pt x="9350" y="81674"/>
                    <a:pt x="4643" y="69362"/>
                  </a:cubicBezTo>
                  <a:cubicBezTo>
                    <a:pt x="-1695" y="52703"/>
                    <a:pt x="-971" y="35864"/>
                    <a:pt x="3375" y="19206"/>
                  </a:cubicBezTo>
                  <a:cubicBezTo>
                    <a:pt x="6453" y="6894"/>
                    <a:pt x="15325" y="-349"/>
                    <a:pt x="28362" y="13"/>
                  </a:cubicBezTo>
                  <a:cubicBezTo>
                    <a:pt x="41218" y="194"/>
                    <a:pt x="50271" y="7075"/>
                    <a:pt x="53530" y="19387"/>
                  </a:cubicBezTo>
                  <a:cubicBezTo>
                    <a:pt x="55884" y="27897"/>
                    <a:pt x="55884" y="36951"/>
                    <a:pt x="56790" y="44193"/>
                  </a:cubicBezTo>
                  <a:close/>
                  <a:moveTo>
                    <a:pt x="44839" y="46909"/>
                  </a:moveTo>
                  <a:cubicBezTo>
                    <a:pt x="44296" y="39485"/>
                    <a:pt x="44839" y="34597"/>
                    <a:pt x="43572" y="29889"/>
                  </a:cubicBezTo>
                  <a:cubicBezTo>
                    <a:pt x="41399" y="21379"/>
                    <a:pt x="39588" y="10877"/>
                    <a:pt x="28181" y="10877"/>
                  </a:cubicBezTo>
                  <a:cubicBezTo>
                    <a:pt x="16412" y="10877"/>
                    <a:pt x="15506" y="21560"/>
                    <a:pt x="13515" y="30251"/>
                  </a:cubicBezTo>
                  <a:cubicBezTo>
                    <a:pt x="11161" y="41477"/>
                    <a:pt x="11523" y="52703"/>
                    <a:pt x="15325" y="63749"/>
                  </a:cubicBezTo>
                  <a:cubicBezTo>
                    <a:pt x="17679" y="70448"/>
                    <a:pt x="20576" y="75699"/>
                    <a:pt x="28543" y="75518"/>
                  </a:cubicBezTo>
                  <a:cubicBezTo>
                    <a:pt x="36510" y="75518"/>
                    <a:pt x="39769" y="69905"/>
                    <a:pt x="41399" y="63206"/>
                  </a:cubicBezTo>
                  <a:cubicBezTo>
                    <a:pt x="43029" y="57049"/>
                    <a:pt x="43934" y="50712"/>
                    <a:pt x="44839" y="46728"/>
                  </a:cubicBezTo>
                  <a:close/>
                </a:path>
              </a:pathLst>
            </a:custGeom>
            <a:solidFill>
              <a:srgbClr val="252626"/>
            </a:solidFill>
            <a:ln w="18102" cap="flat">
              <a:noFill/>
              <a:prstDash val="solid"/>
              <a:miter/>
            </a:ln>
          </p:spPr>
          <p:txBody>
            <a:bodyPr rtlCol="0" anchor="ctr"/>
            <a:lstStyle/>
            <a:p>
              <a:endParaRPr lang="ja-JP" altLang="en-US" sz="1200"/>
            </a:p>
          </p:txBody>
        </p:sp>
        <p:sp>
          <p:nvSpPr>
            <p:cNvPr id="1277" name="フリーフォーム: 図形 1276">
              <a:extLst>
                <a:ext uri="{FF2B5EF4-FFF2-40B4-BE49-F238E27FC236}">
                  <a16:creationId xmlns:a16="http://schemas.microsoft.com/office/drawing/2014/main" id="{95DE64FD-B506-17D2-121C-57C94E88D543}"/>
                </a:ext>
              </a:extLst>
            </p:cNvPr>
            <p:cNvSpPr/>
            <p:nvPr/>
          </p:nvSpPr>
          <p:spPr>
            <a:xfrm>
              <a:off x="2066171" y="6166516"/>
              <a:ext cx="56598" cy="86735"/>
            </a:xfrm>
            <a:custGeom>
              <a:avLst/>
              <a:gdLst>
                <a:gd name="connsiteX0" fmla="*/ 56418 w 56598"/>
                <a:gd name="connsiteY0" fmla="*/ 45088 h 86735"/>
                <a:gd name="connsiteX1" fmla="*/ 53521 w 56598"/>
                <a:gd name="connsiteY1" fmla="*/ 67178 h 86735"/>
                <a:gd name="connsiteX2" fmla="*/ 28896 w 56598"/>
                <a:gd name="connsiteY2" fmla="*/ 86733 h 86735"/>
                <a:gd name="connsiteX3" fmla="*/ 3727 w 56598"/>
                <a:gd name="connsiteY3" fmla="*/ 67902 h 86735"/>
                <a:gd name="connsiteX4" fmla="*/ 1736 w 56598"/>
                <a:gd name="connsiteY4" fmla="*/ 24446 h 86735"/>
                <a:gd name="connsiteX5" fmla="*/ 27809 w 56598"/>
                <a:gd name="connsiteY5" fmla="*/ 2 h 86735"/>
                <a:gd name="connsiteX6" fmla="*/ 55150 w 56598"/>
                <a:gd name="connsiteY6" fmla="*/ 25895 h 86735"/>
                <a:gd name="connsiteX7" fmla="*/ 56599 w 56598"/>
                <a:gd name="connsiteY7" fmla="*/ 44906 h 86735"/>
                <a:gd name="connsiteX8" fmla="*/ 44648 w 56598"/>
                <a:gd name="connsiteY8" fmla="*/ 42915 h 86735"/>
                <a:gd name="connsiteX9" fmla="*/ 44105 w 56598"/>
                <a:gd name="connsiteY9" fmla="*/ 33137 h 86735"/>
                <a:gd name="connsiteX10" fmla="*/ 28715 w 56598"/>
                <a:gd name="connsiteY10" fmla="*/ 11410 h 86735"/>
                <a:gd name="connsiteX11" fmla="*/ 13324 w 56598"/>
                <a:gd name="connsiteY11" fmla="*/ 32232 h 86735"/>
                <a:gd name="connsiteX12" fmla="*/ 13324 w 56598"/>
                <a:gd name="connsiteY12" fmla="*/ 56314 h 86735"/>
                <a:gd name="connsiteX13" fmla="*/ 27628 w 56598"/>
                <a:gd name="connsiteY13" fmla="*/ 75688 h 86735"/>
                <a:gd name="connsiteX14" fmla="*/ 43743 w 56598"/>
                <a:gd name="connsiteY14" fmla="*/ 55046 h 86735"/>
                <a:gd name="connsiteX15" fmla="*/ 44648 w 56598"/>
                <a:gd name="connsiteY15" fmla="*/ 42915 h 8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598" h="86735">
                  <a:moveTo>
                    <a:pt x="56418" y="45088"/>
                  </a:moveTo>
                  <a:cubicBezTo>
                    <a:pt x="55694" y="51244"/>
                    <a:pt x="55875" y="59573"/>
                    <a:pt x="53521" y="67178"/>
                  </a:cubicBezTo>
                  <a:cubicBezTo>
                    <a:pt x="49718" y="78404"/>
                    <a:pt x="42838" y="86914"/>
                    <a:pt x="28896" y="86733"/>
                  </a:cubicBezTo>
                  <a:cubicBezTo>
                    <a:pt x="15497" y="86552"/>
                    <a:pt x="8073" y="80033"/>
                    <a:pt x="3727" y="67902"/>
                  </a:cubicBezTo>
                  <a:cubicBezTo>
                    <a:pt x="-1343" y="53598"/>
                    <a:pt x="-437" y="38750"/>
                    <a:pt x="1736" y="24446"/>
                  </a:cubicBezTo>
                  <a:cubicBezTo>
                    <a:pt x="3908" y="10685"/>
                    <a:pt x="12237" y="-179"/>
                    <a:pt x="27809" y="2"/>
                  </a:cubicBezTo>
                  <a:cubicBezTo>
                    <a:pt x="44105" y="2"/>
                    <a:pt x="52434" y="10866"/>
                    <a:pt x="55150" y="25895"/>
                  </a:cubicBezTo>
                  <a:cubicBezTo>
                    <a:pt x="56056" y="31508"/>
                    <a:pt x="56056" y="37302"/>
                    <a:pt x="56599" y="44906"/>
                  </a:cubicBezTo>
                  <a:close/>
                  <a:moveTo>
                    <a:pt x="44648" y="42915"/>
                  </a:moveTo>
                  <a:cubicBezTo>
                    <a:pt x="44467" y="39656"/>
                    <a:pt x="44648" y="36396"/>
                    <a:pt x="44105" y="33137"/>
                  </a:cubicBezTo>
                  <a:cubicBezTo>
                    <a:pt x="42295" y="23541"/>
                    <a:pt x="41208" y="12133"/>
                    <a:pt x="28715" y="11410"/>
                  </a:cubicBezTo>
                  <a:cubicBezTo>
                    <a:pt x="15135" y="10504"/>
                    <a:pt x="14954" y="23179"/>
                    <a:pt x="13324" y="32232"/>
                  </a:cubicBezTo>
                  <a:cubicBezTo>
                    <a:pt x="11875" y="40018"/>
                    <a:pt x="11875" y="48528"/>
                    <a:pt x="13324" y="56314"/>
                  </a:cubicBezTo>
                  <a:cubicBezTo>
                    <a:pt x="14772" y="64643"/>
                    <a:pt x="15497" y="75688"/>
                    <a:pt x="27628" y="75688"/>
                  </a:cubicBezTo>
                  <a:cubicBezTo>
                    <a:pt x="40846" y="75688"/>
                    <a:pt x="41389" y="64099"/>
                    <a:pt x="43743" y="55046"/>
                  </a:cubicBezTo>
                  <a:cubicBezTo>
                    <a:pt x="44830" y="51244"/>
                    <a:pt x="44286" y="46898"/>
                    <a:pt x="44648" y="42915"/>
                  </a:cubicBezTo>
                  <a:close/>
                </a:path>
              </a:pathLst>
            </a:custGeom>
            <a:solidFill>
              <a:srgbClr val="252626"/>
            </a:solidFill>
            <a:ln w="18102" cap="flat">
              <a:noFill/>
              <a:prstDash val="solid"/>
              <a:miter/>
            </a:ln>
          </p:spPr>
          <p:txBody>
            <a:bodyPr rtlCol="0" anchor="ctr"/>
            <a:lstStyle/>
            <a:p>
              <a:endParaRPr lang="ja-JP" altLang="en-US" sz="1200"/>
            </a:p>
          </p:txBody>
        </p:sp>
        <p:sp>
          <p:nvSpPr>
            <p:cNvPr id="1278" name="フリーフォーム: 図形 1277">
              <a:extLst>
                <a:ext uri="{FF2B5EF4-FFF2-40B4-BE49-F238E27FC236}">
                  <a16:creationId xmlns:a16="http://schemas.microsoft.com/office/drawing/2014/main" id="{A652B5D2-4ECB-97F2-E52A-8F2D63E3ED09}"/>
                </a:ext>
              </a:extLst>
            </p:cNvPr>
            <p:cNvSpPr/>
            <p:nvPr/>
          </p:nvSpPr>
          <p:spPr>
            <a:xfrm>
              <a:off x="1707170" y="5289793"/>
              <a:ext cx="53314" cy="86532"/>
            </a:xfrm>
            <a:custGeom>
              <a:avLst/>
              <a:gdLst>
                <a:gd name="connsiteX0" fmla="*/ 25401 w 53314"/>
                <a:gd name="connsiteY0" fmla="*/ 0 h 86532"/>
                <a:gd name="connsiteX1" fmla="*/ 46586 w 53314"/>
                <a:gd name="connsiteY1" fmla="*/ 10140 h 86532"/>
                <a:gd name="connsiteX2" fmla="*/ 53285 w 53314"/>
                <a:gd name="connsiteY2" fmla="*/ 68443 h 86532"/>
                <a:gd name="connsiteX3" fmla="*/ 30290 w 53314"/>
                <a:gd name="connsiteY3" fmla="*/ 86369 h 86532"/>
                <a:gd name="connsiteX4" fmla="*/ 2949 w 53314"/>
                <a:gd name="connsiteY4" fmla="*/ 74599 h 86532"/>
                <a:gd name="connsiteX5" fmla="*/ 2949 w 53314"/>
                <a:gd name="connsiteY5" fmla="*/ 61925 h 86532"/>
                <a:gd name="connsiteX6" fmla="*/ 12545 w 53314"/>
                <a:gd name="connsiteY6" fmla="*/ 65727 h 86532"/>
                <a:gd name="connsiteX7" fmla="*/ 32282 w 53314"/>
                <a:gd name="connsiteY7" fmla="*/ 74962 h 86532"/>
                <a:gd name="connsiteX8" fmla="*/ 41697 w 53314"/>
                <a:gd name="connsiteY8" fmla="*/ 62106 h 86532"/>
                <a:gd name="connsiteX9" fmla="*/ 27755 w 53314"/>
                <a:gd name="connsiteY9" fmla="*/ 45629 h 86532"/>
                <a:gd name="connsiteX10" fmla="*/ 30833 w 53314"/>
                <a:gd name="connsiteY10" fmla="*/ 32411 h 86532"/>
                <a:gd name="connsiteX11" fmla="*/ 35722 w 53314"/>
                <a:gd name="connsiteY11" fmla="*/ 16477 h 86532"/>
                <a:gd name="connsiteX12" fmla="*/ 18521 w 53314"/>
                <a:gd name="connsiteY12" fmla="*/ 13942 h 86532"/>
                <a:gd name="connsiteX13" fmla="*/ 4216 w 53314"/>
                <a:gd name="connsiteY13" fmla="*/ 22815 h 86532"/>
                <a:gd name="connsiteX14" fmla="*/ 2406 w 53314"/>
                <a:gd name="connsiteY14" fmla="*/ 14486 h 86532"/>
                <a:gd name="connsiteX15" fmla="*/ 18702 w 53314"/>
                <a:gd name="connsiteY15" fmla="*/ 1449 h 86532"/>
                <a:gd name="connsiteX16" fmla="*/ 25220 w 53314"/>
                <a:gd name="connsiteY16" fmla="*/ 362 h 8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86532">
                  <a:moveTo>
                    <a:pt x="25401" y="0"/>
                  </a:moveTo>
                  <a:cubicBezTo>
                    <a:pt x="34092" y="1268"/>
                    <a:pt x="44956" y="1630"/>
                    <a:pt x="46586" y="10140"/>
                  </a:cubicBezTo>
                  <a:cubicBezTo>
                    <a:pt x="50569" y="29333"/>
                    <a:pt x="53647" y="49069"/>
                    <a:pt x="53285" y="68443"/>
                  </a:cubicBezTo>
                  <a:cubicBezTo>
                    <a:pt x="53285" y="79307"/>
                    <a:pt x="42240" y="85282"/>
                    <a:pt x="30290" y="86369"/>
                  </a:cubicBezTo>
                  <a:cubicBezTo>
                    <a:pt x="18883" y="87274"/>
                    <a:pt x="9105" y="84558"/>
                    <a:pt x="2949" y="74599"/>
                  </a:cubicBezTo>
                  <a:cubicBezTo>
                    <a:pt x="595" y="70797"/>
                    <a:pt x="-2302" y="65365"/>
                    <a:pt x="2949" y="61925"/>
                  </a:cubicBezTo>
                  <a:cubicBezTo>
                    <a:pt x="6389" y="59752"/>
                    <a:pt x="10554" y="60476"/>
                    <a:pt x="12545" y="65727"/>
                  </a:cubicBezTo>
                  <a:cubicBezTo>
                    <a:pt x="16167" y="74781"/>
                    <a:pt x="23409" y="77678"/>
                    <a:pt x="32282" y="74962"/>
                  </a:cubicBezTo>
                  <a:cubicBezTo>
                    <a:pt x="37895" y="73151"/>
                    <a:pt x="41516" y="68443"/>
                    <a:pt x="41697" y="62106"/>
                  </a:cubicBezTo>
                  <a:cubicBezTo>
                    <a:pt x="41697" y="52509"/>
                    <a:pt x="36627" y="49250"/>
                    <a:pt x="27755" y="45629"/>
                  </a:cubicBezTo>
                  <a:cubicBezTo>
                    <a:pt x="11821" y="39110"/>
                    <a:pt x="24315" y="35308"/>
                    <a:pt x="30833" y="32411"/>
                  </a:cubicBezTo>
                  <a:cubicBezTo>
                    <a:pt x="38981" y="28790"/>
                    <a:pt x="39162" y="22452"/>
                    <a:pt x="35722" y="16477"/>
                  </a:cubicBezTo>
                  <a:cubicBezTo>
                    <a:pt x="31738" y="9415"/>
                    <a:pt x="24134" y="10864"/>
                    <a:pt x="18521" y="13942"/>
                  </a:cubicBezTo>
                  <a:cubicBezTo>
                    <a:pt x="13632" y="16658"/>
                    <a:pt x="13270" y="27160"/>
                    <a:pt x="4216" y="22815"/>
                  </a:cubicBezTo>
                  <a:cubicBezTo>
                    <a:pt x="2587" y="21909"/>
                    <a:pt x="1319" y="16477"/>
                    <a:pt x="2406" y="14486"/>
                  </a:cubicBezTo>
                  <a:cubicBezTo>
                    <a:pt x="5846" y="7967"/>
                    <a:pt x="10372" y="2173"/>
                    <a:pt x="18702" y="1449"/>
                  </a:cubicBezTo>
                  <a:cubicBezTo>
                    <a:pt x="21055" y="1268"/>
                    <a:pt x="23409" y="543"/>
                    <a:pt x="25220" y="362"/>
                  </a:cubicBezTo>
                  <a:close/>
                </a:path>
              </a:pathLst>
            </a:custGeom>
            <a:solidFill>
              <a:srgbClr val="252626"/>
            </a:solidFill>
            <a:ln w="18102" cap="flat">
              <a:noFill/>
              <a:prstDash val="solid"/>
              <a:miter/>
            </a:ln>
          </p:spPr>
          <p:txBody>
            <a:bodyPr rtlCol="0" anchor="ctr"/>
            <a:lstStyle/>
            <a:p>
              <a:endParaRPr lang="ja-JP" altLang="en-US" sz="1200"/>
            </a:p>
          </p:txBody>
        </p:sp>
        <p:sp>
          <p:nvSpPr>
            <p:cNvPr id="1279" name="フリーフォーム: 図形 1278">
              <a:extLst>
                <a:ext uri="{FF2B5EF4-FFF2-40B4-BE49-F238E27FC236}">
                  <a16:creationId xmlns:a16="http://schemas.microsoft.com/office/drawing/2014/main" id="{A032FE8A-7F92-F357-DCE7-7042BAB20606}"/>
                </a:ext>
              </a:extLst>
            </p:cNvPr>
            <p:cNvSpPr/>
            <p:nvPr/>
          </p:nvSpPr>
          <p:spPr>
            <a:xfrm>
              <a:off x="1772660" y="6165969"/>
              <a:ext cx="56180" cy="88050"/>
            </a:xfrm>
            <a:custGeom>
              <a:avLst/>
              <a:gdLst>
                <a:gd name="connsiteX0" fmla="*/ 289 w 56180"/>
                <a:gd name="connsiteY0" fmla="*/ 42014 h 88050"/>
                <a:gd name="connsiteX1" fmla="*/ 11153 w 56180"/>
                <a:gd name="connsiteY1" fmla="*/ 6525 h 88050"/>
                <a:gd name="connsiteX2" fmla="*/ 46280 w 56180"/>
                <a:gd name="connsiteY2" fmla="*/ 7974 h 88050"/>
                <a:gd name="connsiteX3" fmla="*/ 45556 w 56180"/>
                <a:gd name="connsiteY3" fmla="*/ 80581 h 88050"/>
                <a:gd name="connsiteX4" fmla="*/ 10791 w 56180"/>
                <a:gd name="connsiteY4" fmla="*/ 80581 h 88050"/>
                <a:gd name="connsiteX5" fmla="*/ 289 w 56180"/>
                <a:gd name="connsiteY5" fmla="*/ 42195 h 88050"/>
                <a:gd name="connsiteX6" fmla="*/ 44651 w 56180"/>
                <a:gd name="connsiteY6" fmla="*/ 44368 h 88050"/>
                <a:gd name="connsiteX7" fmla="*/ 26906 w 56180"/>
                <a:gd name="connsiteY7" fmla="*/ 12500 h 88050"/>
                <a:gd name="connsiteX8" fmla="*/ 11696 w 56180"/>
                <a:gd name="connsiteY8" fmla="*/ 44006 h 88050"/>
                <a:gd name="connsiteX9" fmla="*/ 13688 w 56180"/>
                <a:gd name="connsiteY9" fmla="*/ 60845 h 88050"/>
                <a:gd name="connsiteX10" fmla="*/ 26544 w 56180"/>
                <a:gd name="connsiteY10" fmla="*/ 76236 h 88050"/>
                <a:gd name="connsiteX11" fmla="*/ 42297 w 56180"/>
                <a:gd name="connsiteY11" fmla="*/ 61026 h 88050"/>
                <a:gd name="connsiteX12" fmla="*/ 44651 w 56180"/>
                <a:gd name="connsiteY12" fmla="*/ 44368 h 8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80" h="88050">
                  <a:moveTo>
                    <a:pt x="289" y="42014"/>
                  </a:moveTo>
                  <a:cubicBezTo>
                    <a:pt x="-797" y="28977"/>
                    <a:pt x="832" y="15578"/>
                    <a:pt x="11153" y="6525"/>
                  </a:cubicBezTo>
                  <a:cubicBezTo>
                    <a:pt x="22379" y="-3253"/>
                    <a:pt x="35597" y="-1442"/>
                    <a:pt x="46280" y="7974"/>
                  </a:cubicBezTo>
                  <a:cubicBezTo>
                    <a:pt x="60041" y="20105"/>
                    <a:pt x="59136" y="68087"/>
                    <a:pt x="45556" y="80581"/>
                  </a:cubicBezTo>
                  <a:cubicBezTo>
                    <a:pt x="34330" y="90721"/>
                    <a:pt x="21655" y="90359"/>
                    <a:pt x="10791" y="80581"/>
                  </a:cubicBezTo>
                  <a:cubicBezTo>
                    <a:pt x="-435" y="70623"/>
                    <a:pt x="-435" y="56318"/>
                    <a:pt x="289" y="42195"/>
                  </a:cubicBezTo>
                  <a:close/>
                  <a:moveTo>
                    <a:pt x="44651" y="44368"/>
                  </a:moveTo>
                  <a:cubicBezTo>
                    <a:pt x="42116" y="31331"/>
                    <a:pt x="46099" y="11957"/>
                    <a:pt x="26906" y="12500"/>
                  </a:cubicBezTo>
                  <a:cubicBezTo>
                    <a:pt x="9886" y="13043"/>
                    <a:pt x="14050" y="32055"/>
                    <a:pt x="11696" y="44006"/>
                  </a:cubicBezTo>
                  <a:cubicBezTo>
                    <a:pt x="10610" y="49257"/>
                    <a:pt x="12421" y="55232"/>
                    <a:pt x="13688" y="60845"/>
                  </a:cubicBezTo>
                  <a:cubicBezTo>
                    <a:pt x="15318" y="68087"/>
                    <a:pt x="17491" y="75330"/>
                    <a:pt x="26544" y="76236"/>
                  </a:cubicBezTo>
                  <a:cubicBezTo>
                    <a:pt x="37589" y="77322"/>
                    <a:pt x="39943" y="68631"/>
                    <a:pt x="42297" y="61026"/>
                  </a:cubicBezTo>
                  <a:cubicBezTo>
                    <a:pt x="43926" y="55775"/>
                    <a:pt x="43926" y="49800"/>
                    <a:pt x="44651" y="44368"/>
                  </a:cubicBezTo>
                  <a:close/>
                </a:path>
              </a:pathLst>
            </a:custGeom>
            <a:solidFill>
              <a:srgbClr val="252626"/>
            </a:solidFill>
            <a:ln w="18102" cap="flat">
              <a:noFill/>
              <a:prstDash val="solid"/>
              <a:miter/>
            </a:ln>
          </p:spPr>
          <p:txBody>
            <a:bodyPr rtlCol="0" anchor="ctr"/>
            <a:lstStyle/>
            <a:p>
              <a:endParaRPr lang="ja-JP" altLang="en-US" sz="1200"/>
            </a:p>
          </p:txBody>
        </p:sp>
        <p:sp>
          <p:nvSpPr>
            <p:cNvPr id="1280" name="フリーフォーム: 図形 1279">
              <a:extLst>
                <a:ext uri="{FF2B5EF4-FFF2-40B4-BE49-F238E27FC236}">
                  <a16:creationId xmlns:a16="http://schemas.microsoft.com/office/drawing/2014/main" id="{2CA27467-402B-956D-385A-FB2343440830}"/>
                </a:ext>
              </a:extLst>
            </p:cNvPr>
            <p:cNvSpPr/>
            <p:nvPr/>
          </p:nvSpPr>
          <p:spPr>
            <a:xfrm>
              <a:off x="2001585" y="4408717"/>
              <a:ext cx="56037" cy="86374"/>
            </a:xfrm>
            <a:custGeom>
              <a:avLst/>
              <a:gdLst>
                <a:gd name="connsiteX0" fmla="*/ 56001 w 56037"/>
                <a:gd name="connsiteY0" fmla="*/ 42737 h 86374"/>
                <a:gd name="connsiteX1" fmla="*/ 52561 w 56037"/>
                <a:gd name="connsiteY1" fmla="*/ 69173 h 86374"/>
                <a:gd name="connsiteX2" fmla="*/ 28660 w 56037"/>
                <a:gd name="connsiteY2" fmla="*/ 86375 h 86374"/>
                <a:gd name="connsiteX3" fmla="*/ 3491 w 56037"/>
                <a:gd name="connsiteY3" fmla="*/ 67362 h 86374"/>
                <a:gd name="connsiteX4" fmla="*/ 2767 w 56037"/>
                <a:gd name="connsiteY4" fmla="*/ 19018 h 86374"/>
                <a:gd name="connsiteX5" fmla="*/ 25219 w 56037"/>
                <a:gd name="connsiteY5" fmla="*/ 5 h 86374"/>
                <a:gd name="connsiteX6" fmla="*/ 52017 w 56037"/>
                <a:gd name="connsiteY6" fmla="*/ 16664 h 86374"/>
                <a:gd name="connsiteX7" fmla="*/ 56001 w 56037"/>
                <a:gd name="connsiteY7" fmla="*/ 42918 h 86374"/>
                <a:gd name="connsiteX8" fmla="*/ 11458 w 56037"/>
                <a:gd name="connsiteY8" fmla="*/ 40022 h 86374"/>
                <a:gd name="connsiteX9" fmla="*/ 13269 w 56037"/>
                <a:gd name="connsiteY9" fmla="*/ 59215 h 86374"/>
                <a:gd name="connsiteX10" fmla="*/ 28660 w 56037"/>
                <a:gd name="connsiteY10" fmla="*/ 75329 h 86374"/>
                <a:gd name="connsiteX11" fmla="*/ 42602 w 56037"/>
                <a:gd name="connsiteY11" fmla="*/ 58128 h 86374"/>
                <a:gd name="connsiteX12" fmla="*/ 41153 w 56037"/>
                <a:gd name="connsiteY12" fmla="*/ 22096 h 86374"/>
                <a:gd name="connsiteX13" fmla="*/ 27573 w 56037"/>
                <a:gd name="connsiteY13" fmla="*/ 10688 h 86374"/>
                <a:gd name="connsiteX14" fmla="*/ 15804 w 56037"/>
                <a:gd name="connsiteY14" fmla="*/ 21009 h 86374"/>
                <a:gd name="connsiteX15" fmla="*/ 11639 w 56037"/>
                <a:gd name="connsiteY15" fmla="*/ 40022 h 8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37" h="86374">
                  <a:moveTo>
                    <a:pt x="56001" y="42737"/>
                  </a:moveTo>
                  <a:cubicBezTo>
                    <a:pt x="55639" y="51610"/>
                    <a:pt x="56363" y="60482"/>
                    <a:pt x="52561" y="69173"/>
                  </a:cubicBezTo>
                  <a:cubicBezTo>
                    <a:pt x="47853" y="80037"/>
                    <a:pt x="40972" y="86193"/>
                    <a:pt x="28660" y="86375"/>
                  </a:cubicBezTo>
                  <a:cubicBezTo>
                    <a:pt x="15080" y="86375"/>
                    <a:pt x="6932" y="79313"/>
                    <a:pt x="3491" y="67362"/>
                  </a:cubicBezTo>
                  <a:cubicBezTo>
                    <a:pt x="-1035" y="51610"/>
                    <a:pt x="-1035" y="34951"/>
                    <a:pt x="2767" y="19018"/>
                  </a:cubicBezTo>
                  <a:cubicBezTo>
                    <a:pt x="5302" y="8335"/>
                    <a:pt x="12726" y="187"/>
                    <a:pt x="25219" y="5"/>
                  </a:cubicBezTo>
                  <a:cubicBezTo>
                    <a:pt x="37713" y="-175"/>
                    <a:pt x="46766" y="4170"/>
                    <a:pt x="52017" y="16664"/>
                  </a:cubicBezTo>
                  <a:cubicBezTo>
                    <a:pt x="55820" y="25355"/>
                    <a:pt x="56182" y="33865"/>
                    <a:pt x="56001" y="42918"/>
                  </a:cubicBezTo>
                  <a:close/>
                  <a:moveTo>
                    <a:pt x="11458" y="40022"/>
                  </a:moveTo>
                  <a:cubicBezTo>
                    <a:pt x="12183" y="47988"/>
                    <a:pt x="11458" y="53963"/>
                    <a:pt x="13269" y="59215"/>
                  </a:cubicBezTo>
                  <a:cubicBezTo>
                    <a:pt x="15623" y="66638"/>
                    <a:pt x="17977" y="75872"/>
                    <a:pt x="28660" y="75329"/>
                  </a:cubicBezTo>
                  <a:cubicBezTo>
                    <a:pt x="39162" y="74786"/>
                    <a:pt x="40610" y="66095"/>
                    <a:pt x="42602" y="58128"/>
                  </a:cubicBezTo>
                  <a:cubicBezTo>
                    <a:pt x="45680" y="45815"/>
                    <a:pt x="44231" y="34046"/>
                    <a:pt x="41153" y="22096"/>
                  </a:cubicBezTo>
                  <a:cubicBezTo>
                    <a:pt x="39343" y="15034"/>
                    <a:pt x="34816" y="10688"/>
                    <a:pt x="27573" y="10688"/>
                  </a:cubicBezTo>
                  <a:cubicBezTo>
                    <a:pt x="21236" y="10688"/>
                    <a:pt x="17252" y="14853"/>
                    <a:pt x="15804" y="21009"/>
                  </a:cubicBezTo>
                  <a:cubicBezTo>
                    <a:pt x="14174" y="28071"/>
                    <a:pt x="12726" y="35132"/>
                    <a:pt x="11639" y="40022"/>
                  </a:cubicBezTo>
                  <a:close/>
                </a:path>
              </a:pathLst>
            </a:custGeom>
            <a:solidFill>
              <a:srgbClr val="252626"/>
            </a:solidFill>
            <a:ln w="18102" cap="flat">
              <a:noFill/>
              <a:prstDash val="solid"/>
              <a:miter/>
            </a:ln>
          </p:spPr>
          <p:txBody>
            <a:bodyPr rtlCol="0" anchor="ctr"/>
            <a:lstStyle/>
            <a:p>
              <a:endParaRPr lang="ja-JP" altLang="en-US" sz="1200"/>
            </a:p>
          </p:txBody>
        </p:sp>
        <p:sp>
          <p:nvSpPr>
            <p:cNvPr id="1281" name="フリーフォーム: 図形 1280">
              <a:extLst>
                <a:ext uri="{FF2B5EF4-FFF2-40B4-BE49-F238E27FC236}">
                  <a16:creationId xmlns:a16="http://schemas.microsoft.com/office/drawing/2014/main" id="{37D64091-B0F5-BEC1-572A-7ABA7F6D2F18}"/>
                </a:ext>
              </a:extLst>
            </p:cNvPr>
            <p:cNvSpPr/>
            <p:nvPr/>
          </p:nvSpPr>
          <p:spPr>
            <a:xfrm>
              <a:off x="1772406" y="4408682"/>
              <a:ext cx="56425" cy="86243"/>
            </a:xfrm>
            <a:custGeom>
              <a:avLst/>
              <a:gdLst>
                <a:gd name="connsiteX0" fmla="*/ 181 w 56425"/>
                <a:gd name="connsiteY0" fmla="*/ 43678 h 86243"/>
                <a:gd name="connsiteX1" fmla="*/ 4889 w 56425"/>
                <a:gd name="connsiteY1" fmla="*/ 14345 h 86243"/>
                <a:gd name="connsiteX2" fmla="*/ 28065 w 56425"/>
                <a:gd name="connsiteY2" fmla="*/ 41 h 86243"/>
                <a:gd name="connsiteX3" fmla="*/ 51061 w 56425"/>
                <a:gd name="connsiteY3" fmla="*/ 14707 h 86243"/>
                <a:gd name="connsiteX4" fmla="*/ 52147 w 56425"/>
                <a:gd name="connsiteY4" fmla="*/ 69570 h 86243"/>
                <a:gd name="connsiteX5" fmla="*/ 27884 w 56425"/>
                <a:gd name="connsiteY5" fmla="*/ 86229 h 86243"/>
                <a:gd name="connsiteX6" fmla="*/ 3983 w 56425"/>
                <a:gd name="connsiteY6" fmla="*/ 69027 h 86243"/>
                <a:gd name="connsiteX7" fmla="*/ 0 w 56425"/>
                <a:gd name="connsiteY7" fmla="*/ 43497 h 86243"/>
                <a:gd name="connsiteX8" fmla="*/ 10864 w 56425"/>
                <a:gd name="connsiteY8" fmla="*/ 42410 h 86243"/>
                <a:gd name="connsiteX9" fmla="*/ 28971 w 56425"/>
                <a:gd name="connsiteY9" fmla="*/ 74459 h 86243"/>
                <a:gd name="connsiteX10" fmla="*/ 44180 w 56425"/>
                <a:gd name="connsiteY10" fmla="*/ 43316 h 86243"/>
                <a:gd name="connsiteX11" fmla="*/ 41826 w 56425"/>
                <a:gd name="connsiteY11" fmla="*/ 24123 h 86243"/>
                <a:gd name="connsiteX12" fmla="*/ 27341 w 56425"/>
                <a:gd name="connsiteY12" fmla="*/ 10543 h 86243"/>
                <a:gd name="connsiteX13" fmla="*/ 14847 w 56425"/>
                <a:gd name="connsiteY13" fmla="*/ 23399 h 86243"/>
                <a:gd name="connsiteX14" fmla="*/ 10864 w 56425"/>
                <a:gd name="connsiteY14" fmla="*/ 42230 h 8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425" h="86243">
                  <a:moveTo>
                    <a:pt x="181" y="43678"/>
                  </a:moveTo>
                  <a:cubicBezTo>
                    <a:pt x="543" y="33176"/>
                    <a:pt x="181" y="23580"/>
                    <a:pt x="4889" y="14345"/>
                  </a:cubicBezTo>
                  <a:cubicBezTo>
                    <a:pt x="9959" y="4387"/>
                    <a:pt x="17201" y="-502"/>
                    <a:pt x="28065" y="41"/>
                  </a:cubicBezTo>
                  <a:cubicBezTo>
                    <a:pt x="38567" y="403"/>
                    <a:pt x="46715" y="4206"/>
                    <a:pt x="51061" y="14707"/>
                  </a:cubicBezTo>
                  <a:cubicBezTo>
                    <a:pt x="58484" y="32995"/>
                    <a:pt x="57579" y="51464"/>
                    <a:pt x="52147" y="69570"/>
                  </a:cubicBezTo>
                  <a:cubicBezTo>
                    <a:pt x="48888" y="80253"/>
                    <a:pt x="40378" y="86591"/>
                    <a:pt x="27884" y="86229"/>
                  </a:cubicBezTo>
                  <a:cubicBezTo>
                    <a:pt x="15572" y="86047"/>
                    <a:pt x="9053" y="79710"/>
                    <a:pt x="3983" y="69027"/>
                  </a:cubicBezTo>
                  <a:cubicBezTo>
                    <a:pt x="-181" y="60336"/>
                    <a:pt x="1086" y="51645"/>
                    <a:pt x="0" y="43497"/>
                  </a:cubicBezTo>
                  <a:close/>
                  <a:moveTo>
                    <a:pt x="10864" y="42410"/>
                  </a:moveTo>
                  <a:cubicBezTo>
                    <a:pt x="15391" y="54723"/>
                    <a:pt x="8872" y="75183"/>
                    <a:pt x="28971" y="74459"/>
                  </a:cubicBezTo>
                  <a:cubicBezTo>
                    <a:pt x="45629" y="73916"/>
                    <a:pt x="43637" y="55990"/>
                    <a:pt x="44180" y="43316"/>
                  </a:cubicBezTo>
                  <a:cubicBezTo>
                    <a:pt x="44361" y="36979"/>
                    <a:pt x="43275" y="30460"/>
                    <a:pt x="41826" y="24123"/>
                  </a:cubicBezTo>
                  <a:cubicBezTo>
                    <a:pt x="40016" y="16699"/>
                    <a:pt x="36213" y="10000"/>
                    <a:pt x="27341" y="10543"/>
                  </a:cubicBezTo>
                  <a:cubicBezTo>
                    <a:pt x="19917" y="10905"/>
                    <a:pt x="16115" y="16337"/>
                    <a:pt x="14847" y="23399"/>
                  </a:cubicBezTo>
                  <a:cubicBezTo>
                    <a:pt x="13761" y="29736"/>
                    <a:pt x="12313" y="36073"/>
                    <a:pt x="10864" y="42230"/>
                  </a:cubicBezTo>
                  <a:close/>
                </a:path>
              </a:pathLst>
            </a:custGeom>
            <a:solidFill>
              <a:srgbClr val="252626"/>
            </a:solidFill>
            <a:ln w="18102" cap="flat">
              <a:noFill/>
              <a:prstDash val="solid"/>
              <a:miter/>
            </a:ln>
          </p:spPr>
          <p:txBody>
            <a:bodyPr rtlCol="0" anchor="ctr"/>
            <a:lstStyle/>
            <a:p>
              <a:endParaRPr lang="ja-JP" altLang="en-US" sz="1200"/>
            </a:p>
          </p:txBody>
        </p:sp>
        <p:sp>
          <p:nvSpPr>
            <p:cNvPr id="1282" name="フリーフォーム: 図形 1281">
              <a:extLst>
                <a:ext uri="{FF2B5EF4-FFF2-40B4-BE49-F238E27FC236}">
                  <a16:creationId xmlns:a16="http://schemas.microsoft.com/office/drawing/2014/main" id="{AC695B98-43D6-F7FB-CACD-45E18584F3AF}"/>
                </a:ext>
              </a:extLst>
            </p:cNvPr>
            <p:cNvSpPr/>
            <p:nvPr/>
          </p:nvSpPr>
          <p:spPr>
            <a:xfrm>
              <a:off x="2066027" y="3531781"/>
              <a:ext cx="56562" cy="86585"/>
            </a:xfrm>
            <a:custGeom>
              <a:avLst/>
              <a:gdLst>
                <a:gd name="connsiteX0" fmla="*/ 56562 w 56562"/>
                <a:gd name="connsiteY0" fmla="*/ 45846 h 86585"/>
                <a:gd name="connsiteX1" fmla="*/ 53303 w 56562"/>
                <a:gd name="connsiteY1" fmla="*/ 68298 h 86585"/>
                <a:gd name="connsiteX2" fmla="*/ 30126 w 56562"/>
                <a:gd name="connsiteY2" fmla="*/ 86586 h 86585"/>
                <a:gd name="connsiteX3" fmla="*/ 4234 w 56562"/>
                <a:gd name="connsiteY3" fmla="*/ 69022 h 86585"/>
                <a:gd name="connsiteX4" fmla="*/ 2061 w 56562"/>
                <a:gd name="connsiteY4" fmla="*/ 23212 h 86585"/>
                <a:gd name="connsiteX5" fmla="*/ 29040 w 56562"/>
                <a:gd name="connsiteY5" fmla="*/ 36 h 86585"/>
                <a:gd name="connsiteX6" fmla="*/ 54932 w 56562"/>
                <a:gd name="connsiteY6" fmla="*/ 24842 h 86585"/>
                <a:gd name="connsiteX7" fmla="*/ 56562 w 56562"/>
                <a:gd name="connsiteY7" fmla="*/ 46027 h 86585"/>
                <a:gd name="connsiteX8" fmla="*/ 45155 w 56562"/>
                <a:gd name="connsiteY8" fmla="*/ 42405 h 86585"/>
                <a:gd name="connsiteX9" fmla="*/ 29583 w 56562"/>
                <a:gd name="connsiteY9" fmla="*/ 11986 h 86585"/>
                <a:gd name="connsiteX10" fmla="*/ 12382 w 56562"/>
                <a:gd name="connsiteY10" fmla="*/ 43492 h 86585"/>
                <a:gd name="connsiteX11" fmla="*/ 14555 w 56562"/>
                <a:gd name="connsiteY11" fmla="*/ 60331 h 86585"/>
                <a:gd name="connsiteX12" fmla="*/ 27410 w 56562"/>
                <a:gd name="connsiteY12" fmla="*/ 75722 h 86585"/>
                <a:gd name="connsiteX13" fmla="*/ 42982 w 56562"/>
                <a:gd name="connsiteY13" fmla="*/ 60150 h 86585"/>
                <a:gd name="connsiteX14" fmla="*/ 45336 w 56562"/>
                <a:gd name="connsiteY14" fmla="*/ 42587 h 8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562" h="86585">
                  <a:moveTo>
                    <a:pt x="56562" y="45846"/>
                  </a:moveTo>
                  <a:cubicBezTo>
                    <a:pt x="55657" y="52183"/>
                    <a:pt x="55838" y="60693"/>
                    <a:pt x="53303" y="68298"/>
                  </a:cubicBezTo>
                  <a:cubicBezTo>
                    <a:pt x="49682" y="78619"/>
                    <a:pt x="43163" y="86405"/>
                    <a:pt x="30126" y="86586"/>
                  </a:cubicBezTo>
                  <a:cubicBezTo>
                    <a:pt x="16908" y="86586"/>
                    <a:pt x="8942" y="81335"/>
                    <a:pt x="4234" y="69022"/>
                  </a:cubicBezTo>
                  <a:cubicBezTo>
                    <a:pt x="-1379" y="53813"/>
                    <a:pt x="-655" y="38241"/>
                    <a:pt x="2061" y="23212"/>
                  </a:cubicBezTo>
                  <a:cubicBezTo>
                    <a:pt x="4596" y="9632"/>
                    <a:pt x="13106" y="-688"/>
                    <a:pt x="29040" y="36"/>
                  </a:cubicBezTo>
                  <a:cubicBezTo>
                    <a:pt x="44612" y="760"/>
                    <a:pt x="52035" y="10719"/>
                    <a:pt x="54932" y="24842"/>
                  </a:cubicBezTo>
                  <a:cubicBezTo>
                    <a:pt x="56200" y="31179"/>
                    <a:pt x="56019" y="37879"/>
                    <a:pt x="56562" y="46027"/>
                  </a:cubicBezTo>
                  <a:close/>
                  <a:moveTo>
                    <a:pt x="45155" y="42405"/>
                  </a:moveTo>
                  <a:cubicBezTo>
                    <a:pt x="42982" y="30817"/>
                    <a:pt x="46422" y="12530"/>
                    <a:pt x="29583" y="11986"/>
                  </a:cubicBezTo>
                  <a:cubicBezTo>
                    <a:pt x="10209" y="11262"/>
                    <a:pt x="14192" y="30817"/>
                    <a:pt x="12382" y="43492"/>
                  </a:cubicBezTo>
                  <a:cubicBezTo>
                    <a:pt x="11657" y="48924"/>
                    <a:pt x="13468" y="54718"/>
                    <a:pt x="14555" y="60331"/>
                  </a:cubicBezTo>
                  <a:cubicBezTo>
                    <a:pt x="16003" y="67755"/>
                    <a:pt x="18357" y="74998"/>
                    <a:pt x="27410" y="75722"/>
                  </a:cubicBezTo>
                  <a:cubicBezTo>
                    <a:pt x="38455" y="76627"/>
                    <a:pt x="40447" y="67574"/>
                    <a:pt x="42982" y="60150"/>
                  </a:cubicBezTo>
                  <a:cubicBezTo>
                    <a:pt x="44793" y="54899"/>
                    <a:pt x="44431" y="48924"/>
                    <a:pt x="45336" y="42587"/>
                  </a:cubicBezTo>
                  <a:close/>
                </a:path>
              </a:pathLst>
            </a:custGeom>
            <a:solidFill>
              <a:srgbClr val="252626"/>
            </a:solidFill>
            <a:ln w="18102" cap="flat">
              <a:noFill/>
              <a:prstDash val="solid"/>
              <a:miter/>
            </a:ln>
          </p:spPr>
          <p:txBody>
            <a:bodyPr rtlCol="0" anchor="ctr"/>
            <a:lstStyle/>
            <a:p>
              <a:endParaRPr lang="ja-JP" altLang="en-US" sz="1200"/>
            </a:p>
          </p:txBody>
        </p:sp>
        <p:sp>
          <p:nvSpPr>
            <p:cNvPr id="1283" name="フリーフォーム: 図形 1282">
              <a:extLst>
                <a:ext uri="{FF2B5EF4-FFF2-40B4-BE49-F238E27FC236}">
                  <a16:creationId xmlns:a16="http://schemas.microsoft.com/office/drawing/2014/main" id="{318B690B-B987-B88E-1F82-6442191C49F5}"/>
                </a:ext>
              </a:extLst>
            </p:cNvPr>
            <p:cNvSpPr/>
            <p:nvPr/>
          </p:nvSpPr>
          <p:spPr>
            <a:xfrm>
              <a:off x="1772263" y="5290121"/>
              <a:ext cx="56454" cy="86237"/>
            </a:xfrm>
            <a:custGeom>
              <a:avLst/>
              <a:gdLst>
                <a:gd name="connsiteX0" fmla="*/ 56455 w 56454"/>
                <a:gd name="connsiteY0" fmla="*/ 46931 h 86237"/>
                <a:gd name="connsiteX1" fmla="*/ 52471 w 56454"/>
                <a:gd name="connsiteY1" fmla="*/ 69564 h 86237"/>
                <a:gd name="connsiteX2" fmla="*/ 28389 w 56454"/>
                <a:gd name="connsiteY2" fmla="*/ 86222 h 86237"/>
                <a:gd name="connsiteX3" fmla="*/ 4489 w 56454"/>
                <a:gd name="connsiteY3" fmla="*/ 69383 h 86237"/>
                <a:gd name="connsiteX4" fmla="*/ 1954 w 56454"/>
                <a:gd name="connsiteY4" fmla="*/ 23754 h 86237"/>
                <a:gd name="connsiteX5" fmla="*/ 28208 w 56454"/>
                <a:gd name="connsiteY5" fmla="*/ 34 h 86237"/>
                <a:gd name="connsiteX6" fmla="*/ 55187 w 56454"/>
                <a:gd name="connsiteY6" fmla="*/ 26289 h 86237"/>
                <a:gd name="connsiteX7" fmla="*/ 56455 w 56454"/>
                <a:gd name="connsiteY7" fmla="*/ 47112 h 86237"/>
                <a:gd name="connsiteX8" fmla="*/ 45048 w 56454"/>
                <a:gd name="connsiteY8" fmla="*/ 42947 h 86237"/>
                <a:gd name="connsiteX9" fmla="*/ 43418 w 56454"/>
                <a:gd name="connsiteY9" fmla="*/ 27557 h 86237"/>
                <a:gd name="connsiteX10" fmla="*/ 28571 w 56454"/>
                <a:gd name="connsiteY10" fmla="*/ 10898 h 86237"/>
                <a:gd name="connsiteX11" fmla="*/ 14085 w 56454"/>
                <a:gd name="connsiteY11" fmla="*/ 27738 h 86237"/>
                <a:gd name="connsiteX12" fmla="*/ 12275 w 56454"/>
                <a:gd name="connsiteY12" fmla="*/ 42223 h 86237"/>
                <a:gd name="connsiteX13" fmla="*/ 28571 w 56454"/>
                <a:gd name="connsiteY13" fmla="*/ 74634 h 86237"/>
                <a:gd name="connsiteX14" fmla="*/ 45229 w 56454"/>
                <a:gd name="connsiteY14" fmla="*/ 42947 h 8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454" h="86237">
                  <a:moveTo>
                    <a:pt x="56455" y="46931"/>
                  </a:moveTo>
                  <a:cubicBezTo>
                    <a:pt x="55549" y="52181"/>
                    <a:pt x="55187" y="61235"/>
                    <a:pt x="52471" y="69564"/>
                  </a:cubicBezTo>
                  <a:cubicBezTo>
                    <a:pt x="48850" y="80428"/>
                    <a:pt x="40883" y="86585"/>
                    <a:pt x="28389" y="86222"/>
                  </a:cubicBezTo>
                  <a:cubicBezTo>
                    <a:pt x="16258" y="85860"/>
                    <a:pt x="8834" y="80609"/>
                    <a:pt x="4489" y="69383"/>
                  </a:cubicBezTo>
                  <a:cubicBezTo>
                    <a:pt x="-1487" y="54354"/>
                    <a:pt x="-581" y="38783"/>
                    <a:pt x="1954" y="23754"/>
                  </a:cubicBezTo>
                  <a:cubicBezTo>
                    <a:pt x="4308" y="10174"/>
                    <a:pt x="12093" y="-690"/>
                    <a:pt x="28208" y="34"/>
                  </a:cubicBezTo>
                  <a:cubicBezTo>
                    <a:pt x="44866" y="578"/>
                    <a:pt x="52652" y="10898"/>
                    <a:pt x="55187" y="26289"/>
                  </a:cubicBezTo>
                  <a:cubicBezTo>
                    <a:pt x="56093" y="31902"/>
                    <a:pt x="55912" y="37696"/>
                    <a:pt x="56455" y="47112"/>
                  </a:cubicBezTo>
                  <a:close/>
                  <a:moveTo>
                    <a:pt x="45048" y="42947"/>
                  </a:moveTo>
                  <a:cubicBezTo>
                    <a:pt x="44504" y="37153"/>
                    <a:pt x="45048" y="31902"/>
                    <a:pt x="43418" y="27557"/>
                  </a:cubicBezTo>
                  <a:cubicBezTo>
                    <a:pt x="40883" y="20133"/>
                    <a:pt x="39253" y="10718"/>
                    <a:pt x="28571" y="10898"/>
                  </a:cubicBezTo>
                  <a:cubicBezTo>
                    <a:pt x="18069" y="11080"/>
                    <a:pt x="16077" y="19771"/>
                    <a:pt x="14085" y="27738"/>
                  </a:cubicBezTo>
                  <a:cubicBezTo>
                    <a:pt x="12999" y="32445"/>
                    <a:pt x="11912" y="37515"/>
                    <a:pt x="12275" y="42223"/>
                  </a:cubicBezTo>
                  <a:cubicBezTo>
                    <a:pt x="13361" y="55441"/>
                    <a:pt x="10283" y="74815"/>
                    <a:pt x="28571" y="74634"/>
                  </a:cubicBezTo>
                  <a:cubicBezTo>
                    <a:pt x="46858" y="74634"/>
                    <a:pt x="43056" y="54898"/>
                    <a:pt x="45229" y="42947"/>
                  </a:cubicBezTo>
                  <a:close/>
                </a:path>
              </a:pathLst>
            </a:custGeom>
            <a:solidFill>
              <a:srgbClr val="252626"/>
            </a:solidFill>
            <a:ln w="18102" cap="flat">
              <a:noFill/>
              <a:prstDash val="solid"/>
              <a:miter/>
            </a:ln>
          </p:spPr>
          <p:txBody>
            <a:bodyPr rtlCol="0" anchor="ctr"/>
            <a:lstStyle/>
            <a:p>
              <a:endParaRPr lang="ja-JP" altLang="en-US" sz="1200"/>
            </a:p>
          </p:txBody>
        </p:sp>
        <p:sp>
          <p:nvSpPr>
            <p:cNvPr id="1284" name="フリーフォーム: 図形 1283">
              <a:extLst>
                <a:ext uri="{FF2B5EF4-FFF2-40B4-BE49-F238E27FC236}">
                  <a16:creationId xmlns:a16="http://schemas.microsoft.com/office/drawing/2014/main" id="{44963621-29F5-F19D-3829-F2C701BE3178}"/>
                </a:ext>
              </a:extLst>
            </p:cNvPr>
            <p:cNvSpPr/>
            <p:nvPr/>
          </p:nvSpPr>
          <p:spPr>
            <a:xfrm>
              <a:off x="2002695" y="3531996"/>
              <a:ext cx="54951" cy="86072"/>
            </a:xfrm>
            <a:custGeom>
              <a:avLst/>
              <a:gdLst>
                <a:gd name="connsiteX0" fmla="*/ 54710 w 54951"/>
                <a:gd name="connsiteY0" fmla="*/ 43277 h 86072"/>
                <a:gd name="connsiteX1" fmla="*/ 51089 w 54951"/>
                <a:gd name="connsiteY1" fmla="*/ 69532 h 86072"/>
                <a:gd name="connsiteX2" fmla="*/ 24472 w 54951"/>
                <a:gd name="connsiteY2" fmla="*/ 86008 h 86072"/>
                <a:gd name="connsiteX3" fmla="*/ 2201 w 54951"/>
                <a:gd name="connsiteY3" fmla="*/ 66997 h 86072"/>
                <a:gd name="connsiteX4" fmla="*/ 209 w 54951"/>
                <a:gd name="connsiteY4" fmla="*/ 30602 h 86072"/>
                <a:gd name="connsiteX5" fmla="*/ 27007 w 54951"/>
                <a:gd name="connsiteY5" fmla="*/ 2 h 86072"/>
                <a:gd name="connsiteX6" fmla="*/ 54710 w 54951"/>
                <a:gd name="connsiteY6" fmla="*/ 30964 h 86072"/>
                <a:gd name="connsiteX7" fmla="*/ 54710 w 54951"/>
                <a:gd name="connsiteY7" fmla="*/ 43096 h 86072"/>
                <a:gd name="connsiteX8" fmla="*/ 10168 w 54951"/>
                <a:gd name="connsiteY8" fmla="*/ 42915 h 86072"/>
                <a:gd name="connsiteX9" fmla="*/ 11254 w 54951"/>
                <a:gd name="connsiteY9" fmla="*/ 42915 h 86072"/>
                <a:gd name="connsiteX10" fmla="*/ 11254 w 54951"/>
                <a:gd name="connsiteY10" fmla="*/ 55046 h 86072"/>
                <a:gd name="connsiteX11" fmla="*/ 28093 w 54951"/>
                <a:gd name="connsiteY11" fmla="*/ 75145 h 86072"/>
                <a:gd name="connsiteX12" fmla="*/ 41854 w 54951"/>
                <a:gd name="connsiteY12" fmla="*/ 55046 h 86072"/>
                <a:gd name="connsiteX13" fmla="*/ 40406 w 54951"/>
                <a:gd name="connsiteY13" fmla="*/ 23722 h 86072"/>
                <a:gd name="connsiteX14" fmla="*/ 28093 w 54951"/>
                <a:gd name="connsiteY14" fmla="*/ 10504 h 86072"/>
                <a:gd name="connsiteX15" fmla="*/ 13065 w 54951"/>
                <a:gd name="connsiteY15" fmla="*/ 23722 h 86072"/>
                <a:gd name="connsiteX16" fmla="*/ 9987 w 54951"/>
                <a:gd name="connsiteY16" fmla="*/ 42915 h 8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951" h="86072">
                  <a:moveTo>
                    <a:pt x="54710" y="43277"/>
                  </a:moveTo>
                  <a:cubicBezTo>
                    <a:pt x="54710" y="52149"/>
                    <a:pt x="54891" y="61021"/>
                    <a:pt x="51089" y="69532"/>
                  </a:cubicBezTo>
                  <a:cubicBezTo>
                    <a:pt x="45838" y="81301"/>
                    <a:pt x="37690" y="86733"/>
                    <a:pt x="24472" y="86008"/>
                  </a:cubicBezTo>
                  <a:cubicBezTo>
                    <a:pt x="11616" y="85284"/>
                    <a:pt x="4555" y="77498"/>
                    <a:pt x="2201" y="66997"/>
                  </a:cubicBezTo>
                  <a:cubicBezTo>
                    <a:pt x="-334" y="55227"/>
                    <a:pt x="-153" y="42734"/>
                    <a:pt x="209" y="30602"/>
                  </a:cubicBezTo>
                  <a:cubicBezTo>
                    <a:pt x="571" y="13401"/>
                    <a:pt x="7090" y="-179"/>
                    <a:pt x="27007" y="2"/>
                  </a:cubicBezTo>
                  <a:cubicBezTo>
                    <a:pt x="46381" y="364"/>
                    <a:pt x="52537" y="14306"/>
                    <a:pt x="54710" y="30964"/>
                  </a:cubicBezTo>
                  <a:cubicBezTo>
                    <a:pt x="55253" y="34948"/>
                    <a:pt x="54710" y="39112"/>
                    <a:pt x="54710" y="43096"/>
                  </a:cubicBezTo>
                  <a:close/>
                  <a:moveTo>
                    <a:pt x="10168" y="42915"/>
                  </a:moveTo>
                  <a:cubicBezTo>
                    <a:pt x="10168" y="42915"/>
                    <a:pt x="10892" y="42915"/>
                    <a:pt x="11254" y="42915"/>
                  </a:cubicBezTo>
                  <a:cubicBezTo>
                    <a:pt x="11254" y="47079"/>
                    <a:pt x="10530" y="51244"/>
                    <a:pt x="11254" y="55046"/>
                  </a:cubicBezTo>
                  <a:cubicBezTo>
                    <a:pt x="13608" y="64281"/>
                    <a:pt x="14694" y="75688"/>
                    <a:pt x="28093" y="75145"/>
                  </a:cubicBezTo>
                  <a:cubicBezTo>
                    <a:pt x="40406" y="74601"/>
                    <a:pt x="39501" y="63375"/>
                    <a:pt x="41854" y="55046"/>
                  </a:cubicBezTo>
                  <a:cubicBezTo>
                    <a:pt x="44933" y="44363"/>
                    <a:pt x="42760" y="34042"/>
                    <a:pt x="40406" y="23722"/>
                  </a:cubicBezTo>
                  <a:cubicBezTo>
                    <a:pt x="38776" y="16841"/>
                    <a:pt x="35698" y="11228"/>
                    <a:pt x="28093" y="10504"/>
                  </a:cubicBezTo>
                  <a:cubicBezTo>
                    <a:pt x="18859" y="9598"/>
                    <a:pt x="15238" y="16479"/>
                    <a:pt x="13065" y="23722"/>
                  </a:cubicBezTo>
                  <a:cubicBezTo>
                    <a:pt x="11254" y="29878"/>
                    <a:pt x="10892" y="36396"/>
                    <a:pt x="9987" y="42915"/>
                  </a:cubicBezTo>
                  <a:close/>
                </a:path>
              </a:pathLst>
            </a:custGeom>
            <a:solidFill>
              <a:srgbClr val="191A1A"/>
            </a:solidFill>
            <a:ln w="18102" cap="flat">
              <a:noFill/>
              <a:prstDash val="solid"/>
              <a:miter/>
            </a:ln>
          </p:spPr>
          <p:txBody>
            <a:bodyPr rtlCol="0" anchor="ctr"/>
            <a:lstStyle/>
            <a:p>
              <a:endParaRPr lang="ja-JP" altLang="en-US" sz="1200"/>
            </a:p>
          </p:txBody>
        </p:sp>
        <p:sp>
          <p:nvSpPr>
            <p:cNvPr id="1285" name="フリーフォーム: 図形 1284">
              <a:extLst>
                <a:ext uri="{FF2B5EF4-FFF2-40B4-BE49-F238E27FC236}">
                  <a16:creationId xmlns:a16="http://schemas.microsoft.com/office/drawing/2014/main" id="{8FB0CF4A-979F-D64D-0423-F207A43E1EDD}"/>
                </a:ext>
              </a:extLst>
            </p:cNvPr>
            <p:cNvSpPr/>
            <p:nvPr/>
          </p:nvSpPr>
          <p:spPr>
            <a:xfrm>
              <a:off x="2001999" y="6166217"/>
              <a:ext cx="56168" cy="87213"/>
            </a:xfrm>
            <a:custGeom>
              <a:avLst/>
              <a:gdLst>
                <a:gd name="connsiteX0" fmla="*/ 0 w 56168"/>
                <a:gd name="connsiteY0" fmla="*/ 41947 h 87213"/>
                <a:gd name="connsiteX1" fmla="*/ 13037 w 56168"/>
                <a:gd name="connsiteY1" fmla="*/ 4647 h 87213"/>
                <a:gd name="connsiteX2" fmla="*/ 46353 w 56168"/>
                <a:gd name="connsiteY2" fmla="*/ 8630 h 87213"/>
                <a:gd name="connsiteX3" fmla="*/ 47620 w 56168"/>
                <a:gd name="connsiteY3" fmla="*/ 77617 h 87213"/>
                <a:gd name="connsiteX4" fmla="*/ 14847 w 56168"/>
                <a:gd name="connsiteY4" fmla="*/ 83049 h 87213"/>
                <a:gd name="connsiteX5" fmla="*/ 181 w 56168"/>
                <a:gd name="connsiteY5" fmla="*/ 41765 h 87213"/>
                <a:gd name="connsiteX6" fmla="*/ 11588 w 56168"/>
                <a:gd name="connsiteY6" fmla="*/ 36877 h 87213"/>
                <a:gd name="connsiteX7" fmla="*/ 11588 w 56168"/>
                <a:gd name="connsiteY7" fmla="*/ 51905 h 87213"/>
                <a:gd name="connsiteX8" fmla="*/ 26979 w 56168"/>
                <a:gd name="connsiteY8" fmla="*/ 75987 h 87213"/>
                <a:gd name="connsiteX9" fmla="*/ 43094 w 56168"/>
                <a:gd name="connsiteY9" fmla="*/ 52992 h 87213"/>
                <a:gd name="connsiteX10" fmla="*/ 40921 w 56168"/>
                <a:gd name="connsiteY10" fmla="*/ 24021 h 87213"/>
                <a:gd name="connsiteX11" fmla="*/ 27703 w 56168"/>
                <a:gd name="connsiteY11" fmla="*/ 11528 h 87213"/>
                <a:gd name="connsiteX12" fmla="*/ 14123 w 56168"/>
                <a:gd name="connsiteY12" fmla="*/ 23116 h 87213"/>
                <a:gd name="connsiteX13" fmla="*/ 11407 w 56168"/>
                <a:gd name="connsiteY13" fmla="*/ 37058 h 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68" h="87213">
                  <a:moveTo>
                    <a:pt x="0" y="41947"/>
                  </a:moveTo>
                  <a:cubicBezTo>
                    <a:pt x="724" y="28185"/>
                    <a:pt x="-362" y="13157"/>
                    <a:pt x="13037" y="4647"/>
                  </a:cubicBezTo>
                  <a:cubicBezTo>
                    <a:pt x="24082" y="-2415"/>
                    <a:pt x="36394" y="-1691"/>
                    <a:pt x="46353" y="8630"/>
                  </a:cubicBezTo>
                  <a:cubicBezTo>
                    <a:pt x="58847" y="21667"/>
                    <a:pt x="59571" y="63494"/>
                    <a:pt x="47620" y="77617"/>
                  </a:cubicBezTo>
                  <a:cubicBezTo>
                    <a:pt x="38386" y="88662"/>
                    <a:pt x="26436" y="89748"/>
                    <a:pt x="14847" y="83049"/>
                  </a:cubicBezTo>
                  <a:cubicBezTo>
                    <a:pt x="-1086" y="73815"/>
                    <a:pt x="1086" y="56975"/>
                    <a:pt x="181" y="41765"/>
                  </a:cubicBezTo>
                  <a:close/>
                  <a:moveTo>
                    <a:pt x="11588" y="36877"/>
                  </a:moveTo>
                  <a:cubicBezTo>
                    <a:pt x="11588" y="45387"/>
                    <a:pt x="11226" y="48646"/>
                    <a:pt x="11588" y="51905"/>
                  </a:cubicBezTo>
                  <a:cubicBezTo>
                    <a:pt x="13037" y="62226"/>
                    <a:pt x="13218" y="75082"/>
                    <a:pt x="26979" y="75987"/>
                  </a:cubicBezTo>
                  <a:cubicBezTo>
                    <a:pt x="42188" y="76892"/>
                    <a:pt x="40559" y="62588"/>
                    <a:pt x="43094" y="52992"/>
                  </a:cubicBezTo>
                  <a:cubicBezTo>
                    <a:pt x="45629" y="43214"/>
                    <a:pt x="42913" y="33618"/>
                    <a:pt x="40921" y="24021"/>
                  </a:cubicBezTo>
                  <a:cubicBezTo>
                    <a:pt x="39291" y="16779"/>
                    <a:pt x="34765" y="12071"/>
                    <a:pt x="27703" y="11528"/>
                  </a:cubicBezTo>
                  <a:cubicBezTo>
                    <a:pt x="20098" y="10803"/>
                    <a:pt x="15934" y="16235"/>
                    <a:pt x="14123" y="23116"/>
                  </a:cubicBezTo>
                  <a:cubicBezTo>
                    <a:pt x="12494" y="29272"/>
                    <a:pt x="11588" y="35790"/>
                    <a:pt x="11407" y="37058"/>
                  </a:cubicBezTo>
                  <a:close/>
                </a:path>
              </a:pathLst>
            </a:custGeom>
            <a:solidFill>
              <a:srgbClr val="191A1A"/>
            </a:solidFill>
            <a:ln w="18102" cap="flat">
              <a:noFill/>
              <a:prstDash val="solid"/>
              <a:miter/>
            </a:ln>
          </p:spPr>
          <p:txBody>
            <a:bodyPr rtlCol="0" anchor="ctr"/>
            <a:lstStyle/>
            <a:p>
              <a:endParaRPr lang="ja-JP" altLang="en-US" sz="1200"/>
            </a:p>
          </p:txBody>
        </p:sp>
        <p:sp>
          <p:nvSpPr>
            <p:cNvPr id="1286" name="フリーフォーム: 図形 1285">
              <a:extLst>
                <a:ext uri="{FF2B5EF4-FFF2-40B4-BE49-F238E27FC236}">
                  <a16:creationId xmlns:a16="http://schemas.microsoft.com/office/drawing/2014/main" id="{590BED00-BF74-8779-84FE-09D073A841CE}"/>
                </a:ext>
              </a:extLst>
            </p:cNvPr>
            <p:cNvSpPr/>
            <p:nvPr/>
          </p:nvSpPr>
          <p:spPr>
            <a:xfrm>
              <a:off x="2002180" y="5289588"/>
              <a:ext cx="55853" cy="86994"/>
            </a:xfrm>
            <a:custGeom>
              <a:avLst/>
              <a:gdLst>
                <a:gd name="connsiteX0" fmla="*/ 0 w 55853"/>
                <a:gd name="connsiteY0" fmla="*/ 41488 h 86994"/>
                <a:gd name="connsiteX1" fmla="*/ 15391 w 55853"/>
                <a:gd name="connsiteY1" fmla="*/ 3102 h 86994"/>
                <a:gd name="connsiteX2" fmla="*/ 48164 w 55853"/>
                <a:gd name="connsiteY2" fmla="*/ 10888 h 86994"/>
                <a:gd name="connsiteX3" fmla="*/ 47077 w 55853"/>
                <a:gd name="connsiteY3" fmla="*/ 78064 h 86994"/>
                <a:gd name="connsiteX4" fmla="*/ 16115 w 55853"/>
                <a:gd name="connsiteY4" fmla="*/ 84401 h 86994"/>
                <a:gd name="connsiteX5" fmla="*/ 0 w 55853"/>
                <a:gd name="connsiteY5" fmla="*/ 41488 h 86994"/>
                <a:gd name="connsiteX6" fmla="*/ 10683 w 55853"/>
                <a:gd name="connsiteY6" fmla="*/ 43480 h 86994"/>
                <a:gd name="connsiteX7" fmla="*/ 11588 w 55853"/>
                <a:gd name="connsiteY7" fmla="*/ 43480 h 86994"/>
                <a:gd name="connsiteX8" fmla="*/ 11588 w 55853"/>
                <a:gd name="connsiteY8" fmla="*/ 55431 h 86994"/>
                <a:gd name="connsiteX9" fmla="*/ 27703 w 55853"/>
                <a:gd name="connsiteY9" fmla="*/ 75891 h 86994"/>
                <a:gd name="connsiteX10" fmla="*/ 42370 w 55853"/>
                <a:gd name="connsiteY10" fmla="*/ 56879 h 86994"/>
                <a:gd name="connsiteX11" fmla="*/ 41283 w 55853"/>
                <a:gd name="connsiteY11" fmla="*/ 25917 h 86994"/>
                <a:gd name="connsiteX12" fmla="*/ 27884 w 55853"/>
                <a:gd name="connsiteY12" fmla="*/ 11069 h 86994"/>
                <a:gd name="connsiteX13" fmla="*/ 12856 w 55853"/>
                <a:gd name="connsiteY13" fmla="*/ 26822 h 86994"/>
                <a:gd name="connsiteX14" fmla="*/ 10683 w 55853"/>
                <a:gd name="connsiteY14" fmla="*/ 43480 h 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853" h="86994">
                  <a:moveTo>
                    <a:pt x="0" y="41488"/>
                  </a:moveTo>
                  <a:cubicBezTo>
                    <a:pt x="0" y="26641"/>
                    <a:pt x="0" y="10707"/>
                    <a:pt x="15391" y="3102"/>
                  </a:cubicBezTo>
                  <a:cubicBezTo>
                    <a:pt x="26979" y="-2692"/>
                    <a:pt x="39291" y="-519"/>
                    <a:pt x="48164" y="10888"/>
                  </a:cubicBezTo>
                  <a:cubicBezTo>
                    <a:pt x="59028" y="25192"/>
                    <a:pt x="58122" y="64122"/>
                    <a:pt x="47077" y="78064"/>
                  </a:cubicBezTo>
                  <a:cubicBezTo>
                    <a:pt x="38386" y="89109"/>
                    <a:pt x="27160" y="88204"/>
                    <a:pt x="16115" y="84401"/>
                  </a:cubicBezTo>
                  <a:cubicBezTo>
                    <a:pt x="4889" y="80417"/>
                    <a:pt x="0" y="65389"/>
                    <a:pt x="0" y="41488"/>
                  </a:cubicBezTo>
                  <a:close/>
                  <a:moveTo>
                    <a:pt x="10683" y="43480"/>
                  </a:moveTo>
                  <a:cubicBezTo>
                    <a:pt x="10683" y="43480"/>
                    <a:pt x="11226" y="43480"/>
                    <a:pt x="11588" y="43480"/>
                  </a:cubicBezTo>
                  <a:cubicBezTo>
                    <a:pt x="11588" y="47464"/>
                    <a:pt x="10864" y="51628"/>
                    <a:pt x="11588" y="55431"/>
                  </a:cubicBezTo>
                  <a:cubicBezTo>
                    <a:pt x="13580" y="64846"/>
                    <a:pt x="15029" y="75710"/>
                    <a:pt x="27703" y="75891"/>
                  </a:cubicBezTo>
                  <a:cubicBezTo>
                    <a:pt x="39473" y="75891"/>
                    <a:pt x="40197" y="65208"/>
                    <a:pt x="42370" y="56879"/>
                  </a:cubicBezTo>
                  <a:cubicBezTo>
                    <a:pt x="44905" y="46558"/>
                    <a:pt x="43637" y="36237"/>
                    <a:pt x="41283" y="25917"/>
                  </a:cubicBezTo>
                  <a:cubicBezTo>
                    <a:pt x="39473" y="18130"/>
                    <a:pt x="36213" y="11794"/>
                    <a:pt x="27884" y="11069"/>
                  </a:cubicBezTo>
                  <a:cubicBezTo>
                    <a:pt x="17201" y="10164"/>
                    <a:pt x="15029" y="19217"/>
                    <a:pt x="12856" y="26822"/>
                  </a:cubicBezTo>
                  <a:cubicBezTo>
                    <a:pt x="11226" y="32073"/>
                    <a:pt x="11407" y="37867"/>
                    <a:pt x="10683" y="43480"/>
                  </a:cubicBezTo>
                  <a:close/>
                </a:path>
              </a:pathLst>
            </a:custGeom>
            <a:solidFill>
              <a:srgbClr val="191A1A"/>
            </a:solidFill>
            <a:ln w="18102" cap="flat">
              <a:noFill/>
              <a:prstDash val="solid"/>
              <a:miter/>
            </a:ln>
          </p:spPr>
          <p:txBody>
            <a:bodyPr rtlCol="0" anchor="ctr"/>
            <a:lstStyle/>
            <a:p>
              <a:endParaRPr lang="ja-JP" altLang="en-US" sz="1200"/>
            </a:p>
          </p:txBody>
        </p:sp>
        <p:sp>
          <p:nvSpPr>
            <p:cNvPr id="1287" name="フリーフォーム: 図形 1286">
              <a:extLst>
                <a:ext uri="{FF2B5EF4-FFF2-40B4-BE49-F238E27FC236}">
                  <a16:creationId xmlns:a16="http://schemas.microsoft.com/office/drawing/2014/main" id="{FA0E178A-3BC3-FEE2-210B-4E08893F8BAD}"/>
                </a:ext>
              </a:extLst>
            </p:cNvPr>
            <p:cNvSpPr/>
            <p:nvPr/>
          </p:nvSpPr>
          <p:spPr>
            <a:xfrm>
              <a:off x="1772768" y="3531635"/>
              <a:ext cx="56267" cy="86553"/>
            </a:xfrm>
            <a:custGeom>
              <a:avLst/>
              <a:gdLst>
                <a:gd name="connsiteX0" fmla="*/ 0 w 56267"/>
                <a:gd name="connsiteY0" fmla="*/ 41826 h 86553"/>
                <a:gd name="connsiteX1" fmla="*/ 5070 w 56267"/>
                <a:gd name="connsiteY1" fmla="*/ 13399 h 86553"/>
                <a:gd name="connsiteX2" fmla="*/ 26798 w 56267"/>
                <a:gd name="connsiteY2" fmla="*/ 0 h 86553"/>
                <a:gd name="connsiteX3" fmla="*/ 50518 w 56267"/>
                <a:gd name="connsiteY3" fmla="*/ 13942 h 86553"/>
                <a:gd name="connsiteX4" fmla="*/ 51423 w 56267"/>
                <a:gd name="connsiteY4" fmla="*/ 70978 h 86553"/>
                <a:gd name="connsiteX5" fmla="*/ 28971 w 56267"/>
                <a:gd name="connsiteY5" fmla="*/ 86550 h 86553"/>
                <a:gd name="connsiteX6" fmla="*/ 4165 w 56267"/>
                <a:gd name="connsiteY6" fmla="*/ 70435 h 86553"/>
                <a:gd name="connsiteX7" fmla="*/ 0 w 56267"/>
                <a:gd name="connsiteY7" fmla="*/ 41826 h 86553"/>
                <a:gd name="connsiteX8" fmla="*/ 44361 w 56267"/>
                <a:gd name="connsiteY8" fmla="*/ 45810 h 86553"/>
                <a:gd name="connsiteX9" fmla="*/ 43275 w 56267"/>
                <a:gd name="connsiteY9" fmla="*/ 29695 h 86553"/>
                <a:gd name="connsiteX10" fmla="*/ 27884 w 56267"/>
                <a:gd name="connsiteY10" fmla="*/ 10864 h 86553"/>
                <a:gd name="connsiteX11" fmla="*/ 13037 w 56267"/>
                <a:gd name="connsiteY11" fmla="*/ 30057 h 86553"/>
                <a:gd name="connsiteX12" fmla="*/ 14123 w 56267"/>
                <a:gd name="connsiteY12" fmla="*/ 61382 h 86553"/>
                <a:gd name="connsiteX13" fmla="*/ 27884 w 56267"/>
                <a:gd name="connsiteY13" fmla="*/ 75686 h 86553"/>
                <a:gd name="connsiteX14" fmla="*/ 41826 w 56267"/>
                <a:gd name="connsiteY14" fmla="*/ 61200 h 86553"/>
                <a:gd name="connsiteX15" fmla="*/ 44361 w 56267"/>
                <a:gd name="connsiteY15" fmla="*/ 45991 h 8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267" h="86553">
                  <a:moveTo>
                    <a:pt x="0" y="41826"/>
                  </a:moveTo>
                  <a:cubicBezTo>
                    <a:pt x="362" y="32049"/>
                    <a:pt x="0" y="22452"/>
                    <a:pt x="5070" y="13399"/>
                  </a:cubicBezTo>
                  <a:cubicBezTo>
                    <a:pt x="9959" y="4527"/>
                    <a:pt x="17563" y="0"/>
                    <a:pt x="26798" y="0"/>
                  </a:cubicBezTo>
                  <a:cubicBezTo>
                    <a:pt x="36575" y="0"/>
                    <a:pt x="45991" y="2897"/>
                    <a:pt x="50518" y="13942"/>
                  </a:cubicBezTo>
                  <a:cubicBezTo>
                    <a:pt x="58304" y="32954"/>
                    <a:pt x="57760" y="52147"/>
                    <a:pt x="51423" y="70978"/>
                  </a:cubicBezTo>
                  <a:cubicBezTo>
                    <a:pt x="48164" y="80575"/>
                    <a:pt x="40559" y="86731"/>
                    <a:pt x="28971" y="86550"/>
                  </a:cubicBezTo>
                  <a:cubicBezTo>
                    <a:pt x="17020" y="86369"/>
                    <a:pt x="9415" y="81299"/>
                    <a:pt x="4165" y="70435"/>
                  </a:cubicBezTo>
                  <a:cubicBezTo>
                    <a:pt x="-362" y="61019"/>
                    <a:pt x="724" y="51423"/>
                    <a:pt x="0" y="41826"/>
                  </a:cubicBezTo>
                  <a:close/>
                  <a:moveTo>
                    <a:pt x="44361" y="45810"/>
                  </a:moveTo>
                  <a:cubicBezTo>
                    <a:pt x="43999" y="39472"/>
                    <a:pt x="44361" y="34403"/>
                    <a:pt x="43275" y="29695"/>
                  </a:cubicBezTo>
                  <a:cubicBezTo>
                    <a:pt x="41283" y="21004"/>
                    <a:pt x="39291" y="10683"/>
                    <a:pt x="27884" y="10864"/>
                  </a:cubicBezTo>
                  <a:cubicBezTo>
                    <a:pt x="16115" y="10864"/>
                    <a:pt x="15029" y="21547"/>
                    <a:pt x="13037" y="30057"/>
                  </a:cubicBezTo>
                  <a:cubicBezTo>
                    <a:pt x="10502" y="40559"/>
                    <a:pt x="11045" y="50880"/>
                    <a:pt x="14123" y="61382"/>
                  </a:cubicBezTo>
                  <a:cubicBezTo>
                    <a:pt x="16296" y="68805"/>
                    <a:pt x="18650" y="75686"/>
                    <a:pt x="27884" y="75686"/>
                  </a:cubicBezTo>
                  <a:cubicBezTo>
                    <a:pt x="37300" y="75686"/>
                    <a:pt x="39654" y="68081"/>
                    <a:pt x="41826" y="61200"/>
                  </a:cubicBezTo>
                  <a:cubicBezTo>
                    <a:pt x="43456" y="55950"/>
                    <a:pt x="43637" y="50155"/>
                    <a:pt x="44361" y="45991"/>
                  </a:cubicBezTo>
                  <a:close/>
                </a:path>
              </a:pathLst>
            </a:custGeom>
            <a:solidFill>
              <a:srgbClr val="252626"/>
            </a:solidFill>
            <a:ln w="18102" cap="flat">
              <a:noFill/>
              <a:prstDash val="solid"/>
              <a:miter/>
            </a:ln>
          </p:spPr>
          <p:txBody>
            <a:bodyPr rtlCol="0" anchor="ctr"/>
            <a:lstStyle/>
            <a:p>
              <a:endParaRPr lang="ja-JP" altLang="en-US" sz="1200"/>
            </a:p>
          </p:txBody>
        </p:sp>
        <p:sp>
          <p:nvSpPr>
            <p:cNvPr id="1288" name="フリーフォーム: 図形 1287">
              <a:extLst>
                <a:ext uri="{FF2B5EF4-FFF2-40B4-BE49-F238E27FC236}">
                  <a16:creationId xmlns:a16="http://schemas.microsoft.com/office/drawing/2014/main" id="{7D3D14AB-5F9F-C9D1-05FC-B5BF47CFE5ED}"/>
                </a:ext>
              </a:extLst>
            </p:cNvPr>
            <p:cNvSpPr/>
            <p:nvPr/>
          </p:nvSpPr>
          <p:spPr>
            <a:xfrm>
              <a:off x="2001818" y="7043487"/>
              <a:ext cx="56393" cy="85970"/>
            </a:xfrm>
            <a:custGeom>
              <a:avLst/>
              <a:gdLst>
                <a:gd name="connsiteX0" fmla="*/ 0 w 56393"/>
                <a:gd name="connsiteY0" fmla="*/ 41221 h 85970"/>
                <a:gd name="connsiteX1" fmla="*/ 2354 w 56393"/>
                <a:gd name="connsiteY1" fmla="*/ 20036 h 85970"/>
                <a:gd name="connsiteX2" fmla="*/ 24082 w 56393"/>
                <a:gd name="connsiteY2" fmla="*/ 119 h 85970"/>
                <a:gd name="connsiteX3" fmla="*/ 51242 w 56393"/>
                <a:gd name="connsiteY3" fmla="*/ 15691 h 85970"/>
                <a:gd name="connsiteX4" fmla="*/ 53234 w 56393"/>
                <a:gd name="connsiteY4" fmla="*/ 65665 h 85970"/>
                <a:gd name="connsiteX5" fmla="*/ 26979 w 56393"/>
                <a:gd name="connsiteY5" fmla="*/ 85945 h 85970"/>
                <a:gd name="connsiteX6" fmla="*/ 2173 w 56393"/>
                <a:gd name="connsiteY6" fmla="*/ 63493 h 85970"/>
                <a:gd name="connsiteX7" fmla="*/ 181 w 56393"/>
                <a:gd name="connsiteY7" fmla="*/ 41040 h 85970"/>
                <a:gd name="connsiteX8" fmla="*/ 11588 w 56393"/>
                <a:gd name="connsiteY8" fmla="*/ 44300 h 85970"/>
                <a:gd name="connsiteX9" fmla="*/ 12131 w 56393"/>
                <a:gd name="connsiteY9" fmla="*/ 53715 h 85970"/>
                <a:gd name="connsiteX10" fmla="*/ 27522 w 56393"/>
                <a:gd name="connsiteY10" fmla="*/ 75442 h 85970"/>
                <a:gd name="connsiteX11" fmla="*/ 43094 w 56393"/>
                <a:gd name="connsiteY11" fmla="*/ 54620 h 85970"/>
                <a:gd name="connsiteX12" fmla="*/ 40740 w 56393"/>
                <a:gd name="connsiteY12" fmla="*/ 20761 h 85970"/>
                <a:gd name="connsiteX13" fmla="*/ 28246 w 56393"/>
                <a:gd name="connsiteY13" fmla="*/ 10802 h 85970"/>
                <a:gd name="connsiteX14" fmla="*/ 15572 w 56393"/>
                <a:gd name="connsiteY14" fmla="*/ 20036 h 85970"/>
                <a:gd name="connsiteX15" fmla="*/ 11588 w 56393"/>
                <a:gd name="connsiteY15" fmla="*/ 44118 h 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3" h="85970">
                  <a:moveTo>
                    <a:pt x="0" y="41221"/>
                  </a:moveTo>
                  <a:cubicBezTo>
                    <a:pt x="543" y="36151"/>
                    <a:pt x="362" y="27822"/>
                    <a:pt x="2354" y="20036"/>
                  </a:cubicBezTo>
                  <a:cubicBezTo>
                    <a:pt x="5070" y="9173"/>
                    <a:pt x="11588" y="1024"/>
                    <a:pt x="24082" y="119"/>
                  </a:cubicBezTo>
                  <a:cubicBezTo>
                    <a:pt x="36575" y="-786"/>
                    <a:pt x="46172" y="3378"/>
                    <a:pt x="51242" y="15691"/>
                  </a:cubicBezTo>
                  <a:cubicBezTo>
                    <a:pt x="58122" y="32168"/>
                    <a:pt x="57398" y="49188"/>
                    <a:pt x="53234" y="65665"/>
                  </a:cubicBezTo>
                  <a:cubicBezTo>
                    <a:pt x="49974" y="78340"/>
                    <a:pt x="42007" y="86488"/>
                    <a:pt x="26979" y="85945"/>
                  </a:cubicBezTo>
                  <a:cubicBezTo>
                    <a:pt x="11769" y="85401"/>
                    <a:pt x="5613" y="75805"/>
                    <a:pt x="2173" y="63493"/>
                  </a:cubicBezTo>
                  <a:cubicBezTo>
                    <a:pt x="543" y="57336"/>
                    <a:pt x="905" y="50636"/>
                    <a:pt x="181" y="41040"/>
                  </a:cubicBezTo>
                  <a:close/>
                  <a:moveTo>
                    <a:pt x="11588" y="44300"/>
                  </a:moveTo>
                  <a:cubicBezTo>
                    <a:pt x="11588" y="45567"/>
                    <a:pt x="11588" y="49731"/>
                    <a:pt x="12131" y="53715"/>
                  </a:cubicBezTo>
                  <a:cubicBezTo>
                    <a:pt x="13580" y="63493"/>
                    <a:pt x="15029" y="74537"/>
                    <a:pt x="27522" y="75442"/>
                  </a:cubicBezTo>
                  <a:cubicBezTo>
                    <a:pt x="41464" y="76348"/>
                    <a:pt x="40921" y="63493"/>
                    <a:pt x="43094" y="54620"/>
                  </a:cubicBezTo>
                  <a:cubicBezTo>
                    <a:pt x="45810" y="43213"/>
                    <a:pt x="43999" y="31987"/>
                    <a:pt x="40740" y="20761"/>
                  </a:cubicBezTo>
                  <a:cubicBezTo>
                    <a:pt x="38929" y="14423"/>
                    <a:pt x="34403" y="11164"/>
                    <a:pt x="28246" y="10802"/>
                  </a:cubicBezTo>
                  <a:cubicBezTo>
                    <a:pt x="21909" y="10440"/>
                    <a:pt x="18288" y="13880"/>
                    <a:pt x="15572" y="20036"/>
                  </a:cubicBezTo>
                  <a:cubicBezTo>
                    <a:pt x="12675" y="27098"/>
                    <a:pt x="11769" y="34159"/>
                    <a:pt x="11588" y="44118"/>
                  </a:cubicBezTo>
                  <a:close/>
                </a:path>
              </a:pathLst>
            </a:custGeom>
            <a:solidFill>
              <a:srgbClr val="191A1A"/>
            </a:solidFill>
            <a:ln w="18102" cap="flat">
              <a:noFill/>
              <a:prstDash val="solid"/>
              <a:miter/>
            </a:ln>
          </p:spPr>
          <p:txBody>
            <a:bodyPr rtlCol="0" anchor="ctr"/>
            <a:lstStyle/>
            <a:p>
              <a:endParaRPr lang="ja-JP" altLang="en-US" sz="1200"/>
            </a:p>
          </p:txBody>
        </p:sp>
        <p:sp>
          <p:nvSpPr>
            <p:cNvPr id="1289" name="フリーフォーム: 図形 1288">
              <a:extLst>
                <a:ext uri="{FF2B5EF4-FFF2-40B4-BE49-F238E27FC236}">
                  <a16:creationId xmlns:a16="http://schemas.microsoft.com/office/drawing/2014/main" id="{6706D125-D7BD-34FB-5A43-EECC4FA2D3AF}"/>
                </a:ext>
              </a:extLst>
            </p:cNvPr>
            <p:cNvSpPr/>
            <p:nvPr/>
          </p:nvSpPr>
          <p:spPr>
            <a:xfrm>
              <a:off x="1702649" y="4408442"/>
              <a:ext cx="63238" cy="85719"/>
            </a:xfrm>
            <a:custGeom>
              <a:avLst/>
              <a:gdLst>
                <a:gd name="connsiteX0" fmla="*/ 63239 w 63238"/>
                <a:gd name="connsiteY0" fmla="*/ 62386 h 85719"/>
                <a:gd name="connsiteX1" fmla="*/ 44770 w 63238"/>
                <a:gd name="connsiteY1" fmla="*/ 84476 h 85719"/>
                <a:gd name="connsiteX2" fmla="*/ 37165 w 63238"/>
                <a:gd name="connsiteY2" fmla="*/ 82303 h 85719"/>
                <a:gd name="connsiteX3" fmla="*/ 11272 w 63238"/>
                <a:gd name="connsiteY3" fmla="*/ 66189 h 85719"/>
                <a:gd name="connsiteX4" fmla="*/ 2038 w 63238"/>
                <a:gd name="connsiteY4" fmla="*/ 52790 h 85719"/>
                <a:gd name="connsiteX5" fmla="*/ 36984 w 63238"/>
                <a:gd name="connsiteY5" fmla="*/ 2996 h 85719"/>
                <a:gd name="connsiteX6" fmla="*/ 47848 w 63238"/>
                <a:gd name="connsiteY6" fmla="*/ 5531 h 85719"/>
                <a:gd name="connsiteX7" fmla="*/ 62876 w 63238"/>
                <a:gd name="connsiteY7" fmla="*/ 62386 h 85719"/>
                <a:gd name="connsiteX8" fmla="*/ 34630 w 63238"/>
                <a:gd name="connsiteY8" fmla="*/ 26897 h 85719"/>
                <a:gd name="connsiteX9" fmla="*/ 18515 w 63238"/>
                <a:gd name="connsiteY9" fmla="*/ 53695 h 85719"/>
                <a:gd name="connsiteX10" fmla="*/ 29741 w 63238"/>
                <a:gd name="connsiteY10" fmla="*/ 54782 h 85719"/>
                <a:gd name="connsiteX11" fmla="*/ 34630 w 63238"/>
                <a:gd name="connsiteY11" fmla="*/ 26897 h 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238" h="85719">
                  <a:moveTo>
                    <a:pt x="63239" y="62386"/>
                  </a:moveTo>
                  <a:cubicBezTo>
                    <a:pt x="46580" y="63292"/>
                    <a:pt x="51650" y="77596"/>
                    <a:pt x="44770" y="84476"/>
                  </a:cubicBezTo>
                  <a:cubicBezTo>
                    <a:pt x="42778" y="86468"/>
                    <a:pt x="36984" y="86287"/>
                    <a:pt x="37165" y="82303"/>
                  </a:cubicBezTo>
                  <a:cubicBezTo>
                    <a:pt x="38432" y="60395"/>
                    <a:pt x="22861" y="65826"/>
                    <a:pt x="11272" y="66189"/>
                  </a:cubicBezTo>
                  <a:cubicBezTo>
                    <a:pt x="-316" y="66551"/>
                    <a:pt x="-2126" y="59670"/>
                    <a:pt x="2038" y="52790"/>
                  </a:cubicBezTo>
                  <a:cubicBezTo>
                    <a:pt x="12721" y="35588"/>
                    <a:pt x="24852" y="19293"/>
                    <a:pt x="36984" y="2996"/>
                  </a:cubicBezTo>
                  <a:cubicBezTo>
                    <a:pt x="40605" y="-1892"/>
                    <a:pt x="46399" y="-625"/>
                    <a:pt x="47848" y="5531"/>
                  </a:cubicBezTo>
                  <a:cubicBezTo>
                    <a:pt x="52556" y="23819"/>
                    <a:pt x="39519" y="45728"/>
                    <a:pt x="62876" y="62386"/>
                  </a:cubicBezTo>
                  <a:close/>
                  <a:moveTo>
                    <a:pt x="34630" y="26897"/>
                  </a:moveTo>
                  <a:cubicBezTo>
                    <a:pt x="27750" y="35407"/>
                    <a:pt x="16885" y="41383"/>
                    <a:pt x="18515" y="53695"/>
                  </a:cubicBezTo>
                  <a:cubicBezTo>
                    <a:pt x="18515" y="54600"/>
                    <a:pt x="26663" y="56230"/>
                    <a:pt x="29741" y="54782"/>
                  </a:cubicBezTo>
                  <a:cubicBezTo>
                    <a:pt x="42959" y="48444"/>
                    <a:pt x="33725" y="36675"/>
                    <a:pt x="34630" y="26897"/>
                  </a:cubicBezTo>
                  <a:close/>
                </a:path>
              </a:pathLst>
            </a:custGeom>
            <a:solidFill>
              <a:srgbClr val="252626"/>
            </a:solidFill>
            <a:ln w="18102" cap="flat">
              <a:noFill/>
              <a:prstDash val="solid"/>
              <a:miter/>
            </a:ln>
          </p:spPr>
          <p:txBody>
            <a:bodyPr rtlCol="0" anchor="ctr"/>
            <a:lstStyle/>
            <a:p>
              <a:endParaRPr lang="ja-JP" altLang="en-US" sz="1200"/>
            </a:p>
          </p:txBody>
        </p:sp>
        <p:sp>
          <p:nvSpPr>
            <p:cNvPr id="1290" name="フリーフォーム: 図形 1289">
              <a:extLst>
                <a:ext uri="{FF2B5EF4-FFF2-40B4-BE49-F238E27FC236}">
                  <a16:creationId xmlns:a16="http://schemas.microsoft.com/office/drawing/2014/main" id="{E496E082-B91B-1945-A8EA-A5A67E5F8252}"/>
                </a:ext>
              </a:extLst>
            </p:cNvPr>
            <p:cNvSpPr/>
            <p:nvPr/>
          </p:nvSpPr>
          <p:spPr>
            <a:xfrm>
              <a:off x="6812554" y="3199921"/>
              <a:ext cx="40040" cy="106180"/>
            </a:xfrm>
            <a:custGeom>
              <a:avLst/>
              <a:gdLst>
                <a:gd name="connsiteX0" fmla="*/ 34971 w 40040"/>
                <a:gd name="connsiteY0" fmla="*/ 45267 h 106180"/>
                <a:gd name="connsiteX1" fmla="*/ 40041 w 40040"/>
                <a:gd name="connsiteY1" fmla="*/ 57941 h 106180"/>
                <a:gd name="connsiteX2" fmla="*/ 23745 w 40040"/>
                <a:gd name="connsiteY2" fmla="*/ 82385 h 106180"/>
                <a:gd name="connsiteX3" fmla="*/ 4552 w 40040"/>
                <a:gd name="connsiteY3" fmla="*/ 105924 h 106180"/>
                <a:gd name="connsiteX4" fmla="*/ 1474 w 40040"/>
                <a:gd name="connsiteY4" fmla="*/ 66814 h 106180"/>
                <a:gd name="connsiteX5" fmla="*/ 6181 w 40040"/>
                <a:gd name="connsiteY5" fmla="*/ 58666 h 106180"/>
                <a:gd name="connsiteX6" fmla="*/ 13786 w 40040"/>
                <a:gd name="connsiteY6" fmla="*/ 41102 h 106180"/>
                <a:gd name="connsiteX7" fmla="*/ 18675 w 40040"/>
                <a:gd name="connsiteY7" fmla="*/ 0 h 106180"/>
                <a:gd name="connsiteX8" fmla="*/ 34971 w 40040"/>
                <a:gd name="connsiteY8" fmla="*/ 35489 h 106180"/>
                <a:gd name="connsiteX9" fmla="*/ 35514 w 40040"/>
                <a:gd name="connsiteY9" fmla="*/ 35127 h 106180"/>
                <a:gd name="connsiteX10" fmla="*/ 25918 w 40040"/>
                <a:gd name="connsiteY10" fmla="*/ 34222 h 106180"/>
                <a:gd name="connsiteX11" fmla="*/ 25556 w 40040"/>
                <a:gd name="connsiteY11" fmla="*/ 47621 h 106180"/>
                <a:gd name="connsiteX12" fmla="*/ 35152 w 40040"/>
                <a:gd name="connsiteY12" fmla="*/ 45086 h 10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40" h="106180">
                  <a:moveTo>
                    <a:pt x="34971" y="45267"/>
                  </a:moveTo>
                  <a:cubicBezTo>
                    <a:pt x="36600" y="49431"/>
                    <a:pt x="38231" y="53596"/>
                    <a:pt x="40041" y="57941"/>
                  </a:cubicBezTo>
                  <a:cubicBezTo>
                    <a:pt x="19038" y="55588"/>
                    <a:pt x="24469" y="71340"/>
                    <a:pt x="23745" y="82385"/>
                  </a:cubicBezTo>
                  <a:cubicBezTo>
                    <a:pt x="23020" y="93974"/>
                    <a:pt x="26280" y="108278"/>
                    <a:pt x="4552" y="105924"/>
                  </a:cubicBezTo>
                  <a:cubicBezTo>
                    <a:pt x="10346" y="91801"/>
                    <a:pt x="29720" y="76772"/>
                    <a:pt x="1474" y="66814"/>
                  </a:cubicBezTo>
                  <a:cubicBezTo>
                    <a:pt x="-2148" y="65546"/>
                    <a:pt x="1474" y="60114"/>
                    <a:pt x="6181" y="58666"/>
                  </a:cubicBezTo>
                  <a:cubicBezTo>
                    <a:pt x="15416" y="55769"/>
                    <a:pt x="17770" y="44904"/>
                    <a:pt x="13786" y="41102"/>
                  </a:cubicBezTo>
                  <a:cubicBezTo>
                    <a:pt x="-3958" y="24263"/>
                    <a:pt x="19218" y="14123"/>
                    <a:pt x="18675" y="0"/>
                  </a:cubicBezTo>
                  <a:cubicBezTo>
                    <a:pt x="21210" y="13580"/>
                    <a:pt x="32074" y="22633"/>
                    <a:pt x="34971" y="35489"/>
                  </a:cubicBezTo>
                  <a:cubicBezTo>
                    <a:pt x="34971" y="35489"/>
                    <a:pt x="35514" y="35127"/>
                    <a:pt x="35514" y="35127"/>
                  </a:cubicBezTo>
                  <a:cubicBezTo>
                    <a:pt x="32618" y="32049"/>
                    <a:pt x="29177" y="29514"/>
                    <a:pt x="25918" y="34222"/>
                  </a:cubicBezTo>
                  <a:cubicBezTo>
                    <a:pt x="23020" y="38386"/>
                    <a:pt x="22297" y="43999"/>
                    <a:pt x="25556" y="47621"/>
                  </a:cubicBezTo>
                  <a:cubicBezTo>
                    <a:pt x="28272" y="50518"/>
                    <a:pt x="32979" y="49793"/>
                    <a:pt x="35152" y="45086"/>
                  </a:cubicBezTo>
                  <a:close/>
                </a:path>
              </a:pathLst>
            </a:custGeom>
            <a:solidFill>
              <a:srgbClr val="444343"/>
            </a:solidFill>
            <a:ln w="18102" cap="flat">
              <a:noFill/>
              <a:prstDash val="solid"/>
              <a:miter/>
            </a:ln>
          </p:spPr>
          <p:txBody>
            <a:bodyPr rtlCol="0" anchor="ctr"/>
            <a:lstStyle/>
            <a:p>
              <a:endParaRPr lang="ja-JP" altLang="en-US" sz="1200"/>
            </a:p>
          </p:txBody>
        </p:sp>
        <p:sp>
          <p:nvSpPr>
            <p:cNvPr id="1291" name="フリーフォーム: 図形 1290">
              <a:extLst>
                <a:ext uri="{FF2B5EF4-FFF2-40B4-BE49-F238E27FC236}">
                  <a16:creationId xmlns:a16="http://schemas.microsoft.com/office/drawing/2014/main" id="{53C419DC-9B75-8D55-4BBA-C7E6CBB0A4B7}"/>
                </a:ext>
              </a:extLst>
            </p:cNvPr>
            <p:cNvSpPr/>
            <p:nvPr/>
          </p:nvSpPr>
          <p:spPr>
            <a:xfrm>
              <a:off x="6709734" y="3211872"/>
              <a:ext cx="84195" cy="82204"/>
            </a:xfrm>
            <a:custGeom>
              <a:avLst/>
              <a:gdLst>
                <a:gd name="connsiteX0" fmla="*/ 84196 w 84195"/>
                <a:gd name="connsiteY0" fmla="*/ 36576 h 82204"/>
                <a:gd name="connsiteX1" fmla="*/ 40016 w 84195"/>
                <a:gd name="connsiteY1" fmla="*/ 82204 h 82204"/>
                <a:gd name="connsiteX2" fmla="*/ 0 w 84195"/>
                <a:gd name="connsiteY2" fmla="*/ 42007 h 82204"/>
                <a:gd name="connsiteX3" fmla="*/ 40740 w 84195"/>
                <a:gd name="connsiteY3" fmla="*/ 0 h 82204"/>
                <a:gd name="connsiteX4" fmla="*/ 84196 w 84195"/>
                <a:gd name="connsiteY4" fmla="*/ 36757 h 82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95" h="82204">
                  <a:moveTo>
                    <a:pt x="84196" y="36576"/>
                  </a:moveTo>
                  <a:cubicBezTo>
                    <a:pt x="66089" y="47802"/>
                    <a:pt x="44724" y="69892"/>
                    <a:pt x="40016" y="82204"/>
                  </a:cubicBezTo>
                  <a:lnTo>
                    <a:pt x="0" y="42007"/>
                  </a:lnTo>
                  <a:cubicBezTo>
                    <a:pt x="20877" y="33678"/>
                    <a:pt x="34457" y="19682"/>
                    <a:pt x="40740" y="0"/>
                  </a:cubicBezTo>
                  <a:cubicBezTo>
                    <a:pt x="43637" y="24625"/>
                    <a:pt x="44180" y="51785"/>
                    <a:pt x="84196" y="36757"/>
                  </a:cubicBezTo>
                  <a:close/>
                </a:path>
              </a:pathLst>
            </a:custGeom>
            <a:solidFill>
              <a:srgbClr val="373636"/>
            </a:solidFill>
            <a:ln w="18102" cap="flat">
              <a:noFill/>
              <a:prstDash val="solid"/>
              <a:miter/>
            </a:ln>
          </p:spPr>
          <p:txBody>
            <a:bodyPr rtlCol="0" anchor="ctr"/>
            <a:lstStyle/>
            <a:p>
              <a:endParaRPr lang="ja-JP" altLang="en-US" sz="1200"/>
            </a:p>
          </p:txBody>
        </p:sp>
        <p:sp>
          <p:nvSpPr>
            <p:cNvPr id="1292" name="フリーフォーム: 図形 1291">
              <a:extLst>
                <a:ext uri="{FF2B5EF4-FFF2-40B4-BE49-F238E27FC236}">
                  <a16:creationId xmlns:a16="http://schemas.microsoft.com/office/drawing/2014/main" id="{8D092C62-06D0-324A-E9DB-D8B830FCDD86}"/>
                </a:ext>
              </a:extLst>
            </p:cNvPr>
            <p:cNvSpPr/>
            <p:nvPr/>
          </p:nvSpPr>
          <p:spPr>
            <a:xfrm>
              <a:off x="6114205" y="3207526"/>
              <a:ext cx="87817" cy="86368"/>
            </a:xfrm>
            <a:custGeom>
              <a:avLst/>
              <a:gdLst>
                <a:gd name="connsiteX0" fmla="*/ 0 w 87817"/>
                <a:gd name="connsiteY0" fmla="*/ 38748 h 86368"/>
                <a:gd name="connsiteX1" fmla="*/ 40378 w 87817"/>
                <a:gd name="connsiteY1" fmla="*/ 0 h 86368"/>
                <a:gd name="connsiteX2" fmla="*/ 54139 w 87817"/>
                <a:gd name="connsiteY2" fmla="*/ 38205 h 86368"/>
                <a:gd name="connsiteX3" fmla="*/ 87817 w 87817"/>
                <a:gd name="connsiteY3" fmla="*/ 45267 h 86368"/>
                <a:gd name="connsiteX4" fmla="*/ 47802 w 87817"/>
                <a:gd name="connsiteY4" fmla="*/ 86369 h 86368"/>
                <a:gd name="connsiteX5" fmla="*/ 0 w 87817"/>
                <a:gd name="connsiteY5" fmla="*/ 38567 h 8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17" h="86368">
                  <a:moveTo>
                    <a:pt x="0" y="38748"/>
                  </a:moveTo>
                  <a:cubicBezTo>
                    <a:pt x="38024" y="49250"/>
                    <a:pt x="49250" y="35308"/>
                    <a:pt x="40378" y="0"/>
                  </a:cubicBezTo>
                  <a:cubicBezTo>
                    <a:pt x="57760" y="15210"/>
                    <a:pt x="47440" y="30238"/>
                    <a:pt x="54139" y="38205"/>
                  </a:cubicBezTo>
                  <a:cubicBezTo>
                    <a:pt x="61925" y="47621"/>
                    <a:pt x="77497" y="35851"/>
                    <a:pt x="87817" y="45267"/>
                  </a:cubicBezTo>
                  <a:cubicBezTo>
                    <a:pt x="76229" y="50880"/>
                    <a:pt x="51242" y="76953"/>
                    <a:pt x="47802" y="86369"/>
                  </a:cubicBezTo>
                  <a:cubicBezTo>
                    <a:pt x="47802" y="86369"/>
                    <a:pt x="7605" y="46353"/>
                    <a:pt x="0" y="38567"/>
                  </a:cubicBezTo>
                  <a:close/>
                </a:path>
              </a:pathLst>
            </a:custGeom>
            <a:solidFill>
              <a:srgbClr val="373636"/>
            </a:solidFill>
            <a:ln w="18102" cap="flat">
              <a:noFill/>
              <a:prstDash val="solid"/>
              <a:miter/>
            </a:ln>
          </p:spPr>
          <p:txBody>
            <a:bodyPr rtlCol="0" anchor="ctr"/>
            <a:lstStyle/>
            <a:p>
              <a:endParaRPr lang="ja-JP" altLang="en-US" sz="1200"/>
            </a:p>
          </p:txBody>
        </p:sp>
        <p:sp>
          <p:nvSpPr>
            <p:cNvPr id="1293" name="フリーフォーム: 図形 1292">
              <a:extLst>
                <a:ext uri="{FF2B5EF4-FFF2-40B4-BE49-F238E27FC236}">
                  <a16:creationId xmlns:a16="http://schemas.microsoft.com/office/drawing/2014/main" id="{FA519EE1-1EC4-ED89-B03C-D34EF707C2F9}"/>
                </a:ext>
              </a:extLst>
            </p:cNvPr>
            <p:cNvSpPr/>
            <p:nvPr/>
          </p:nvSpPr>
          <p:spPr>
            <a:xfrm>
              <a:off x="4699168" y="3202275"/>
              <a:ext cx="59208" cy="97827"/>
            </a:xfrm>
            <a:custGeom>
              <a:avLst/>
              <a:gdLst>
                <a:gd name="connsiteX0" fmla="*/ 0 w 59208"/>
                <a:gd name="connsiteY0" fmla="*/ 25892 h 97827"/>
                <a:gd name="connsiteX1" fmla="*/ 31687 w 59208"/>
                <a:gd name="connsiteY1" fmla="*/ 0 h 97827"/>
                <a:gd name="connsiteX2" fmla="*/ 59209 w 59208"/>
                <a:gd name="connsiteY2" fmla="*/ 21728 h 97827"/>
                <a:gd name="connsiteX3" fmla="*/ 18107 w 59208"/>
                <a:gd name="connsiteY3" fmla="*/ 85825 h 97827"/>
                <a:gd name="connsiteX4" fmla="*/ 6518 w 59208"/>
                <a:gd name="connsiteY4" fmla="*/ 96871 h 97827"/>
                <a:gd name="connsiteX5" fmla="*/ 8329 w 59208"/>
                <a:gd name="connsiteY5" fmla="*/ 82566 h 97827"/>
                <a:gd name="connsiteX6" fmla="*/ 17563 w 59208"/>
                <a:gd name="connsiteY6" fmla="*/ 55044 h 97827"/>
                <a:gd name="connsiteX7" fmla="*/ 0 w 59208"/>
                <a:gd name="connsiteY7" fmla="*/ 26074 h 9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8" h="97827">
                  <a:moveTo>
                    <a:pt x="0" y="25892"/>
                  </a:moveTo>
                  <a:cubicBezTo>
                    <a:pt x="22633" y="27160"/>
                    <a:pt x="29695" y="17744"/>
                    <a:pt x="31687" y="0"/>
                  </a:cubicBezTo>
                  <a:cubicBezTo>
                    <a:pt x="36032" y="14123"/>
                    <a:pt x="42551" y="22996"/>
                    <a:pt x="59209" y="21728"/>
                  </a:cubicBezTo>
                  <a:cubicBezTo>
                    <a:pt x="20823" y="29333"/>
                    <a:pt x="31143" y="64822"/>
                    <a:pt x="18107" y="85825"/>
                  </a:cubicBezTo>
                  <a:cubicBezTo>
                    <a:pt x="15029" y="90533"/>
                    <a:pt x="15572" y="101035"/>
                    <a:pt x="6518" y="96871"/>
                  </a:cubicBezTo>
                  <a:cubicBezTo>
                    <a:pt x="-1449" y="93068"/>
                    <a:pt x="7243" y="87274"/>
                    <a:pt x="8329" y="82566"/>
                  </a:cubicBezTo>
                  <a:cubicBezTo>
                    <a:pt x="10502" y="73151"/>
                    <a:pt x="14304" y="64098"/>
                    <a:pt x="17563" y="55044"/>
                  </a:cubicBezTo>
                  <a:cubicBezTo>
                    <a:pt x="22271" y="41464"/>
                    <a:pt x="30419" y="26255"/>
                    <a:pt x="0" y="26074"/>
                  </a:cubicBezTo>
                  <a:close/>
                </a:path>
              </a:pathLst>
            </a:custGeom>
            <a:solidFill>
              <a:srgbClr val="373636"/>
            </a:solidFill>
            <a:ln w="18102" cap="flat">
              <a:noFill/>
              <a:prstDash val="solid"/>
              <a:miter/>
            </a:ln>
          </p:spPr>
          <p:txBody>
            <a:bodyPr rtlCol="0" anchor="ctr"/>
            <a:lstStyle/>
            <a:p>
              <a:endParaRPr lang="ja-JP" altLang="en-US" sz="1200"/>
            </a:p>
          </p:txBody>
        </p:sp>
        <p:sp>
          <p:nvSpPr>
            <p:cNvPr id="1294" name="フリーフォーム: 図形 1293">
              <a:extLst>
                <a:ext uri="{FF2B5EF4-FFF2-40B4-BE49-F238E27FC236}">
                  <a16:creationId xmlns:a16="http://schemas.microsoft.com/office/drawing/2014/main" id="{B4A056B2-EDC9-C9F8-827A-2E8E1BEE463E}"/>
                </a:ext>
              </a:extLst>
            </p:cNvPr>
            <p:cNvSpPr/>
            <p:nvPr/>
          </p:nvSpPr>
          <p:spPr>
            <a:xfrm>
              <a:off x="4852713" y="3199016"/>
              <a:ext cx="67537" cy="103661"/>
            </a:xfrm>
            <a:custGeom>
              <a:avLst/>
              <a:gdLst>
                <a:gd name="connsiteX0" fmla="*/ 35308 w 67537"/>
                <a:gd name="connsiteY0" fmla="*/ 181 h 103661"/>
                <a:gd name="connsiteX1" fmla="*/ 67538 w 67537"/>
                <a:gd name="connsiteY1" fmla="*/ 29876 h 103661"/>
                <a:gd name="connsiteX2" fmla="*/ 44361 w 67537"/>
                <a:gd name="connsiteY2" fmla="*/ 65908 h 103661"/>
                <a:gd name="connsiteX3" fmla="*/ 22633 w 67537"/>
                <a:gd name="connsiteY3" fmla="*/ 101941 h 103661"/>
                <a:gd name="connsiteX4" fmla="*/ 12675 w 67537"/>
                <a:gd name="connsiteY4" fmla="*/ 100311 h 103661"/>
                <a:gd name="connsiteX5" fmla="*/ 16296 w 67537"/>
                <a:gd name="connsiteY5" fmla="*/ 93430 h 103661"/>
                <a:gd name="connsiteX6" fmla="*/ 29876 w 67537"/>
                <a:gd name="connsiteY6" fmla="*/ 79670 h 103661"/>
                <a:gd name="connsiteX7" fmla="*/ 11226 w 67537"/>
                <a:gd name="connsiteY7" fmla="*/ 41283 h 103661"/>
                <a:gd name="connsiteX8" fmla="*/ 0 w 67537"/>
                <a:gd name="connsiteY8" fmla="*/ 34222 h 103661"/>
                <a:gd name="connsiteX9" fmla="*/ 35308 w 67537"/>
                <a:gd name="connsiteY9" fmla="*/ 0 h 10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537" h="103661">
                  <a:moveTo>
                    <a:pt x="35308" y="181"/>
                  </a:moveTo>
                  <a:cubicBezTo>
                    <a:pt x="48526" y="14848"/>
                    <a:pt x="38024" y="39291"/>
                    <a:pt x="67538" y="29876"/>
                  </a:cubicBezTo>
                  <a:cubicBezTo>
                    <a:pt x="47802" y="37481"/>
                    <a:pt x="43999" y="49250"/>
                    <a:pt x="44361" y="65908"/>
                  </a:cubicBezTo>
                  <a:cubicBezTo>
                    <a:pt x="44724" y="81118"/>
                    <a:pt x="36032" y="93430"/>
                    <a:pt x="22633" y="101941"/>
                  </a:cubicBezTo>
                  <a:cubicBezTo>
                    <a:pt x="17925" y="104838"/>
                    <a:pt x="15210" y="103932"/>
                    <a:pt x="12675" y="100311"/>
                  </a:cubicBezTo>
                  <a:cubicBezTo>
                    <a:pt x="9958" y="96328"/>
                    <a:pt x="13942" y="95422"/>
                    <a:pt x="16296" y="93430"/>
                  </a:cubicBezTo>
                  <a:cubicBezTo>
                    <a:pt x="21185" y="89085"/>
                    <a:pt x="26617" y="85102"/>
                    <a:pt x="29876" y="79670"/>
                  </a:cubicBezTo>
                  <a:cubicBezTo>
                    <a:pt x="42913" y="58666"/>
                    <a:pt x="34946" y="42913"/>
                    <a:pt x="11226" y="41283"/>
                  </a:cubicBezTo>
                  <a:cubicBezTo>
                    <a:pt x="7424" y="41102"/>
                    <a:pt x="3078" y="42189"/>
                    <a:pt x="0" y="34222"/>
                  </a:cubicBezTo>
                  <a:cubicBezTo>
                    <a:pt x="14304" y="27341"/>
                    <a:pt x="49793" y="44543"/>
                    <a:pt x="35308" y="0"/>
                  </a:cubicBezTo>
                  <a:close/>
                </a:path>
              </a:pathLst>
            </a:custGeom>
            <a:solidFill>
              <a:srgbClr val="373636"/>
            </a:solidFill>
            <a:ln w="18102" cap="flat">
              <a:noFill/>
              <a:prstDash val="solid"/>
              <a:miter/>
            </a:ln>
          </p:spPr>
          <p:txBody>
            <a:bodyPr rtlCol="0" anchor="ctr"/>
            <a:lstStyle/>
            <a:p>
              <a:endParaRPr lang="ja-JP" altLang="en-US" sz="1200"/>
            </a:p>
          </p:txBody>
        </p:sp>
        <p:sp>
          <p:nvSpPr>
            <p:cNvPr id="1295" name="フリーフォーム: 図形 1294">
              <a:extLst>
                <a:ext uri="{FF2B5EF4-FFF2-40B4-BE49-F238E27FC236}">
                  <a16:creationId xmlns:a16="http://schemas.microsoft.com/office/drawing/2014/main" id="{B99A10C8-E792-0620-5733-1CF31EDE7C17}"/>
                </a:ext>
              </a:extLst>
            </p:cNvPr>
            <p:cNvSpPr/>
            <p:nvPr/>
          </p:nvSpPr>
          <p:spPr>
            <a:xfrm>
              <a:off x="6848727" y="3200377"/>
              <a:ext cx="71753" cy="60020"/>
            </a:xfrm>
            <a:custGeom>
              <a:avLst/>
              <a:gdLst>
                <a:gd name="connsiteX0" fmla="*/ 18172 w 71753"/>
                <a:gd name="connsiteY0" fmla="*/ 43182 h 60020"/>
                <a:gd name="connsiteX1" fmla="*/ 19078 w 71753"/>
                <a:gd name="connsiteY1" fmla="*/ 24351 h 60020"/>
                <a:gd name="connsiteX2" fmla="*/ 3506 w 71753"/>
                <a:gd name="connsiteY2" fmla="*/ 14935 h 60020"/>
                <a:gd name="connsiteX3" fmla="*/ 6765 w 71753"/>
                <a:gd name="connsiteY3" fmla="*/ 6968 h 60020"/>
                <a:gd name="connsiteX4" fmla="*/ 54929 w 71753"/>
                <a:gd name="connsiteY4" fmla="*/ 631 h 60020"/>
                <a:gd name="connsiteX5" fmla="*/ 59637 w 71753"/>
                <a:gd name="connsiteY5" fmla="*/ 269 h 60020"/>
                <a:gd name="connsiteX6" fmla="*/ 62171 w 71753"/>
                <a:gd name="connsiteY6" fmla="*/ 12038 h 60020"/>
                <a:gd name="connsiteX7" fmla="*/ 57645 w 71753"/>
                <a:gd name="connsiteY7" fmla="*/ 60021 h 60020"/>
                <a:gd name="connsiteX8" fmla="*/ 57101 w 71753"/>
                <a:gd name="connsiteY8" fmla="*/ 55856 h 60020"/>
                <a:gd name="connsiteX9" fmla="*/ 51670 w 71753"/>
                <a:gd name="connsiteY9" fmla="*/ 44087 h 60020"/>
                <a:gd name="connsiteX10" fmla="*/ 17991 w 71753"/>
                <a:gd name="connsiteY10" fmla="*/ 43001 h 60020"/>
                <a:gd name="connsiteX11" fmla="*/ 58731 w 71753"/>
                <a:gd name="connsiteY11" fmla="*/ 10409 h 60020"/>
                <a:gd name="connsiteX12" fmla="*/ 36098 w 71753"/>
                <a:gd name="connsiteY12" fmla="*/ 19281 h 60020"/>
                <a:gd name="connsiteX13" fmla="*/ 41711 w 71753"/>
                <a:gd name="connsiteY13" fmla="*/ 33223 h 60020"/>
                <a:gd name="connsiteX14" fmla="*/ 58731 w 71753"/>
                <a:gd name="connsiteY14" fmla="*/ 10409 h 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53" h="60020">
                  <a:moveTo>
                    <a:pt x="18172" y="43182"/>
                  </a:moveTo>
                  <a:cubicBezTo>
                    <a:pt x="18353" y="36844"/>
                    <a:pt x="17810" y="30326"/>
                    <a:pt x="19078" y="24351"/>
                  </a:cubicBezTo>
                  <a:cubicBezTo>
                    <a:pt x="23605" y="4614"/>
                    <a:pt x="14732" y="8055"/>
                    <a:pt x="3506" y="14935"/>
                  </a:cubicBezTo>
                  <a:cubicBezTo>
                    <a:pt x="-3737" y="8960"/>
                    <a:pt x="1695" y="7692"/>
                    <a:pt x="6765" y="6968"/>
                  </a:cubicBezTo>
                  <a:cubicBezTo>
                    <a:pt x="22699" y="4433"/>
                    <a:pt x="39357" y="6606"/>
                    <a:pt x="54929" y="631"/>
                  </a:cubicBezTo>
                  <a:cubicBezTo>
                    <a:pt x="56378" y="88"/>
                    <a:pt x="58369" y="-275"/>
                    <a:pt x="59637" y="269"/>
                  </a:cubicBezTo>
                  <a:cubicBezTo>
                    <a:pt x="66155" y="2804"/>
                    <a:pt x="65068" y="8417"/>
                    <a:pt x="62171" y="12038"/>
                  </a:cubicBezTo>
                  <a:cubicBezTo>
                    <a:pt x="49678" y="27248"/>
                    <a:pt x="92772" y="47346"/>
                    <a:pt x="57645" y="60021"/>
                  </a:cubicBezTo>
                  <a:cubicBezTo>
                    <a:pt x="57101" y="58572"/>
                    <a:pt x="56921" y="57305"/>
                    <a:pt x="57101" y="55856"/>
                  </a:cubicBezTo>
                  <a:cubicBezTo>
                    <a:pt x="66879" y="46622"/>
                    <a:pt x="60723" y="44630"/>
                    <a:pt x="51670" y="44087"/>
                  </a:cubicBezTo>
                  <a:cubicBezTo>
                    <a:pt x="40444" y="43544"/>
                    <a:pt x="29218" y="43363"/>
                    <a:pt x="17991" y="43001"/>
                  </a:cubicBezTo>
                  <a:close/>
                  <a:moveTo>
                    <a:pt x="58731" y="10409"/>
                  </a:moveTo>
                  <a:cubicBezTo>
                    <a:pt x="48954" y="12219"/>
                    <a:pt x="38633" y="7149"/>
                    <a:pt x="36098" y="19281"/>
                  </a:cubicBezTo>
                  <a:cubicBezTo>
                    <a:pt x="35193" y="23626"/>
                    <a:pt x="40444" y="33404"/>
                    <a:pt x="41711" y="33223"/>
                  </a:cubicBezTo>
                  <a:cubicBezTo>
                    <a:pt x="53299" y="31412"/>
                    <a:pt x="53118" y="20186"/>
                    <a:pt x="58731" y="10409"/>
                  </a:cubicBezTo>
                  <a:close/>
                </a:path>
              </a:pathLst>
            </a:custGeom>
            <a:solidFill>
              <a:srgbClr val="444343"/>
            </a:solidFill>
            <a:ln w="18102" cap="flat">
              <a:noFill/>
              <a:prstDash val="solid"/>
              <a:miter/>
            </a:ln>
          </p:spPr>
          <p:txBody>
            <a:bodyPr rtlCol="0" anchor="ctr"/>
            <a:lstStyle/>
            <a:p>
              <a:endParaRPr lang="ja-JP" altLang="en-US" sz="1200"/>
            </a:p>
          </p:txBody>
        </p:sp>
        <p:sp>
          <p:nvSpPr>
            <p:cNvPr id="1296" name="フリーフォーム: 図形 1295">
              <a:extLst>
                <a:ext uri="{FF2B5EF4-FFF2-40B4-BE49-F238E27FC236}">
                  <a16:creationId xmlns:a16="http://schemas.microsoft.com/office/drawing/2014/main" id="{21C153CD-8E06-6442-6BCE-33D91CBD0FD7}"/>
                </a:ext>
              </a:extLst>
            </p:cNvPr>
            <p:cNvSpPr/>
            <p:nvPr/>
          </p:nvSpPr>
          <p:spPr>
            <a:xfrm>
              <a:off x="6291469" y="3205353"/>
              <a:ext cx="42584" cy="103273"/>
            </a:xfrm>
            <a:custGeom>
              <a:avLst/>
              <a:gdLst>
                <a:gd name="connsiteX0" fmla="*/ 181 w 42584"/>
                <a:gd name="connsiteY0" fmla="*/ 3259 h 103273"/>
                <a:gd name="connsiteX1" fmla="*/ 1992 w 42584"/>
                <a:gd name="connsiteY1" fmla="*/ 0 h 103273"/>
                <a:gd name="connsiteX2" fmla="*/ 40559 w 42584"/>
                <a:gd name="connsiteY2" fmla="*/ 905 h 103273"/>
                <a:gd name="connsiteX3" fmla="*/ 33679 w 42584"/>
                <a:gd name="connsiteY3" fmla="*/ 21004 h 103273"/>
                <a:gd name="connsiteX4" fmla="*/ 34584 w 42584"/>
                <a:gd name="connsiteY4" fmla="*/ 49069 h 103273"/>
                <a:gd name="connsiteX5" fmla="*/ 17202 w 42584"/>
                <a:gd name="connsiteY5" fmla="*/ 88179 h 103273"/>
                <a:gd name="connsiteX6" fmla="*/ 14304 w 42584"/>
                <a:gd name="connsiteY6" fmla="*/ 80575 h 103273"/>
                <a:gd name="connsiteX7" fmla="*/ 22815 w 42584"/>
                <a:gd name="connsiteY7" fmla="*/ 47621 h 103273"/>
                <a:gd name="connsiteX8" fmla="*/ 21185 w 42584"/>
                <a:gd name="connsiteY8" fmla="*/ 26074 h 103273"/>
                <a:gd name="connsiteX9" fmla="*/ 24987 w 42584"/>
                <a:gd name="connsiteY9" fmla="*/ 6881 h 103273"/>
                <a:gd name="connsiteX10" fmla="*/ 13580 w 42584"/>
                <a:gd name="connsiteY10" fmla="*/ 6518 h 103273"/>
                <a:gd name="connsiteX11" fmla="*/ 8148 w 42584"/>
                <a:gd name="connsiteY11" fmla="*/ 25530 h 103273"/>
                <a:gd name="connsiteX12" fmla="*/ 6881 w 42584"/>
                <a:gd name="connsiteY12" fmla="*/ 103208 h 103273"/>
                <a:gd name="connsiteX13" fmla="*/ 2716 w 42584"/>
                <a:gd name="connsiteY13" fmla="*/ 102484 h 103273"/>
                <a:gd name="connsiteX14" fmla="*/ 0 w 42584"/>
                <a:gd name="connsiteY14" fmla="*/ 3440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84" h="103273">
                  <a:moveTo>
                    <a:pt x="181" y="3259"/>
                  </a:moveTo>
                  <a:cubicBezTo>
                    <a:pt x="181" y="1811"/>
                    <a:pt x="905" y="724"/>
                    <a:pt x="1992" y="0"/>
                  </a:cubicBezTo>
                  <a:cubicBezTo>
                    <a:pt x="14848" y="362"/>
                    <a:pt x="27703" y="543"/>
                    <a:pt x="40559" y="905"/>
                  </a:cubicBezTo>
                  <a:cubicBezTo>
                    <a:pt x="41826" y="8872"/>
                    <a:pt x="37118" y="14847"/>
                    <a:pt x="33679" y="21004"/>
                  </a:cubicBezTo>
                  <a:cubicBezTo>
                    <a:pt x="27884" y="30781"/>
                    <a:pt x="27884" y="38205"/>
                    <a:pt x="34584" y="49069"/>
                  </a:cubicBezTo>
                  <a:cubicBezTo>
                    <a:pt x="49612" y="73332"/>
                    <a:pt x="43275" y="85282"/>
                    <a:pt x="17202" y="88179"/>
                  </a:cubicBezTo>
                  <a:cubicBezTo>
                    <a:pt x="16115" y="85464"/>
                    <a:pt x="11226" y="80937"/>
                    <a:pt x="14304" y="80575"/>
                  </a:cubicBezTo>
                  <a:cubicBezTo>
                    <a:pt x="44180" y="76229"/>
                    <a:pt x="32049" y="60657"/>
                    <a:pt x="22815" y="47621"/>
                  </a:cubicBezTo>
                  <a:cubicBezTo>
                    <a:pt x="17382" y="39835"/>
                    <a:pt x="15753" y="34222"/>
                    <a:pt x="21185" y="26074"/>
                  </a:cubicBezTo>
                  <a:cubicBezTo>
                    <a:pt x="24806" y="20642"/>
                    <a:pt x="30782" y="13942"/>
                    <a:pt x="24987" y="6881"/>
                  </a:cubicBezTo>
                  <a:cubicBezTo>
                    <a:pt x="23358" y="4889"/>
                    <a:pt x="17020" y="5251"/>
                    <a:pt x="13580" y="6518"/>
                  </a:cubicBezTo>
                  <a:cubicBezTo>
                    <a:pt x="3983" y="10140"/>
                    <a:pt x="8329" y="19012"/>
                    <a:pt x="8148" y="25530"/>
                  </a:cubicBezTo>
                  <a:cubicBezTo>
                    <a:pt x="7243" y="51423"/>
                    <a:pt x="7243" y="77316"/>
                    <a:pt x="6881" y="103208"/>
                  </a:cubicBezTo>
                  <a:cubicBezTo>
                    <a:pt x="5432" y="103389"/>
                    <a:pt x="3983" y="103208"/>
                    <a:pt x="2716" y="102484"/>
                  </a:cubicBezTo>
                  <a:cubicBezTo>
                    <a:pt x="543" y="69530"/>
                    <a:pt x="5613" y="36213"/>
                    <a:pt x="0" y="3440"/>
                  </a:cubicBezTo>
                  <a:close/>
                </a:path>
              </a:pathLst>
            </a:custGeom>
            <a:solidFill>
              <a:srgbClr val="373636"/>
            </a:solidFill>
            <a:ln w="18102" cap="flat">
              <a:noFill/>
              <a:prstDash val="solid"/>
              <a:miter/>
            </a:ln>
          </p:spPr>
          <p:txBody>
            <a:bodyPr rtlCol="0" anchor="ctr"/>
            <a:lstStyle/>
            <a:p>
              <a:endParaRPr lang="ja-JP" altLang="en-US" sz="1200"/>
            </a:p>
          </p:txBody>
        </p:sp>
        <p:sp>
          <p:nvSpPr>
            <p:cNvPr id="1297" name="フリーフォーム: 図形 1296">
              <a:extLst>
                <a:ext uri="{FF2B5EF4-FFF2-40B4-BE49-F238E27FC236}">
                  <a16:creationId xmlns:a16="http://schemas.microsoft.com/office/drawing/2014/main" id="{E27E442C-31F9-333B-C061-E3F181A1D13B}"/>
                </a:ext>
              </a:extLst>
            </p:cNvPr>
            <p:cNvSpPr/>
            <p:nvPr/>
          </p:nvSpPr>
          <p:spPr>
            <a:xfrm>
              <a:off x="1715183" y="7043879"/>
              <a:ext cx="32760" cy="84686"/>
            </a:xfrm>
            <a:custGeom>
              <a:avLst/>
              <a:gdLst>
                <a:gd name="connsiteX0" fmla="*/ 18656 w 32760"/>
                <a:gd name="connsiteY0" fmla="*/ 28697 h 84686"/>
                <a:gd name="connsiteX1" fmla="*/ 6 w 32760"/>
                <a:gd name="connsiteY1" fmla="*/ 24894 h 84686"/>
                <a:gd name="connsiteX2" fmla="*/ 24269 w 32760"/>
                <a:gd name="connsiteY2" fmla="*/ 993 h 84686"/>
                <a:gd name="connsiteX3" fmla="*/ 32417 w 32760"/>
                <a:gd name="connsiteY3" fmla="*/ 15660 h 84686"/>
                <a:gd name="connsiteX4" fmla="*/ 32417 w 32760"/>
                <a:gd name="connsiteY4" fmla="*/ 71429 h 84686"/>
                <a:gd name="connsiteX5" fmla="*/ 26080 w 32760"/>
                <a:gd name="connsiteY5" fmla="*/ 84647 h 84686"/>
                <a:gd name="connsiteX6" fmla="*/ 18837 w 32760"/>
                <a:gd name="connsiteY6" fmla="*/ 70523 h 84686"/>
                <a:gd name="connsiteX7" fmla="*/ 18656 w 32760"/>
                <a:gd name="connsiteY7" fmla="*/ 28516 h 8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60" h="84686">
                  <a:moveTo>
                    <a:pt x="18656" y="28697"/>
                  </a:moveTo>
                  <a:cubicBezTo>
                    <a:pt x="12319" y="19643"/>
                    <a:pt x="368" y="39561"/>
                    <a:pt x="6" y="24894"/>
                  </a:cubicBezTo>
                  <a:cubicBezTo>
                    <a:pt x="-356" y="13125"/>
                    <a:pt x="14673" y="5158"/>
                    <a:pt x="24269" y="993"/>
                  </a:cubicBezTo>
                  <a:cubicBezTo>
                    <a:pt x="34952" y="-3714"/>
                    <a:pt x="32236" y="9503"/>
                    <a:pt x="32417" y="15660"/>
                  </a:cubicBezTo>
                  <a:cubicBezTo>
                    <a:pt x="32961" y="34310"/>
                    <a:pt x="32779" y="52960"/>
                    <a:pt x="32417" y="71429"/>
                  </a:cubicBezTo>
                  <a:cubicBezTo>
                    <a:pt x="32417" y="76680"/>
                    <a:pt x="34228" y="84284"/>
                    <a:pt x="26080" y="84647"/>
                  </a:cubicBezTo>
                  <a:cubicBezTo>
                    <a:pt x="14854" y="85370"/>
                    <a:pt x="19018" y="75955"/>
                    <a:pt x="18837" y="70523"/>
                  </a:cubicBezTo>
                  <a:cubicBezTo>
                    <a:pt x="18294" y="56038"/>
                    <a:pt x="18656" y="41371"/>
                    <a:pt x="18656" y="28516"/>
                  </a:cubicBezTo>
                  <a:close/>
                </a:path>
              </a:pathLst>
            </a:custGeom>
            <a:solidFill>
              <a:srgbClr val="444343"/>
            </a:solidFill>
            <a:ln w="18102" cap="flat">
              <a:noFill/>
              <a:prstDash val="solid"/>
              <a:miter/>
            </a:ln>
          </p:spPr>
          <p:txBody>
            <a:bodyPr rtlCol="0" anchor="ctr"/>
            <a:lstStyle/>
            <a:p>
              <a:endParaRPr lang="ja-JP" altLang="en-US" sz="1200"/>
            </a:p>
          </p:txBody>
        </p:sp>
        <p:sp>
          <p:nvSpPr>
            <p:cNvPr id="1298" name="フリーフォーム: 図形 1297">
              <a:extLst>
                <a:ext uri="{FF2B5EF4-FFF2-40B4-BE49-F238E27FC236}">
                  <a16:creationId xmlns:a16="http://schemas.microsoft.com/office/drawing/2014/main" id="{F83F36F0-5A75-79C4-EA06-5088791FA4C8}"/>
                </a:ext>
              </a:extLst>
            </p:cNvPr>
            <p:cNvSpPr/>
            <p:nvPr/>
          </p:nvSpPr>
          <p:spPr>
            <a:xfrm>
              <a:off x="4825191" y="3206237"/>
              <a:ext cx="26378" cy="91895"/>
            </a:xfrm>
            <a:custGeom>
              <a:avLst/>
              <a:gdLst>
                <a:gd name="connsiteX0" fmla="*/ 0 w 26378"/>
                <a:gd name="connsiteY0" fmla="*/ 51987 h 91895"/>
                <a:gd name="connsiteX1" fmla="*/ 4708 w 26378"/>
                <a:gd name="connsiteY1" fmla="*/ 8169 h 91895"/>
                <a:gd name="connsiteX2" fmla="*/ 11769 w 26378"/>
                <a:gd name="connsiteY2" fmla="*/ 21 h 91895"/>
                <a:gd name="connsiteX3" fmla="*/ 15572 w 26378"/>
                <a:gd name="connsiteY3" fmla="*/ 9255 h 91895"/>
                <a:gd name="connsiteX4" fmla="*/ 11045 w 26378"/>
                <a:gd name="connsiteY4" fmla="*/ 40580 h 91895"/>
                <a:gd name="connsiteX5" fmla="*/ 21004 w 26378"/>
                <a:gd name="connsiteY5" fmla="*/ 54341 h 91895"/>
                <a:gd name="connsiteX6" fmla="*/ 24444 w 26378"/>
                <a:gd name="connsiteY6" fmla="*/ 64481 h 91895"/>
                <a:gd name="connsiteX7" fmla="*/ 9416 w 26378"/>
                <a:gd name="connsiteY7" fmla="*/ 91822 h 91895"/>
                <a:gd name="connsiteX8" fmla="*/ 3259 w 26378"/>
                <a:gd name="connsiteY8" fmla="*/ 76069 h 91895"/>
                <a:gd name="connsiteX9" fmla="*/ 181 w 26378"/>
                <a:gd name="connsiteY9" fmla="*/ 52168 h 9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78" h="91895">
                  <a:moveTo>
                    <a:pt x="0" y="51987"/>
                  </a:moveTo>
                  <a:cubicBezTo>
                    <a:pt x="1811" y="35510"/>
                    <a:pt x="3078" y="21930"/>
                    <a:pt x="4708" y="8169"/>
                  </a:cubicBezTo>
                  <a:cubicBezTo>
                    <a:pt x="5251" y="4005"/>
                    <a:pt x="6699" y="-341"/>
                    <a:pt x="11769" y="21"/>
                  </a:cubicBezTo>
                  <a:cubicBezTo>
                    <a:pt x="17744" y="564"/>
                    <a:pt x="16115" y="5272"/>
                    <a:pt x="15572" y="9255"/>
                  </a:cubicBezTo>
                  <a:cubicBezTo>
                    <a:pt x="13942" y="19576"/>
                    <a:pt x="11407" y="30078"/>
                    <a:pt x="11045" y="40580"/>
                  </a:cubicBezTo>
                  <a:cubicBezTo>
                    <a:pt x="11045" y="46012"/>
                    <a:pt x="3983" y="58506"/>
                    <a:pt x="21004" y="54341"/>
                  </a:cubicBezTo>
                  <a:cubicBezTo>
                    <a:pt x="28065" y="52530"/>
                    <a:pt x="26979" y="61403"/>
                    <a:pt x="24444" y="64481"/>
                  </a:cubicBezTo>
                  <a:cubicBezTo>
                    <a:pt x="17744" y="72991"/>
                    <a:pt x="23539" y="90011"/>
                    <a:pt x="9416" y="91822"/>
                  </a:cubicBezTo>
                  <a:cubicBezTo>
                    <a:pt x="1086" y="92908"/>
                    <a:pt x="4527" y="81682"/>
                    <a:pt x="3259" y="76069"/>
                  </a:cubicBezTo>
                  <a:cubicBezTo>
                    <a:pt x="1267" y="67378"/>
                    <a:pt x="905" y="58506"/>
                    <a:pt x="181" y="52168"/>
                  </a:cubicBezTo>
                  <a:close/>
                </a:path>
              </a:pathLst>
            </a:custGeom>
            <a:solidFill>
              <a:srgbClr val="444343"/>
            </a:solidFill>
            <a:ln w="18102" cap="flat">
              <a:noFill/>
              <a:prstDash val="solid"/>
              <a:miter/>
            </a:ln>
          </p:spPr>
          <p:txBody>
            <a:bodyPr rtlCol="0" anchor="ctr"/>
            <a:lstStyle/>
            <a:p>
              <a:endParaRPr lang="ja-JP" altLang="en-US" sz="1200"/>
            </a:p>
          </p:txBody>
        </p:sp>
        <p:sp>
          <p:nvSpPr>
            <p:cNvPr id="1299" name="フリーフォーム: 図形 1298">
              <a:extLst>
                <a:ext uri="{FF2B5EF4-FFF2-40B4-BE49-F238E27FC236}">
                  <a16:creationId xmlns:a16="http://schemas.microsoft.com/office/drawing/2014/main" id="{5287231C-F184-49EF-A903-4682F55AB0BA}"/>
                </a:ext>
              </a:extLst>
            </p:cNvPr>
            <p:cNvSpPr/>
            <p:nvPr/>
          </p:nvSpPr>
          <p:spPr>
            <a:xfrm>
              <a:off x="6232253" y="3258179"/>
              <a:ext cx="49545" cy="50924"/>
            </a:xfrm>
            <a:custGeom>
              <a:avLst/>
              <a:gdLst>
                <a:gd name="connsiteX0" fmla="*/ 47447 w 49545"/>
                <a:gd name="connsiteY0" fmla="*/ 50925 h 50924"/>
                <a:gd name="connsiteX1" fmla="*/ 3992 w 49545"/>
                <a:gd name="connsiteY1" fmla="*/ 50382 h 50924"/>
                <a:gd name="connsiteX2" fmla="*/ 6707 w 49545"/>
                <a:gd name="connsiteY2" fmla="*/ 4753 h 50924"/>
                <a:gd name="connsiteX3" fmla="*/ 43102 w 49545"/>
                <a:gd name="connsiteY3" fmla="*/ 4753 h 50924"/>
                <a:gd name="connsiteX4" fmla="*/ 47447 w 49545"/>
                <a:gd name="connsiteY4" fmla="*/ 50925 h 50924"/>
                <a:gd name="connsiteX5" fmla="*/ 23365 w 49545"/>
                <a:gd name="connsiteY5" fmla="*/ 11271 h 50924"/>
                <a:gd name="connsiteX6" fmla="*/ 9605 w 49545"/>
                <a:gd name="connsiteY6" fmla="*/ 20506 h 50924"/>
                <a:gd name="connsiteX7" fmla="*/ 24271 w 49545"/>
                <a:gd name="connsiteY7" fmla="*/ 34448 h 50924"/>
                <a:gd name="connsiteX8" fmla="*/ 39842 w 49545"/>
                <a:gd name="connsiteY8" fmla="*/ 21411 h 50924"/>
                <a:gd name="connsiteX9" fmla="*/ 23365 w 49545"/>
                <a:gd name="connsiteY9" fmla="*/ 11090 h 5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45" h="50924">
                  <a:moveTo>
                    <a:pt x="47447" y="50925"/>
                  </a:moveTo>
                  <a:cubicBezTo>
                    <a:pt x="32057" y="39156"/>
                    <a:pt x="18295" y="36983"/>
                    <a:pt x="3992" y="50382"/>
                  </a:cubicBezTo>
                  <a:cubicBezTo>
                    <a:pt x="1094" y="33724"/>
                    <a:pt x="-4519" y="15436"/>
                    <a:pt x="6707" y="4753"/>
                  </a:cubicBezTo>
                  <a:cubicBezTo>
                    <a:pt x="13226" y="-1584"/>
                    <a:pt x="35497" y="-1584"/>
                    <a:pt x="43102" y="4753"/>
                  </a:cubicBezTo>
                  <a:cubicBezTo>
                    <a:pt x="55052" y="14531"/>
                    <a:pt x="46542" y="32637"/>
                    <a:pt x="47447" y="50925"/>
                  </a:cubicBezTo>
                  <a:close/>
                  <a:moveTo>
                    <a:pt x="23365" y="11271"/>
                  </a:moveTo>
                  <a:cubicBezTo>
                    <a:pt x="18658" y="11814"/>
                    <a:pt x="9967" y="8555"/>
                    <a:pt x="9605" y="20506"/>
                  </a:cubicBezTo>
                  <a:cubicBezTo>
                    <a:pt x="9242" y="31370"/>
                    <a:pt x="14131" y="34629"/>
                    <a:pt x="24271" y="34448"/>
                  </a:cubicBezTo>
                  <a:cubicBezTo>
                    <a:pt x="33506" y="34448"/>
                    <a:pt x="39842" y="32818"/>
                    <a:pt x="39842" y="21411"/>
                  </a:cubicBezTo>
                  <a:cubicBezTo>
                    <a:pt x="39842" y="9823"/>
                    <a:pt x="32600" y="11090"/>
                    <a:pt x="23365" y="11090"/>
                  </a:cubicBezTo>
                  <a:close/>
                </a:path>
              </a:pathLst>
            </a:custGeom>
            <a:solidFill>
              <a:srgbClr val="444343"/>
            </a:solidFill>
            <a:ln w="18102" cap="flat">
              <a:noFill/>
              <a:prstDash val="solid"/>
              <a:miter/>
            </a:ln>
          </p:spPr>
          <p:txBody>
            <a:bodyPr rtlCol="0" anchor="ctr"/>
            <a:lstStyle/>
            <a:p>
              <a:endParaRPr lang="ja-JP" altLang="en-US" sz="1200"/>
            </a:p>
          </p:txBody>
        </p:sp>
        <p:sp>
          <p:nvSpPr>
            <p:cNvPr id="1300" name="フリーフォーム: 図形 1299">
              <a:extLst>
                <a:ext uri="{FF2B5EF4-FFF2-40B4-BE49-F238E27FC236}">
                  <a16:creationId xmlns:a16="http://schemas.microsoft.com/office/drawing/2014/main" id="{BAAA0506-3B34-337E-CBAB-231CDC89EEC9}"/>
                </a:ext>
              </a:extLst>
            </p:cNvPr>
            <p:cNvSpPr/>
            <p:nvPr/>
          </p:nvSpPr>
          <p:spPr>
            <a:xfrm>
              <a:off x="6226899" y="3199912"/>
              <a:ext cx="59862" cy="53423"/>
            </a:xfrm>
            <a:custGeom>
              <a:avLst/>
              <a:gdLst>
                <a:gd name="connsiteX0" fmla="*/ 12604 w 59862"/>
                <a:gd name="connsiteY0" fmla="*/ 53423 h 53423"/>
                <a:gd name="connsiteX1" fmla="*/ 1016 w 59862"/>
                <a:gd name="connsiteY1" fmla="*/ 47086 h 53423"/>
                <a:gd name="connsiteX2" fmla="*/ 3913 w 59862"/>
                <a:gd name="connsiteY2" fmla="*/ 14856 h 53423"/>
                <a:gd name="connsiteX3" fmla="*/ 29986 w 59862"/>
                <a:gd name="connsiteY3" fmla="*/ 1457 h 53423"/>
                <a:gd name="connsiteX4" fmla="*/ 37772 w 59862"/>
                <a:gd name="connsiteY4" fmla="*/ 10511 h 53423"/>
                <a:gd name="connsiteX5" fmla="*/ 59862 w 59862"/>
                <a:gd name="connsiteY5" fmla="*/ 48716 h 53423"/>
                <a:gd name="connsiteX6" fmla="*/ 12604 w 59862"/>
                <a:gd name="connsiteY6" fmla="*/ 53423 h 53423"/>
                <a:gd name="connsiteX7" fmla="*/ 16769 w 59862"/>
                <a:gd name="connsiteY7" fmla="*/ 21556 h 53423"/>
                <a:gd name="connsiteX8" fmla="*/ 29986 w 59862"/>
                <a:gd name="connsiteY8" fmla="*/ 43827 h 53423"/>
                <a:gd name="connsiteX9" fmla="*/ 43023 w 59862"/>
                <a:gd name="connsiteY9" fmla="*/ 21556 h 53423"/>
                <a:gd name="connsiteX10" fmla="*/ 16769 w 59862"/>
                <a:gd name="connsiteY10" fmla="*/ 21556 h 5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62" h="53423">
                  <a:moveTo>
                    <a:pt x="12604" y="53423"/>
                  </a:moveTo>
                  <a:cubicBezTo>
                    <a:pt x="7353" y="52880"/>
                    <a:pt x="-3330" y="48354"/>
                    <a:pt x="1016" y="47086"/>
                  </a:cubicBezTo>
                  <a:cubicBezTo>
                    <a:pt x="34332" y="37852"/>
                    <a:pt x="3551" y="25539"/>
                    <a:pt x="3913" y="14856"/>
                  </a:cubicBezTo>
                  <a:cubicBezTo>
                    <a:pt x="10612" y="7795"/>
                    <a:pt x="26546" y="20107"/>
                    <a:pt x="29986" y="1457"/>
                  </a:cubicBezTo>
                  <a:cubicBezTo>
                    <a:pt x="30892" y="-3613"/>
                    <a:pt x="36324" y="5803"/>
                    <a:pt x="37772" y="10511"/>
                  </a:cubicBezTo>
                  <a:cubicBezTo>
                    <a:pt x="59319" y="15761"/>
                    <a:pt x="48818" y="37490"/>
                    <a:pt x="59862" y="48716"/>
                  </a:cubicBezTo>
                  <a:cubicBezTo>
                    <a:pt x="42842" y="53423"/>
                    <a:pt x="27089" y="46181"/>
                    <a:pt x="12604" y="53423"/>
                  </a:cubicBezTo>
                  <a:close/>
                  <a:moveTo>
                    <a:pt x="16769" y="21556"/>
                  </a:moveTo>
                  <a:cubicBezTo>
                    <a:pt x="24555" y="29341"/>
                    <a:pt x="19485" y="43827"/>
                    <a:pt x="29986" y="43827"/>
                  </a:cubicBezTo>
                  <a:cubicBezTo>
                    <a:pt x="41394" y="43827"/>
                    <a:pt x="41213" y="31514"/>
                    <a:pt x="43023" y="21556"/>
                  </a:cubicBezTo>
                  <a:lnTo>
                    <a:pt x="16769" y="21556"/>
                  </a:lnTo>
                  <a:close/>
                </a:path>
              </a:pathLst>
            </a:custGeom>
            <a:solidFill>
              <a:srgbClr val="373636"/>
            </a:solidFill>
            <a:ln w="18102" cap="flat">
              <a:noFill/>
              <a:prstDash val="solid"/>
              <a:miter/>
            </a:ln>
          </p:spPr>
          <p:txBody>
            <a:bodyPr rtlCol="0" anchor="ctr"/>
            <a:lstStyle/>
            <a:p>
              <a:endParaRPr lang="ja-JP" altLang="en-US" sz="1200"/>
            </a:p>
          </p:txBody>
        </p:sp>
        <p:sp>
          <p:nvSpPr>
            <p:cNvPr id="1301" name="フリーフォーム: 図形 1300">
              <a:extLst>
                <a:ext uri="{FF2B5EF4-FFF2-40B4-BE49-F238E27FC236}">
                  <a16:creationId xmlns:a16="http://schemas.microsoft.com/office/drawing/2014/main" id="{EBB5A425-D31A-AB25-BC57-6ACB9C25DD48}"/>
                </a:ext>
              </a:extLst>
            </p:cNvPr>
            <p:cNvSpPr/>
            <p:nvPr/>
          </p:nvSpPr>
          <p:spPr>
            <a:xfrm>
              <a:off x="6298531" y="3210830"/>
              <a:ext cx="26311" cy="97730"/>
            </a:xfrm>
            <a:custGeom>
              <a:avLst/>
              <a:gdLst>
                <a:gd name="connsiteX0" fmla="*/ 0 w 26311"/>
                <a:gd name="connsiteY0" fmla="*/ 97731 h 97730"/>
                <a:gd name="connsiteX1" fmla="*/ 1267 w 26311"/>
                <a:gd name="connsiteY1" fmla="*/ 20053 h 97730"/>
                <a:gd name="connsiteX2" fmla="*/ 6699 w 26311"/>
                <a:gd name="connsiteY2" fmla="*/ 1041 h 97730"/>
                <a:gd name="connsiteX3" fmla="*/ 18107 w 26311"/>
                <a:gd name="connsiteY3" fmla="*/ 1403 h 97730"/>
                <a:gd name="connsiteX4" fmla="*/ 14304 w 26311"/>
                <a:gd name="connsiteY4" fmla="*/ 20596 h 97730"/>
                <a:gd name="connsiteX5" fmla="*/ 15933 w 26311"/>
                <a:gd name="connsiteY5" fmla="*/ 42143 h 97730"/>
                <a:gd name="connsiteX6" fmla="*/ 7423 w 26311"/>
                <a:gd name="connsiteY6" fmla="*/ 75097 h 97730"/>
                <a:gd name="connsiteX7" fmla="*/ 10320 w 26311"/>
                <a:gd name="connsiteY7" fmla="*/ 82702 h 97730"/>
                <a:gd name="connsiteX8" fmla="*/ 181 w 26311"/>
                <a:gd name="connsiteY8" fmla="*/ 97550 h 9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1" h="97730">
                  <a:moveTo>
                    <a:pt x="0" y="97731"/>
                  </a:moveTo>
                  <a:cubicBezTo>
                    <a:pt x="362" y="71838"/>
                    <a:pt x="362" y="45946"/>
                    <a:pt x="1267" y="20053"/>
                  </a:cubicBezTo>
                  <a:cubicBezTo>
                    <a:pt x="1448" y="13535"/>
                    <a:pt x="-2897" y="4662"/>
                    <a:pt x="6699" y="1041"/>
                  </a:cubicBezTo>
                  <a:cubicBezTo>
                    <a:pt x="10140" y="-226"/>
                    <a:pt x="16477" y="-588"/>
                    <a:pt x="18107" y="1403"/>
                  </a:cubicBezTo>
                  <a:cubicBezTo>
                    <a:pt x="23900" y="8465"/>
                    <a:pt x="17925" y="15164"/>
                    <a:pt x="14304" y="20596"/>
                  </a:cubicBezTo>
                  <a:cubicBezTo>
                    <a:pt x="8872" y="28925"/>
                    <a:pt x="10320" y="34357"/>
                    <a:pt x="15933" y="42143"/>
                  </a:cubicBezTo>
                  <a:cubicBezTo>
                    <a:pt x="24987" y="55180"/>
                    <a:pt x="37300" y="70752"/>
                    <a:pt x="7423" y="75097"/>
                  </a:cubicBezTo>
                  <a:cubicBezTo>
                    <a:pt x="4345" y="75460"/>
                    <a:pt x="9234" y="79986"/>
                    <a:pt x="10320" y="82702"/>
                  </a:cubicBezTo>
                  <a:cubicBezTo>
                    <a:pt x="6880" y="87591"/>
                    <a:pt x="7243" y="95196"/>
                    <a:pt x="181" y="97550"/>
                  </a:cubicBezTo>
                  <a:close/>
                </a:path>
              </a:pathLst>
            </a:custGeom>
            <a:solidFill>
              <a:srgbClr val="E2E1E1"/>
            </a:solidFill>
            <a:ln w="18102" cap="flat">
              <a:noFill/>
              <a:prstDash val="solid"/>
              <a:miter/>
            </a:ln>
          </p:spPr>
          <p:txBody>
            <a:bodyPr rtlCol="0" anchor="ctr"/>
            <a:lstStyle/>
            <a:p>
              <a:endParaRPr lang="ja-JP" altLang="en-US" sz="1200"/>
            </a:p>
          </p:txBody>
        </p:sp>
        <p:sp>
          <p:nvSpPr>
            <p:cNvPr id="1302" name="フリーフォーム: 図形 1301">
              <a:extLst>
                <a:ext uri="{FF2B5EF4-FFF2-40B4-BE49-F238E27FC236}">
                  <a16:creationId xmlns:a16="http://schemas.microsoft.com/office/drawing/2014/main" id="{4C03F564-9492-934B-7331-51E7E6ED96A2}"/>
                </a:ext>
              </a:extLst>
            </p:cNvPr>
            <p:cNvSpPr/>
            <p:nvPr/>
          </p:nvSpPr>
          <p:spPr>
            <a:xfrm>
              <a:off x="8595362" y="8084138"/>
              <a:ext cx="53783" cy="30115"/>
            </a:xfrm>
            <a:custGeom>
              <a:avLst/>
              <a:gdLst>
                <a:gd name="connsiteX0" fmla="*/ 0 w 53783"/>
                <a:gd name="connsiteY0" fmla="*/ 22511 h 30115"/>
                <a:gd name="connsiteX1" fmla="*/ 39654 w 53783"/>
                <a:gd name="connsiteY1" fmla="*/ 239 h 30115"/>
                <a:gd name="connsiteX2" fmla="*/ 53777 w 53783"/>
                <a:gd name="connsiteY2" fmla="*/ 14725 h 30115"/>
                <a:gd name="connsiteX3" fmla="*/ 39835 w 53783"/>
                <a:gd name="connsiteY3" fmla="*/ 29029 h 30115"/>
                <a:gd name="connsiteX4" fmla="*/ 1086 w 53783"/>
                <a:gd name="connsiteY4" fmla="*/ 30115 h 30115"/>
                <a:gd name="connsiteX5" fmla="*/ 0 w 53783"/>
                <a:gd name="connsiteY5" fmla="*/ 22511 h 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83" h="30115">
                  <a:moveTo>
                    <a:pt x="0" y="22511"/>
                  </a:moveTo>
                  <a:cubicBezTo>
                    <a:pt x="6157" y="2231"/>
                    <a:pt x="21004" y="-1028"/>
                    <a:pt x="39654" y="239"/>
                  </a:cubicBezTo>
                  <a:cubicBezTo>
                    <a:pt x="50156" y="964"/>
                    <a:pt x="53596" y="4404"/>
                    <a:pt x="53777" y="14725"/>
                  </a:cubicBezTo>
                  <a:cubicBezTo>
                    <a:pt x="53958" y="25408"/>
                    <a:pt x="50337" y="29210"/>
                    <a:pt x="39835" y="29029"/>
                  </a:cubicBezTo>
                  <a:cubicBezTo>
                    <a:pt x="26979" y="28848"/>
                    <a:pt x="13942" y="29753"/>
                    <a:pt x="1086" y="30115"/>
                  </a:cubicBezTo>
                  <a:cubicBezTo>
                    <a:pt x="724" y="27580"/>
                    <a:pt x="362" y="25045"/>
                    <a:pt x="0" y="22511"/>
                  </a:cubicBezTo>
                  <a:close/>
                </a:path>
              </a:pathLst>
            </a:custGeom>
            <a:solidFill>
              <a:srgbClr val="E2E1E1"/>
            </a:solidFill>
            <a:ln w="18102" cap="flat">
              <a:noFill/>
              <a:prstDash val="solid"/>
              <a:miter/>
            </a:ln>
          </p:spPr>
          <p:txBody>
            <a:bodyPr rtlCol="0" anchor="ctr"/>
            <a:lstStyle/>
            <a:p>
              <a:endParaRPr lang="ja-JP" altLang="en-US" sz="1200"/>
            </a:p>
          </p:txBody>
        </p:sp>
        <p:sp>
          <p:nvSpPr>
            <p:cNvPr id="1303" name="フリーフォーム: 図形 1302">
              <a:extLst>
                <a:ext uri="{FF2B5EF4-FFF2-40B4-BE49-F238E27FC236}">
                  <a16:creationId xmlns:a16="http://schemas.microsoft.com/office/drawing/2014/main" id="{1101CCB9-0E96-97F3-3BD8-9F266AD3B51E}"/>
                </a:ext>
              </a:extLst>
            </p:cNvPr>
            <p:cNvSpPr/>
            <p:nvPr/>
          </p:nvSpPr>
          <p:spPr>
            <a:xfrm>
              <a:off x="8130252" y="3201189"/>
              <a:ext cx="81067" cy="54940"/>
            </a:xfrm>
            <a:custGeom>
              <a:avLst/>
              <a:gdLst>
                <a:gd name="connsiteX0" fmla="*/ 14978 w 81067"/>
                <a:gd name="connsiteY0" fmla="*/ 24082 h 54940"/>
                <a:gd name="connsiteX1" fmla="*/ 312 w 81067"/>
                <a:gd name="connsiteY1" fmla="*/ 543 h 54940"/>
                <a:gd name="connsiteX2" fmla="*/ 9003 w 81067"/>
                <a:gd name="connsiteY2" fmla="*/ 21004 h 54940"/>
                <a:gd name="connsiteX3" fmla="*/ 45579 w 81067"/>
                <a:gd name="connsiteY3" fmla="*/ 0 h 54940"/>
                <a:gd name="connsiteX4" fmla="*/ 72014 w 81067"/>
                <a:gd name="connsiteY4" fmla="*/ 16477 h 54940"/>
                <a:gd name="connsiteX5" fmla="*/ 81068 w 81067"/>
                <a:gd name="connsiteY5" fmla="*/ 50337 h 54940"/>
                <a:gd name="connsiteX6" fmla="*/ 63685 w 81067"/>
                <a:gd name="connsiteY6" fmla="*/ 52871 h 54940"/>
                <a:gd name="connsiteX7" fmla="*/ 64047 w 81067"/>
                <a:gd name="connsiteY7" fmla="*/ 51242 h 54940"/>
                <a:gd name="connsiteX8" fmla="*/ 28920 w 81067"/>
                <a:gd name="connsiteY8" fmla="*/ 24444 h 54940"/>
                <a:gd name="connsiteX9" fmla="*/ 14797 w 81067"/>
                <a:gd name="connsiteY9" fmla="*/ 23901 h 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67" h="54940">
                  <a:moveTo>
                    <a:pt x="14978" y="24082"/>
                  </a:moveTo>
                  <a:cubicBezTo>
                    <a:pt x="-5301" y="25711"/>
                    <a:pt x="1217" y="10864"/>
                    <a:pt x="312" y="543"/>
                  </a:cubicBezTo>
                  <a:cubicBezTo>
                    <a:pt x="7011" y="5794"/>
                    <a:pt x="-1499" y="17563"/>
                    <a:pt x="9003" y="21004"/>
                  </a:cubicBezTo>
                  <a:cubicBezTo>
                    <a:pt x="13711" y="22633"/>
                    <a:pt x="42682" y="5794"/>
                    <a:pt x="45579" y="0"/>
                  </a:cubicBezTo>
                  <a:cubicBezTo>
                    <a:pt x="51608" y="9053"/>
                    <a:pt x="60426" y="14540"/>
                    <a:pt x="72014" y="16477"/>
                  </a:cubicBezTo>
                  <a:cubicBezTo>
                    <a:pt x="53003" y="33859"/>
                    <a:pt x="78533" y="38748"/>
                    <a:pt x="81068" y="50337"/>
                  </a:cubicBezTo>
                  <a:cubicBezTo>
                    <a:pt x="77084" y="62468"/>
                    <a:pt x="68574" y="45991"/>
                    <a:pt x="63685" y="52871"/>
                  </a:cubicBezTo>
                  <a:cubicBezTo>
                    <a:pt x="63685" y="52871"/>
                    <a:pt x="64047" y="51242"/>
                    <a:pt x="64047" y="51242"/>
                  </a:cubicBezTo>
                  <a:cubicBezTo>
                    <a:pt x="59702" y="32592"/>
                    <a:pt x="52097" y="18650"/>
                    <a:pt x="28920" y="24444"/>
                  </a:cubicBezTo>
                  <a:cubicBezTo>
                    <a:pt x="24575" y="25530"/>
                    <a:pt x="19505" y="24082"/>
                    <a:pt x="14797" y="23901"/>
                  </a:cubicBezTo>
                  <a:close/>
                </a:path>
              </a:pathLst>
            </a:custGeom>
            <a:solidFill>
              <a:srgbClr val="444343"/>
            </a:solidFill>
            <a:ln w="18102" cap="flat">
              <a:noFill/>
              <a:prstDash val="solid"/>
              <a:miter/>
            </a:ln>
          </p:spPr>
          <p:txBody>
            <a:bodyPr rtlCol="0" anchor="ctr"/>
            <a:lstStyle/>
            <a:p>
              <a:endParaRPr lang="ja-JP" altLang="en-US" sz="1200"/>
            </a:p>
          </p:txBody>
        </p:sp>
        <p:sp>
          <p:nvSpPr>
            <p:cNvPr id="1304" name="フリーフォーム: 図形 1303">
              <a:extLst>
                <a:ext uri="{FF2B5EF4-FFF2-40B4-BE49-F238E27FC236}">
                  <a16:creationId xmlns:a16="http://schemas.microsoft.com/office/drawing/2014/main" id="{116AF997-2EF8-02E8-02B8-AED25B3C75E5}"/>
                </a:ext>
              </a:extLst>
            </p:cNvPr>
            <p:cNvSpPr/>
            <p:nvPr/>
          </p:nvSpPr>
          <p:spPr>
            <a:xfrm>
              <a:off x="5073846" y="3199016"/>
              <a:ext cx="81248" cy="57294"/>
            </a:xfrm>
            <a:custGeom>
              <a:avLst/>
              <a:gdLst>
                <a:gd name="connsiteX0" fmla="*/ 14979 w 81248"/>
                <a:gd name="connsiteY0" fmla="*/ 26255 h 57294"/>
                <a:gd name="connsiteX1" fmla="*/ 312 w 81248"/>
                <a:gd name="connsiteY1" fmla="*/ 2716 h 57294"/>
                <a:gd name="connsiteX2" fmla="*/ 8279 w 81248"/>
                <a:gd name="connsiteY2" fmla="*/ 22090 h 57294"/>
                <a:gd name="connsiteX3" fmla="*/ 45941 w 81248"/>
                <a:gd name="connsiteY3" fmla="*/ 0 h 57294"/>
                <a:gd name="connsiteX4" fmla="*/ 74187 w 81248"/>
                <a:gd name="connsiteY4" fmla="*/ 16839 h 57294"/>
                <a:gd name="connsiteX5" fmla="*/ 81249 w 81248"/>
                <a:gd name="connsiteY5" fmla="*/ 52690 h 57294"/>
                <a:gd name="connsiteX6" fmla="*/ 63866 w 81248"/>
                <a:gd name="connsiteY6" fmla="*/ 55225 h 57294"/>
                <a:gd name="connsiteX7" fmla="*/ 64228 w 81248"/>
                <a:gd name="connsiteY7" fmla="*/ 53596 h 57294"/>
                <a:gd name="connsiteX8" fmla="*/ 29102 w 81248"/>
                <a:gd name="connsiteY8" fmla="*/ 26798 h 57294"/>
                <a:gd name="connsiteX9" fmla="*/ 14979 w 81248"/>
                <a:gd name="connsiteY9" fmla="*/ 26255 h 5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248" h="57294">
                  <a:moveTo>
                    <a:pt x="14979" y="26255"/>
                  </a:moveTo>
                  <a:cubicBezTo>
                    <a:pt x="-5301" y="27884"/>
                    <a:pt x="1217" y="13037"/>
                    <a:pt x="312" y="2716"/>
                  </a:cubicBezTo>
                  <a:cubicBezTo>
                    <a:pt x="6830" y="7967"/>
                    <a:pt x="1579" y="25530"/>
                    <a:pt x="8279" y="22090"/>
                  </a:cubicBezTo>
                  <a:cubicBezTo>
                    <a:pt x="20592" y="15753"/>
                    <a:pt x="42319" y="24806"/>
                    <a:pt x="45941" y="0"/>
                  </a:cubicBezTo>
                  <a:cubicBezTo>
                    <a:pt x="49381" y="15391"/>
                    <a:pt x="59340" y="18469"/>
                    <a:pt x="74187" y="16839"/>
                  </a:cubicBezTo>
                  <a:cubicBezTo>
                    <a:pt x="53183" y="36213"/>
                    <a:pt x="78533" y="41102"/>
                    <a:pt x="81249" y="52690"/>
                  </a:cubicBezTo>
                  <a:cubicBezTo>
                    <a:pt x="77265" y="64822"/>
                    <a:pt x="68755" y="48345"/>
                    <a:pt x="63866" y="55225"/>
                  </a:cubicBezTo>
                  <a:cubicBezTo>
                    <a:pt x="63866" y="55225"/>
                    <a:pt x="64228" y="53596"/>
                    <a:pt x="64228" y="53596"/>
                  </a:cubicBezTo>
                  <a:cubicBezTo>
                    <a:pt x="59883" y="34946"/>
                    <a:pt x="52278" y="21004"/>
                    <a:pt x="29102" y="26798"/>
                  </a:cubicBezTo>
                  <a:cubicBezTo>
                    <a:pt x="24756" y="27884"/>
                    <a:pt x="19686" y="26436"/>
                    <a:pt x="14979" y="26255"/>
                  </a:cubicBezTo>
                  <a:close/>
                </a:path>
              </a:pathLst>
            </a:custGeom>
            <a:solidFill>
              <a:srgbClr val="444343"/>
            </a:solidFill>
            <a:ln w="18102" cap="flat">
              <a:noFill/>
              <a:prstDash val="solid"/>
              <a:miter/>
            </a:ln>
          </p:spPr>
          <p:txBody>
            <a:bodyPr rtlCol="0" anchor="ctr"/>
            <a:lstStyle/>
            <a:p>
              <a:endParaRPr lang="ja-JP" altLang="en-US" sz="1200"/>
            </a:p>
          </p:txBody>
        </p:sp>
        <p:sp>
          <p:nvSpPr>
            <p:cNvPr id="1305" name="フリーフォーム: 図形 1304">
              <a:extLst>
                <a:ext uri="{FF2B5EF4-FFF2-40B4-BE49-F238E27FC236}">
                  <a16:creationId xmlns:a16="http://schemas.microsoft.com/office/drawing/2014/main" id="{449DB5C1-9AF7-A90C-1086-CF6D8ECA0D0A}"/>
                </a:ext>
              </a:extLst>
            </p:cNvPr>
            <p:cNvSpPr/>
            <p:nvPr/>
          </p:nvSpPr>
          <p:spPr>
            <a:xfrm>
              <a:off x="6014306" y="3199016"/>
              <a:ext cx="81248" cy="57150"/>
            </a:xfrm>
            <a:custGeom>
              <a:avLst/>
              <a:gdLst>
                <a:gd name="connsiteX0" fmla="*/ 63866 w 81248"/>
                <a:gd name="connsiteY0" fmla="*/ 55225 h 57150"/>
                <a:gd name="connsiteX1" fmla="*/ 64228 w 81248"/>
                <a:gd name="connsiteY1" fmla="*/ 53596 h 57150"/>
                <a:gd name="connsiteX2" fmla="*/ 29101 w 81248"/>
                <a:gd name="connsiteY2" fmla="*/ 26798 h 57150"/>
                <a:gd name="connsiteX3" fmla="*/ 14978 w 81248"/>
                <a:gd name="connsiteY3" fmla="*/ 26255 h 57150"/>
                <a:gd name="connsiteX4" fmla="*/ 312 w 81248"/>
                <a:gd name="connsiteY4" fmla="*/ 2716 h 57150"/>
                <a:gd name="connsiteX5" fmla="*/ 8279 w 81248"/>
                <a:gd name="connsiteY5" fmla="*/ 22090 h 57150"/>
                <a:gd name="connsiteX6" fmla="*/ 45941 w 81248"/>
                <a:gd name="connsiteY6" fmla="*/ 0 h 57150"/>
                <a:gd name="connsiteX7" fmla="*/ 74006 w 81248"/>
                <a:gd name="connsiteY7" fmla="*/ 16839 h 57150"/>
                <a:gd name="connsiteX8" fmla="*/ 81249 w 81248"/>
                <a:gd name="connsiteY8" fmla="*/ 52510 h 57150"/>
                <a:gd name="connsiteX9" fmla="*/ 63866 w 81248"/>
                <a:gd name="connsiteY9" fmla="*/ 5522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248" h="57150">
                  <a:moveTo>
                    <a:pt x="63866" y="55225"/>
                  </a:moveTo>
                  <a:cubicBezTo>
                    <a:pt x="63866" y="55225"/>
                    <a:pt x="64228" y="53596"/>
                    <a:pt x="64228" y="53596"/>
                  </a:cubicBezTo>
                  <a:cubicBezTo>
                    <a:pt x="59883" y="34946"/>
                    <a:pt x="52278" y="21004"/>
                    <a:pt x="29101" y="26798"/>
                  </a:cubicBezTo>
                  <a:cubicBezTo>
                    <a:pt x="24756" y="27884"/>
                    <a:pt x="19686" y="26436"/>
                    <a:pt x="14978" y="26255"/>
                  </a:cubicBezTo>
                  <a:cubicBezTo>
                    <a:pt x="-5301" y="27884"/>
                    <a:pt x="1217" y="13037"/>
                    <a:pt x="312" y="2716"/>
                  </a:cubicBezTo>
                  <a:cubicBezTo>
                    <a:pt x="6830" y="7967"/>
                    <a:pt x="1579" y="25530"/>
                    <a:pt x="8279" y="22090"/>
                  </a:cubicBezTo>
                  <a:cubicBezTo>
                    <a:pt x="20592" y="15753"/>
                    <a:pt x="42319" y="24806"/>
                    <a:pt x="45941" y="0"/>
                  </a:cubicBezTo>
                  <a:cubicBezTo>
                    <a:pt x="49381" y="15391"/>
                    <a:pt x="59340" y="18469"/>
                    <a:pt x="74006" y="16839"/>
                  </a:cubicBezTo>
                  <a:cubicBezTo>
                    <a:pt x="53365" y="36032"/>
                    <a:pt x="78352" y="41102"/>
                    <a:pt x="81249" y="52510"/>
                  </a:cubicBezTo>
                  <a:cubicBezTo>
                    <a:pt x="77084" y="64641"/>
                    <a:pt x="68755" y="48345"/>
                    <a:pt x="63866" y="55225"/>
                  </a:cubicBezTo>
                  <a:close/>
                </a:path>
              </a:pathLst>
            </a:custGeom>
            <a:solidFill>
              <a:srgbClr val="444343"/>
            </a:solidFill>
            <a:ln w="18102" cap="flat">
              <a:noFill/>
              <a:prstDash val="solid"/>
              <a:miter/>
            </a:ln>
          </p:spPr>
          <p:txBody>
            <a:bodyPr rtlCol="0" anchor="ctr"/>
            <a:lstStyle/>
            <a:p>
              <a:endParaRPr lang="ja-JP" altLang="en-US" sz="1200"/>
            </a:p>
          </p:txBody>
        </p:sp>
        <p:sp>
          <p:nvSpPr>
            <p:cNvPr id="1306" name="フリーフォーム: 図形 1305">
              <a:extLst>
                <a:ext uri="{FF2B5EF4-FFF2-40B4-BE49-F238E27FC236}">
                  <a16:creationId xmlns:a16="http://schemas.microsoft.com/office/drawing/2014/main" id="{EA02E918-1997-C5E0-A41A-4632BD3C68A2}"/>
                </a:ext>
              </a:extLst>
            </p:cNvPr>
            <p:cNvSpPr/>
            <p:nvPr/>
          </p:nvSpPr>
          <p:spPr>
            <a:xfrm>
              <a:off x="6602049" y="3199016"/>
              <a:ext cx="81248" cy="57294"/>
            </a:xfrm>
            <a:custGeom>
              <a:avLst/>
              <a:gdLst>
                <a:gd name="connsiteX0" fmla="*/ 63866 w 81248"/>
                <a:gd name="connsiteY0" fmla="*/ 55225 h 57294"/>
                <a:gd name="connsiteX1" fmla="*/ 64229 w 81248"/>
                <a:gd name="connsiteY1" fmla="*/ 53596 h 57294"/>
                <a:gd name="connsiteX2" fmla="*/ 29102 w 81248"/>
                <a:gd name="connsiteY2" fmla="*/ 26798 h 57294"/>
                <a:gd name="connsiteX3" fmla="*/ 14978 w 81248"/>
                <a:gd name="connsiteY3" fmla="*/ 26255 h 57294"/>
                <a:gd name="connsiteX4" fmla="*/ 312 w 81248"/>
                <a:gd name="connsiteY4" fmla="*/ 2716 h 57294"/>
                <a:gd name="connsiteX5" fmla="*/ 8279 w 81248"/>
                <a:gd name="connsiteY5" fmla="*/ 22090 h 57294"/>
                <a:gd name="connsiteX6" fmla="*/ 45941 w 81248"/>
                <a:gd name="connsiteY6" fmla="*/ 0 h 57294"/>
                <a:gd name="connsiteX7" fmla="*/ 74187 w 81248"/>
                <a:gd name="connsiteY7" fmla="*/ 16839 h 57294"/>
                <a:gd name="connsiteX8" fmla="*/ 81249 w 81248"/>
                <a:gd name="connsiteY8" fmla="*/ 52690 h 57294"/>
                <a:gd name="connsiteX9" fmla="*/ 63866 w 81248"/>
                <a:gd name="connsiteY9" fmla="*/ 55225 h 5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248" h="57294">
                  <a:moveTo>
                    <a:pt x="63866" y="55225"/>
                  </a:moveTo>
                  <a:cubicBezTo>
                    <a:pt x="63866" y="55225"/>
                    <a:pt x="64229" y="53596"/>
                    <a:pt x="64229" y="53596"/>
                  </a:cubicBezTo>
                  <a:cubicBezTo>
                    <a:pt x="59883" y="34946"/>
                    <a:pt x="52278" y="21004"/>
                    <a:pt x="29102" y="26798"/>
                  </a:cubicBezTo>
                  <a:cubicBezTo>
                    <a:pt x="24756" y="27884"/>
                    <a:pt x="19686" y="26436"/>
                    <a:pt x="14978" y="26255"/>
                  </a:cubicBezTo>
                  <a:cubicBezTo>
                    <a:pt x="-5301" y="27884"/>
                    <a:pt x="1217" y="13037"/>
                    <a:pt x="312" y="2716"/>
                  </a:cubicBezTo>
                  <a:cubicBezTo>
                    <a:pt x="7011" y="7967"/>
                    <a:pt x="1579" y="25530"/>
                    <a:pt x="8279" y="22090"/>
                  </a:cubicBezTo>
                  <a:cubicBezTo>
                    <a:pt x="20591" y="15753"/>
                    <a:pt x="42319" y="24806"/>
                    <a:pt x="45941" y="0"/>
                  </a:cubicBezTo>
                  <a:cubicBezTo>
                    <a:pt x="49381" y="15391"/>
                    <a:pt x="59339" y="18469"/>
                    <a:pt x="74187" y="16839"/>
                  </a:cubicBezTo>
                  <a:cubicBezTo>
                    <a:pt x="53183" y="36213"/>
                    <a:pt x="78532" y="41102"/>
                    <a:pt x="81249" y="52690"/>
                  </a:cubicBezTo>
                  <a:cubicBezTo>
                    <a:pt x="77265" y="64822"/>
                    <a:pt x="68755" y="48345"/>
                    <a:pt x="63866" y="55225"/>
                  </a:cubicBezTo>
                  <a:close/>
                </a:path>
              </a:pathLst>
            </a:custGeom>
            <a:solidFill>
              <a:srgbClr val="444343"/>
            </a:solidFill>
            <a:ln w="18102" cap="flat">
              <a:noFill/>
              <a:prstDash val="solid"/>
              <a:miter/>
            </a:ln>
          </p:spPr>
          <p:txBody>
            <a:bodyPr rtlCol="0" anchor="ctr"/>
            <a:lstStyle/>
            <a:p>
              <a:endParaRPr lang="ja-JP" altLang="en-US" sz="1200"/>
            </a:p>
          </p:txBody>
        </p:sp>
        <p:sp>
          <p:nvSpPr>
            <p:cNvPr id="1307" name="フリーフォーム: 図形 1306">
              <a:extLst>
                <a:ext uri="{FF2B5EF4-FFF2-40B4-BE49-F238E27FC236}">
                  <a16:creationId xmlns:a16="http://schemas.microsoft.com/office/drawing/2014/main" id="{2F1B19F0-401B-E001-63B2-CE47DE0046B6}"/>
                </a:ext>
              </a:extLst>
            </p:cNvPr>
            <p:cNvSpPr/>
            <p:nvPr/>
          </p:nvSpPr>
          <p:spPr>
            <a:xfrm>
              <a:off x="6239503" y="3208612"/>
              <a:ext cx="54903" cy="99043"/>
            </a:xfrm>
            <a:custGeom>
              <a:avLst/>
              <a:gdLst>
                <a:gd name="connsiteX0" fmla="*/ 0 w 54903"/>
                <a:gd name="connsiteY0" fmla="*/ 44724 h 99043"/>
                <a:gd name="connsiteX1" fmla="*/ 47258 w 54903"/>
                <a:gd name="connsiteY1" fmla="*/ 40016 h 99043"/>
                <a:gd name="connsiteX2" fmla="*/ 25168 w 54903"/>
                <a:gd name="connsiteY2" fmla="*/ 1811 h 99043"/>
                <a:gd name="connsiteX3" fmla="*/ 52147 w 54903"/>
                <a:gd name="connsiteY3" fmla="*/ 0 h 99043"/>
                <a:gd name="connsiteX4" fmla="*/ 54863 w 54903"/>
                <a:gd name="connsiteY4" fmla="*/ 99044 h 99043"/>
                <a:gd name="connsiteX5" fmla="*/ 50880 w 54903"/>
                <a:gd name="connsiteY5" fmla="*/ 65003 h 99043"/>
                <a:gd name="connsiteX6" fmla="*/ 31505 w 54903"/>
                <a:gd name="connsiteY6" fmla="*/ 45629 h 99043"/>
                <a:gd name="connsiteX7" fmla="*/ 0 w 54903"/>
                <a:gd name="connsiteY7" fmla="*/ 44362 h 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03" h="99043">
                  <a:moveTo>
                    <a:pt x="0" y="44724"/>
                  </a:moveTo>
                  <a:cubicBezTo>
                    <a:pt x="14485" y="37481"/>
                    <a:pt x="30238" y="44724"/>
                    <a:pt x="47258" y="40016"/>
                  </a:cubicBezTo>
                  <a:cubicBezTo>
                    <a:pt x="36213" y="28790"/>
                    <a:pt x="46715" y="7062"/>
                    <a:pt x="25168" y="1811"/>
                  </a:cubicBezTo>
                  <a:cubicBezTo>
                    <a:pt x="34221" y="1811"/>
                    <a:pt x="43456" y="4889"/>
                    <a:pt x="52147" y="0"/>
                  </a:cubicBezTo>
                  <a:cubicBezTo>
                    <a:pt x="57760" y="32954"/>
                    <a:pt x="52690" y="66090"/>
                    <a:pt x="54863" y="99044"/>
                  </a:cubicBezTo>
                  <a:cubicBezTo>
                    <a:pt x="44724" y="88904"/>
                    <a:pt x="50880" y="76229"/>
                    <a:pt x="50880" y="65003"/>
                  </a:cubicBezTo>
                  <a:cubicBezTo>
                    <a:pt x="50880" y="50337"/>
                    <a:pt x="46896" y="44362"/>
                    <a:pt x="31505" y="45629"/>
                  </a:cubicBezTo>
                  <a:cubicBezTo>
                    <a:pt x="21184" y="46534"/>
                    <a:pt x="10502" y="44905"/>
                    <a:pt x="0" y="44362"/>
                  </a:cubicBezTo>
                  <a:close/>
                </a:path>
              </a:pathLst>
            </a:custGeom>
            <a:solidFill>
              <a:srgbClr val="7B7A7A"/>
            </a:solidFill>
            <a:ln w="18102" cap="flat">
              <a:noFill/>
              <a:prstDash val="solid"/>
              <a:miter/>
            </a:ln>
          </p:spPr>
          <p:txBody>
            <a:bodyPr rtlCol="0" anchor="ctr"/>
            <a:lstStyle/>
            <a:p>
              <a:endParaRPr lang="ja-JP" altLang="en-US" sz="1200"/>
            </a:p>
          </p:txBody>
        </p:sp>
        <p:sp>
          <p:nvSpPr>
            <p:cNvPr id="1308" name="フリーフォーム: 図形 1307">
              <a:extLst>
                <a:ext uri="{FF2B5EF4-FFF2-40B4-BE49-F238E27FC236}">
                  <a16:creationId xmlns:a16="http://schemas.microsoft.com/office/drawing/2014/main" id="{EA81EB57-4634-EA47-CCB3-F1C85E71A4D5}"/>
                </a:ext>
              </a:extLst>
            </p:cNvPr>
            <p:cNvSpPr/>
            <p:nvPr/>
          </p:nvSpPr>
          <p:spPr>
            <a:xfrm>
              <a:off x="4741531" y="3260397"/>
              <a:ext cx="55232" cy="39065"/>
            </a:xfrm>
            <a:custGeom>
              <a:avLst/>
              <a:gdLst>
                <a:gd name="connsiteX0" fmla="*/ 13768 w 55232"/>
                <a:gd name="connsiteY0" fmla="*/ 0 h 39065"/>
                <a:gd name="connsiteX1" fmla="*/ 55232 w 55232"/>
                <a:gd name="connsiteY1" fmla="*/ 30238 h 39065"/>
                <a:gd name="connsiteX2" fmla="*/ 3990 w 55232"/>
                <a:gd name="connsiteY2" fmla="*/ 30238 h 39065"/>
                <a:gd name="connsiteX3" fmla="*/ 13587 w 55232"/>
                <a:gd name="connsiteY3" fmla="*/ 181 h 39065"/>
              </a:gdLst>
              <a:ahLst/>
              <a:cxnLst>
                <a:cxn ang="0">
                  <a:pos x="connsiteX0" y="connsiteY0"/>
                </a:cxn>
                <a:cxn ang="0">
                  <a:pos x="connsiteX1" y="connsiteY1"/>
                </a:cxn>
                <a:cxn ang="0">
                  <a:pos x="connsiteX2" y="connsiteY2"/>
                </a:cxn>
                <a:cxn ang="0">
                  <a:pos x="connsiteX3" y="connsiteY3"/>
                </a:cxn>
              </a:cxnLst>
              <a:rect l="l" t="t" r="r" b="b"/>
              <a:pathLst>
                <a:path w="55232" h="39065">
                  <a:moveTo>
                    <a:pt x="13768" y="0"/>
                  </a:moveTo>
                  <a:cubicBezTo>
                    <a:pt x="6525" y="48345"/>
                    <a:pt x="43282" y="18469"/>
                    <a:pt x="55232" y="30238"/>
                  </a:cubicBezTo>
                  <a:cubicBezTo>
                    <a:pt x="40023" y="41827"/>
                    <a:pt x="13043" y="42189"/>
                    <a:pt x="3990" y="30238"/>
                  </a:cubicBezTo>
                  <a:cubicBezTo>
                    <a:pt x="-4158" y="19555"/>
                    <a:pt x="731" y="11407"/>
                    <a:pt x="13587" y="181"/>
                  </a:cubicBezTo>
                  <a:close/>
                </a:path>
              </a:pathLst>
            </a:custGeom>
            <a:solidFill>
              <a:srgbClr val="373636"/>
            </a:solidFill>
            <a:ln w="18102" cap="flat">
              <a:noFill/>
              <a:prstDash val="solid"/>
              <a:miter/>
            </a:ln>
          </p:spPr>
          <p:txBody>
            <a:bodyPr rtlCol="0" anchor="ctr"/>
            <a:lstStyle/>
            <a:p>
              <a:endParaRPr lang="ja-JP" altLang="en-US" sz="1200"/>
            </a:p>
          </p:txBody>
        </p:sp>
        <p:sp>
          <p:nvSpPr>
            <p:cNvPr id="1309" name="フリーフォーム: 図形 1308">
              <a:extLst>
                <a:ext uri="{FF2B5EF4-FFF2-40B4-BE49-F238E27FC236}">
                  <a16:creationId xmlns:a16="http://schemas.microsoft.com/office/drawing/2014/main" id="{0A552686-E194-03C6-7567-553EDFE1A138}"/>
                </a:ext>
              </a:extLst>
            </p:cNvPr>
            <p:cNvSpPr/>
            <p:nvPr/>
          </p:nvSpPr>
          <p:spPr>
            <a:xfrm>
              <a:off x="7475465" y="3201240"/>
              <a:ext cx="28089" cy="63736"/>
            </a:xfrm>
            <a:custGeom>
              <a:avLst/>
              <a:gdLst>
                <a:gd name="connsiteX0" fmla="*/ 0 w 28089"/>
                <a:gd name="connsiteY0" fmla="*/ 58433 h 63736"/>
                <a:gd name="connsiteX1" fmla="*/ 17925 w 28089"/>
                <a:gd name="connsiteY1" fmla="*/ 31816 h 63736"/>
                <a:gd name="connsiteX2" fmla="*/ 17744 w 28089"/>
                <a:gd name="connsiteY2" fmla="*/ 7553 h 63736"/>
                <a:gd name="connsiteX3" fmla="*/ 24082 w 28089"/>
                <a:gd name="connsiteY3" fmla="*/ 130 h 63736"/>
                <a:gd name="connsiteX4" fmla="*/ 27884 w 28089"/>
                <a:gd name="connsiteY4" fmla="*/ 7734 h 63736"/>
                <a:gd name="connsiteX5" fmla="*/ 27341 w 28089"/>
                <a:gd name="connsiteY5" fmla="*/ 49018 h 63736"/>
                <a:gd name="connsiteX6" fmla="*/ 0 w 28089"/>
                <a:gd name="connsiteY6" fmla="*/ 58614 h 6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89" h="63736">
                  <a:moveTo>
                    <a:pt x="0" y="58433"/>
                  </a:moveTo>
                  <a:cubicBezTo>
                    <a:pt x="17563" y="55898"/>
                    <a:pt x="20098" y="45758"/>
                    <a:pt x="17925" y="31816"/>
                  </a:cubicBezTo>
                  <a:cubicBezTo>
                    <a:pt x="16658" y="23849"/>
                    <a:pt x="17925" y="15701"/>
                    <a:pt x="17744" y="7553"/>
                  </a:cubicBezTo>
                  <a:cubicBezTo>
                    <a:pt x="17744" y="3208"/>
                    <a:pt x="18469" y="-776"/>
                    <a:pt x="24082" y="130"/>
                  </a:cubicBezTo>
                  <a:cubicBezTo>
                    <a:pt x="28065" y="854"/>
                    <a:pt x="27884" y="4294"/>
                    <a:pt x="27884" y="7734"/>
                  </a:cubicBezTo>
                  <a:cubicBezTo>
                    <a:pt x="27884" y="21495"/>
                    <a:pt x="28608" y="35257"/>
                    <a:pt x="27341" y="49018"/>
                  </a:cubicBezTo>
                  <a:cubicBezTo>
                    <a:pt x="25349" y="69478"/>
                    <a:pt x="13218" y="64408"/>
                    <a:pt x="0" y="58614"/>
                  </a:cubicBezTo>
                  <a:close/>
                </a:path>
              </a:pathLst>
            </a:custGeom>
            <a:solidFill>
              <a:srgbClr val="444343"/>
            </a:solidFill>
            <a:ln w="18102" cap="flat">
              <a:noFill/>
              <a:prstDash val="solid"/>
              <a:miter/>
            </a:ln>
          </p:spPr>
          <p:txBody>
            <a:bodyPr rtlCol="0" anchor="ctr"/>
            <a:lstStyle/>
            <a:p>
              <a:endParaRPr lang="ja-JP" altLang="en-US" sz="1200"/>
            </a:p>
          </p:txBody>
        </p:sp>
        <p:sp>
          <p:nvSpPr>
            <p:cNvPr id="1310" name="フリーフォーム: 図形 1309">
              <a:extLst>
                <a:ext uri="{FF2B5EF4-FFF2-40B4-BE49-F238E27FC236}">
                  <a16:creationId xmlns:a16="http://schemas.microsoft.com/office/drawing/2014/main" id="{47D7CBC9-E88C-4F11-EC17-F40EF7F9DE54}"/>
                </a:ext>
              </a:extLst>
            </p:cNvPr>
            <p:cNvSpPr/>
            <p:nvPr/>
          </p:nvSpPr>
          <p:spPr>
            <a:xfrm>
              <a:off x="6985317" y="3244101"/>
              <a:ext cx="47620" cy="25508"/>
            </a:xfrm>
            <a:custGeom>
              <a:avLst/>
              <a:gdLst>
                <a:gd name="connsiteX0" fmla="*/ 43637 w 47620"/>
                <a:gd name="connsiteY0" fmla="*/ 24082 h 25508"/>
                <a:gd name="connsiteX1" fmla="*/ 1448 w 47620"/>
                <a:gd name="connsiteY1" fmla="*/ 22996 h 25508"/>
                <a:gd name="connsiteX2" fmla="*/ 36575 w 47620"/>
                <a:gd name="connsiteY2" fmla="*/ 12856 h 25508"/>
                <a:gd name="connsiteX3" fmla="*/ 0 w 47620"/>
                <a:gd name="connsiteY3" fmla="*/ 4889 h 25508"/>
                <a:gd name="connsiteX4" fmla="*/ 47621 w 47620"/>
                <a:gd name="connsiteY4" fmla="*/ 0 h 25508"/>
                <a:gd name="connsiteX5" fmla="*/ 43637 w 47620"/>
                <a:gd name="connsiteY5" fmla="*/ 24082 h 2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0" h="25508">
                  <a:moveTo>
                    <a:pt x="43637" y="24082"/>
                  </a:moveTo>
                  <a:cubicBezTo>
                    <a:pt x="30419" y="25530"/>
                    <a:pt x="17201" y="26798"/>
                    <a:pt x="1448" y="22996"/>
                  </a:cubicBezTo>
                  <a:cubicBezTo>
                    <a:pt x="12131" y="9416"/>
                    <a:pt x="26436" y="20461"/>
                    <a:pt x="36575" y="12856"/>
                  </a:cubicBezTo>
                  <a:cubicBezTo>
                    <a:pt x="26254" y="6881"/>
                    <a:pt x="13399" y="14123"/>
                    <a:pt x="0" y="4889"/>
                  </a:cubicBezTo>
                  <a:cubicBezTo>
                    <a:pt x="17925" y="-2173"/>
                    <a:pt x="33316" y="3078"/>
                    <a:pt x="47621" y="0"/>
                  </a:cubicBezTo>
                  <a:cubicBezTo>
                    <a:pt x="44724" y="7786"/>
                    <a:pt x="41283" y="15572"/>
                    <a:pt x="43637" y="24082"/>
                  </a:cubicBezTo>
                  <a:close/>
                </a:path>
              </a:pathLst>
            </a:custGeom>
            <a:solidFill>
              <a:srgbClr val="CDCDCD"/>
            </a:solidFill>
            <a:ln w="18102" cap="flat">
              <a:noFill/>
              <a:prstDash val="solid"/>
              <a:miter/>
            </a:ln>
          </p:spPr>
          <p:txBody>
            <a:bodyPr rtlCol="0" anchor="ctr"/>
            <a:lstStyle/>
            <a:p>
              <a:endParaRPr lang="ja-JP" altLang="en-US" sz="1200"/>
            </a:p>
          </p:txBody>
        </p:sp>
        <p:sp>
          <p:nvSpPr>
            <p:cNvPr id="1311" name="フリーフォーム: 図形 1310">
              <a:extLst>
                <a:ext uri="{FF2B5EF4-FFF2-40B4-BE49-F238E27FC236}">
                  <a16:creationId xmlns:a16="http://schemas.microsoft.com/office/drawing/2014/main" id="{4B2C0821-310E-B653-22D8-8A420CFFCF46}"/>
                </a:ext>
              </a:extLst>
            </p:cNvPr>
            <p:cNvSpPr/>
            <p:nvPr/>
          </p:nvSpPr>
          <p:spPr>
            <a:xfrm>
              <a:off x="6407171" y="3196662"/>
              <a:ext cx="44216" cy="57707"/>
            </a:xfrm>
            <a:custGeom>
              <a:avLst/>
              <a:gdLst>
                <a:gd name="connsiteX0" fmla="*/ 23177 w 44216"/>
                <a:gd name="connsiteY0" fmla="*/ 45991 h 57707"/>
                <a:gd name="connsiteX1" fmla="*/ 21003 w 44216"/>
                <a:gd name="connsiteY1" fmla="*/ 43999 h 57707"/>
                <a:gd name="connsiteX2" fmla="*/ 0 w 44216"/>
                <a:gd name="connsiteY2" fmla="*/ 0 h 57707"/>
                <a:gd name="connsiteX3" fmla="*/ 41645 w 44216"/>
                <a:gd name="connsiteY3" fmla="*/ 47620 h 57707"/>
                <a:gd name="connsiteX4" fmla="*/ 42550 w 44216"/>
                <a:gd name="connsiteY4" fmla="*/ 55950 h 57707"/>
                <a:gd name="connsiteX5" fmla="*/ 34221 w 44216"/>
                <a:gd name="connsiteY5" fmla="*/ 55587 h 57707"/>
                <a:gd name="connsiteX6" fmla="*/ 23177 w 44216"/>
                <a:gd name="connsiteY6" fmla="*/ 46172 h 5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6" h="57707">
                  <a:moveTo>
                    <a:pt x="23177" y="45991"/>
                  </a:moveTo>
                  <a:cubicBezTo>
                    <a:pt x="23177" y="44724"/>
                    <a:pt x="22271" y="43999"/>
                    <a:pt x="21003" y="43999"/>
                  </a:cubicBezTo>
                  <a:cubicBezTo>
                    <a:pt x="12674" y="32230"/>
                    <a:pt x="362" y="22271"/>
                    <a:pt x="0" y="0"/>
                  </a:cubicBezTo>
                  <a:cubicBezTo>
                    <a:pt x="16477" y="18288"/>
                    <a:pt x="24987" y="36757"/>
                    <a:pt x="41645" y="47620"/>
                  </a:cubicBezTo>
                  <a:cubicBezTo>
                    <a:pt x="44904" y="49793"/>
                    <a:pt x="44904" y="53233"/>
                    <a:pt x="42550" y="55950"/>
                  </a:cubicBezTo>
                  <a:cubicBezTo>
                    <a:pt x="40016" y="58847"/>
                    <a:pt x="36937" y="57760"/>
                    <a:pt x="34221" y="55587"/>
                  </a:cubicBezTo>
                  <a:cubicBezTo>
                    <a:pt x="30600" y="52509"/>
                    <a:pt x="26798" y="49431"/>
                    <a:pt x="23177" y="46172"/>
                  </a:cubicBezTo>
                  <a:close/>
                </a:path>
              </a:pathLst>
            </a:custGeom>
            <a:solidFill>
              <a:srgbClr val="373636"/>
            </a:solidFill>
            <a:ln w="18102" cap="flat">
              <a:noFill/>
              <a:prstDash val="solid"/>
              <a:miter/>
            </a:ln>
          </p:spPr>
          <p:txBody>
            <a:bodyPr rtlCol="0" anchor="ctr"/>
            <a:lstStyle/>
            <a:p>
              <a:endParaRPr lang="ja-JP" altLang="en-US" sz="1200"/>
            </a:p>
          </p:txBody>
        </p:sp>
        <p:sp>
          <p:nvSpPr>
            <p:cNvPr id="1312" name="フリーフォーム: 図形 1311">
              <a:extLst>
                <a:ext uri="{FF2B5EF4-FFF2-40B4-BE49-F238E27FC236}">
                  <a16:creationId xmlns:a16="http://schemas.microsoft.com/office/drawing/2014/main" id="{089E1DF3-86C2-6585-1CC9-D1760390ABA9}"/>
                </a:ext>
              </a:extLst>
            </p:cNvPr>
            <p:cNvSpPr/>
            <p:nvPr/>
          </p:nvSpPr>
          <p:spPr>
            <a:xfrm>
              <a:off x="6994008" y="3272292"/>
              <a:ext cx="49612" cy="29584"/>
            </a:xfrm>
            <a:custGeom>
              <a:avLst/>
              <a:gdLst>
                <a:gd name="connsiteX0" fmla="*/ 181 w 49612"/>
                <a:gd name="connsiteY0" fmla="*/ 12007 h 29584"/>
                <a:gd name="connsiteX1" fmla="*/ 39292 w 49612"/>
                <a:gd name="connsiteY1" fmla="*/ 2048 h 29584"/>
                <a:gd name="connsiteX2" fmla="*/ 9597 w 49612"/>
                <a:gd name="connsiteY2" fmla="*/ 4945 h 29584"/>
                <a:gd name="connsiteX3" fmla="*/ 49613 w 49612"/>
                <a:gd name="connsiteY3" fmla="*/ 29570 h 29584"/>
                <a:gd name="connsiteX4" fmla="*/ 0 w 49612"/>
                <a:gd name="connsiteY4" fmla="*/ 11826 h 29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12" h="29584">
                  <a:moveTo>
                    <a:pt x="181" y="12007"/>
                  </a:moveTo>
                  <a:cubicBezTo>
                    <a:pt x="8691" y="-9540"/>
                    <a:pt x="26255" y="5126"/>
                    <a:pt x="39292" y="2048"/>
                  </a:cubicBezTo>
                  <a:cubicBezTo>
                    <a:pt x="29876" y="2953"/>
                    <a:pt x="20461" y="3859"/>
                    <a:pt x="9597" y="4945"/>
                  </a:cubicBezTo>
                  <a:cubicBezTo>
                    <a:pt x="17563" y="19974"/>
                    <a:pt x="34946" y="14542"/>
                    <a:pt x="49613" y="29570"/>
                  </a:cubicBezTo>
                  <a:cubicBezTo>
                    <a:pt x="26617" y="29932"/>
                    <a:pt x="12675" y="23595"/>
                    <a:pt x="0" y="11826"/>
                  </a:cubicBezTo>
                  <a:close/>
                </a:path>
              </a:pathLst>
            </a:custGeom>
            <a:solidFill>
              <a:srgbClr val="444343"/>
            </a:solidFill>
            <a:ln w="18102" cap="flat">
              <a:noFill/>
              <a:prstDash val="solid"/>
              <a:miter/>
            </a:ln>
          </p:spPr>
          <p:txBody>
            <a:bodyPr rtlCol="0" anchor="ctr"/>
            <a:lstStyle/>
            <a:p>
              <a:endParaRPr lang="ja-JP" altLang="en-US" sz="1200"/>
            </a:p>
          </p:txBody>
        </p:sp>
        <p:sp>
          <p:nvSpPr>
            <p:cNvPr id="1313" name="フリーフォーム: 図形 1312">
              <a:extLst>
                <a:ext uri="{FF2B5EF4-FFF2-40B4-BE49-F238E27FC236}">
                  <a16:creationId xmlns:a16="http://schemas.microsoft.com/office/drawing/2014/main" id="{C1743F81-CBFF-7D2C-D24D-3C92A1ECB4F4}"/>
                </a:ext>
              </a:extLst>
            </p:cNvPr>
            <p:cNvSpPr/>
            <p:nvPr/>
          </p:nvSpPr>
          <p:spPr>
            <a:xfrm>
              <a:off x="7112064" y="3235463"/>
              <a:ext cx="43443" cy="38755"/>
            </a:xfrm>
            <a:custGeom>
              <a:avLst/>
              <a:gdLst>
                <a:gd name="connsiteX0" fmla="*/ 181 w 43443"/>
                <a:gd name="connsiteY0" fmla="*/ 7552 h 38755"/>
                <a:gd name="connsiteX1" fmla="*/ 0 w 43443"/>
                <a:gd name="connsiteY1" fmla="*/ 5017 h 38755"/>
                <a:gd name="connsiteX2" fmla="*/ 7786 w 43443"/>
                <a:gd name="connsiteY2" fmla="*/ 2482 h 38755"/>
                <a:gd name="connsiteX3" fmla="*/ 25711 w 43443"/>
                <a:gd name="connsiteY3" fmla="*/ 18959 h 38755"/>
                <a:gd name="connsiteX4" fmla="*/ 42370 w 43443"/>
                <a:gd name="connsiteY4" fmla="*/ 35074 h 38755"/>
                <a:gd name="connsiteX5" fmla="*/ 19193 w 43443"/>
                <a:gd name="connsiteY5" fmla="*/ 26202 h 38755"/>
                <a:gd name="connsiteX6" fmla="*/ 181 w 43443"/>
                <a:gd name="connsiteY6" fmla="*/ 7552 h 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43" h="38755">
                  <a:moveTo>
                    <a:pt x="181" y="7552"/>
                  </a:moveTo>
                  <a:cubicBezTo>
                    <a:pt x="181" y="7552"/>
                    <a:pt x="181" y="5923"/>
                    <a:pt x="0" y="5017"/>
                  </a:cubicBezTo>
                  <a:cubicBezTo>
                    <a:pt x="724" y="-1863"/>
                    <a:pt x="4164" y="-596"/>
                    <a:pt x="7786" y="2482"/>
                  </a:cubicBezTo>
                  <a:cubicBezTo>
                    <a:pt x="13942" y="7733"/>
                    <a:pt x="20461" y="12803"/>
                    <a:pt x="25711" y="18959"/>
                  </a:cubicBezTo>
                  <a:cubicBezTo>
                    <a:pt x="31143" y="25297"/>
                    <a:pt x="47801" y="28013"/>
                    <a:pt x="42370" y="35074"/>
                  </a:cubicBezTo>
                  <a:cubicBezTo>
                    <a:pt x="34403" y="45757"/>
                    <a:pt x="26617" y="30186"/>
                    <a:pt x="19193" y="26202"/>
                  </a:cubicBezTo>
                  <a:cubicBezTo>
                    <a:pt x="11769" y="22219"/>
                    <a:pt x="6518" y="13889"/>
                    <a:pt x="181" y="7552"/>
                  </a:cubicBezTo>
                  <a:close/>
                </a:path>
              </a:pathLst>
            </a:custGeom>
            <a:solidFill>
              <a:srgbClr val="373636"/>
            </a:solidFill>
            <a:ln w="18102" cap="flat">
              <a:noFill/>
              <a:prstDash val="solid"/>
              <a:miter/>
            </a:ln>
          </p:spPr>
          <p:txBody>
            <a:bodyPr rtlCol="0" anchor="ctr"/>
            <a:lstStyle/>
            <a:p>
              <a:endParaRPr lang="ja-JP" altLang="en-US" sz="1200"/>
            </a:p>
          </p:txBody>
        </p:sp>
        <p:sp>
          <p:nvSpPr>
            <p:cNvPr id="1314" name="フリーフォーム: 図形 1313">
              <a:extLst>
                <a:ext uri="{FF2B5EF4-FFF2-40B4-BE49-F238E27FC236}">
                  <a16:creationId xmlns:a16="http://schemas.microsoft.com/office/drawing/2014/main" id="{BF4FF26A-6904-D0AA-F97B-37E8AA7F3B56}"/>
                </a:ext>
              </a:extLst>
            </p:cNvPr>
            <p:cNvSpPr/>
            <p:nvPr/>
          </p:nvSpPr>
          <p:spPr>
            <a:xfrm>
              <a:off x="7934831" y="3235526"/>
              <a:ext cx="43271" cy="38489"/>
            </a:xfrm>
            <a:custGeom>
              <a:avLst/>
              <a:gdLst>
                <a:gd name="connsiteX0" fmla="*/ 181 w 43271"/>
                <a:gd name="connsiteY0" fmla="*/ 7489 h 38489"/>
                <a:gd name="connsiteX1" fmla="*/ 0 w 43271"/>
                <a:gd name="connsiteY1" fmla="*/ 4955 h 38489"/>
                <a:gd name="connsiteX2" fmla="*/ 7604 w 43271"/>
                <a:gd name="connsiteY2" fmla="*/ 2420 h 38489"/>
                <a:gd name="connsiteX3" fmla="*/ 25530 w 43271"/>
                <a:gd name="connsiteY3" fmla="*/ 18716 h 38489"/>
                <a:gd name="connsiteX4" fmla="*/ 42188 w 43271"/>
                <a:gd name="connsiteY4" fmla="*/ 35012 h 38489"/>
                <a:gd name="connsiteX5" fmla="*/ 19012 w 43271"/>
                <a:gd name="connsiteY5" fmla="*/ 26139 h 38489"/>
                <a:gd name="connsiteX6" fmla="*/ 181 w 43271"/>
                <a:gd name="connsiteY6" fmla="*/ 7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71" h="38489">
                  <a:moveTo>
                    <a:pt x="181" y="7489"/>
                  </a:moveTo>
                  <a:cubicBezTo>
                    <a:pt x="181" y="7489"/>
                    <a:pt x="181" y="5860"/>
                    <a:pt x="0" y="4955"/>
                  </a:cubicBezTo>
                  <a:cubicBezTo>
                    <a:pt x="543" y="-1745"/>
                    <a:pt x="3983" y="-658"/>
                    <a:pt x="7604" y="2420"/>
                  </a:cubicBezTo>
                  <a:cubicBezTo>
                    <a:pt x="13761" y="7670"/>
                    <a:pt x="20098" y="12740"/>
                    <a:pt x="25530" y="18716"/>
                  </a:cubicBezTo>
                  <a:cubicBezTo>
                    <a:pt x="31143" y="24872"/>
                    <a:pt x="47621" y="27950"/>
                    <a:pt x="42188" y="35012"/>
                  </a:cubicBezTo>
                  <a:cubicBezTo>
                    <a:pt x="34403" y="45151"/>
                    <a:pt x="26436" y="30304"/>
                    <a:pt x="19012" y="26139"/>
                  </a:cubicBezTo>
                  <a:cubicBezTo>
                    <a:pt x="11588" y="21975"/>
                    <a:pt x="6337" y="13827"/>
                    <a:pt x="181" y="7489"/>
                  </a:cubicBezTo>
                  <a:close/>
                </a:path>
              </a:pathLst>
            </a:custGeom>
            <a:solidFill>
              <a:srgbClr val="373636"/>
            </a:solidFill>
            <a:ln w="18102" cap="flat">
              <a:noFill/>
              <a:prstDash val="solid"/>
              <a:miter/>
            </a:ln>
          </p:spPr>
          <p:txBody>
            <a:bodyPr rtlCol="0" anchor="ctr"/>
            <a:lstStyle/>
            <a:p>
              <a:endParaRPr lang="ja-JP" altLang="en-US" sz="1200"/>
            </a:p>
          </p:txBody>
        </p:sp>
        <p:sp>
          <p:nvSpPr>
            <p:cNvPr id="1315" name="フリーフォーム: 図形 1314">
              <a:extLst>
                <a:ext uri="{FF2B5EF4-FFF2-40B4-BE49-F238E27FC236}">
                  <a16:creationId xmlns:a16="http://schemas.microsoft.com/office/drawing/2014/main" id="{480E3D3E-61FA-07FF-BFE8-3E5F561266B9}"/>
                </a:ext>
              </a:extLst>
            </p:cNvPr>
            <p:cNvSpPr/>
            <p:nvPr/>
          </p:nvSpPr>
          <p:spPr>
            <a:xfrm>
              <a:off x="4640462" y="3230759"/>
              <a:ext cx="43899" cy="36425"/>
            </a:xfrm>
            <a:custGeom>
              <a:avLst/>
              <a:gdLst>
                <a:gd name="connsiteX0" fmla="*/ 7646 w 43899"/>
                <a:gd name="connsiteY0" fmla="*/ 18775 h 36425"/>
                <a:gd name="connsiteX1" fmla="*/ 31547 w 43899"/>
                <a:gd name="connsiteY1" fmla="*/ 5557 h 36425"/>
                <a:gd name="connsiteX2" fmla="*/ 42411 w 43899"/>
                <a:gd name="connsiteY2" fmla="*/ 2660 h 36425"/>
                <a:gd name="connsiteX3" fmla="*/ 38971 w 43899"/>
                <a:gd name="connsiteY3" fmla="*/ 12256 h 36425"/>
                <a:gd name="connsiteX4" fmla="*/ 18510 w 43899"/>
                <a:gd name="connsiteY4" fmla="*/ 28914 h 36425"/>
                <a:gd name="connsiteX5" fmla="*/ 2214 w 43899"/>
                <a:gd name="connsiteY5" fmla="*/ 34346 h 36425"/>
                <a:gd name="connsiteX6" fmla="*/ 7827 w 43899"/>
                <a:gd name="connsiteY6" fmla="*/ 18593 h 36425"/>
                <a:gd name="connsiteX7" fmla="*/ 7827 w 43899"/>
                <a:gd name="connsiteY7" fmla="*/ 18593 h 3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99" h="36425">
                  <a:moveTo>
                    <a:pt x="7646" y="18775"/>
                  </a:moveTo>
                  <a:cubicBezTo>
                    <a:pt x="20683" y="23844"/>
                    <a:pt x="23761" y="10264"/>
                    <a:pt x="31547" y="5557"/>
                  </a:cubicBezTo>
                  <a:cubicBezTo>
                    <a:pt x="34987" y="3384"/>
                    <a:pt x="36979" y="-3859"/>
                    <a:pt x="42411" y="2660"/>
                  </a:cubicBezTo>
                  <a:cubicBezTo>
                    <a:pt x="46213" y="7186"/>
                    <a:pt x="41868" y="9902"/>
                    <a:pt x="38971" y="12256"/>
                  </a:cubicBezTo>
                  <a:cubicBezTo>
                    <a:pt x="32271" y="18050"/>
                    <a:pt x="25934" y="24388"/>
                    <a:pt x="18510" y="28914"/>
                  </a:cubicBezTo>
                  <a:cubicBezTo>
                    <a:pt x="13802" y="31811"/>
                    <a:pt x="8733" y="40322"/>
                    <a:pt x="2214" y="34346"/>
                  </a:cubicBezTo>
                  <a:cubicBezTo>
                    <a:pt x="-6477" y="26560"/>
                    <a:pt x="13621" y="26742"/>
                    <a:pt x="7827" y="18593"/>
                  </a:cubicBezTo>
                  <a:cubicBezTo>
                    <a:pt x="7827" y="18593"/>
                    <a:pt x="7827" y="18593"/>
                    <a:pt x="7827" y="18593"/>
                  </a:cubicBezTo>
                  <a:close/>
                </a:path>
              </a:pathLst>
            </a:custGeom>
            <a:solidFill>
              <a:srgbClr val="444343"/>
            </a:solidFill>
            <a:ln w="18102" cap="flat">
              <a:noFill/>
              <a:prstDash val="solid"/>
              <a:miter/>
            </a:ln>
          </p:spPr>
          <p:txBody>
            <a:bodyPr rtlCol="0" anchor="ctr"/>
            <a:lstStyle/>
            <a:p>
              <a:endParaRPr lang="ja-JP" altLang="en-US" sz="1200"/>
            </a:p>
          </p:txBody>
        </p:sp>
        <p:sp>
          <p:nvSpPr>
            <p:cNvPr id="1316" name="フリーフォーム: 図形 1315">
              <a:extLst>
                <a:ext uri="{FF2B5EF4-FFF2-40B4-BE49-F238E27FC236}">
                  <a16:creationId xmlns:a16="http://schemas.microsoft.com/office/drawing/2014/main" id="{99CB43D6-EDA8-7DF6-AA8B-3BE727FB5222}"/>
                </a:ext>
              </a:extLst>
            </p:cNvPr>
            <p:cNvSpPr/>
            <p:nvPr/>
          </p:nvSpPr>
          <p:spPr>
            <a:xfrm>
              <a:off x="4639865" y="3201732"/>
              <a:ext cx="40082" cy="32754"/>
            </a:xfrm>
            <a:custGeom>
              <a:avLst/>
              <a:gdLst>
                <a:gd name="connsiteX0" fmla="*/ 35584 w 40082"/>
                <a:gd name="connsiteY0" fmla="*/ 0 h 32754"/>
                <a:gd name="connsiteX1" fmla="*/ 38662 w 40082"/>
                <a:gd name="connsiteY1" fmla="*/ 1811 h 32754"/>
                <a:gd name="connsiteX2" fmla="*/ 37213 w 40082"/>
                <a:gd name="connsiteY2" fmla="*/ 9959 h 32754"/>
                <a:gd name="connsiteX3" fmla="*/ 10778 w 40082"/>
                <a:gd name="connsiteY3" fmla="*/ 30419 h 32754"/>
                <a:gd name="connsiteX4" fmla="*/ 1000 w 40082"/>
                <a:gd name="connsiteY4" fmla="*/ 29514 h 32754"/>
                <a:gd name="connsiteX5" fmla="*/ 6432 w 40082"/>
                <a:gd name="connsiteY5" fmla="*/ 21547 h 32754"/>
                <a:gd name="connsiteX6" fmla="*/ 35584 w 40082"/>
                <a:gd name="connsiteY6" fmla="*/ 181 h 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82" h="32754">
                  <a:moveTo>
                    <a:pt x="35584" y="0"/>
                  </a:moveTo>
                  <a:cubicBezTo>
                    <a:pt x="35584" y="0"/>
                    <a:pt x="37756" y="724"/>
                    <a:pt x="38662" y="1811"/>
                  </a:cubicBezTo>
                  <a:cubicBezTo>
                    <a:pt x="41197" y="4889"/>
                    <a:pt x="40110" y="7605"/>
                    <a:pt x="37213" y="9959"/>
                  </a:cubicBezTo>
                  <a:cubicBezTo>
                    <a:pt x="28341" y="16839"/>
                    <a:pt x="19469" y="23357"/>
                    <a:pt x="10778" y="30419"/>
                  </a:cubicBezTo>
                  <a:cubicBezTo>
                    <a:pt x="6975" y="33497"/>
                    <a:pt x="3535" y="33859"/>
                    <a:pt x="1000" y="29514"/>
                  </a:cubicBezTo>
                  <a:cubicBezTo>
                    <a:pt x="-2440" y="23720"/>
                    <a:pt x="3897" y="23539"/>
                    <a:pt x="6432" y="21547"/>
                  </a:cubicBezTo>
                  <a:cubicBezTo>
                    <a:pt x="15848" y="14304"/>
                    <a:pt x="25625" y="7424"/>
                    <a:pt x="35584" y="181"/>
                  </a:cubicBezTo>
                  <a:close/>
                </a:path>
              </a:pathLst>
            </a:custGeom>
            <a:solidFill>
              <a:srgbClr val="373636"/>
            </a:solidFill>
            <a:ln w="18102" cap="flat">
              <a:noFill/>
              <a:prstDash val="solid"/>
              <a:miter/>
            </a:ln>
          </p:spPr>
          <p:txBody>
            <a:bodyPr rtlCol="0" anchor="ctr"/>
            <a:lstStyle/>
            <a:p>
              <a:endParaRPr lang="ja-JP" altLang="en-US" sz="1200"/>
            </a:p>
          </p:txBody>
        </p:sp>
        <p:sp>
          <p:nvSpPr>
            <p:cNvPr id="1317" name="フリーフォーム: 図形 1316">
              <a:extLst>
                <a:ext uri="{FF2B5EF4-FFF2-40B4-BE49-F238E27FC236}">
                  <a16:creationId xmlns:a16="http://schemas.microsoft.com/office/drawing/2014/main" id="{0E5EB6A8-C041-0D8B-F28F-840CD3CF3B22}"/>
                </a:ext>
              </a:extLst>
            </p:cNvPr>
            <p:cNvSpPr/>
            <p:nvPr/>
          </p:nvSpPr>
          <p:spPr>
            <a:xfrm>
              <a:off x="5774162" y="3224194"/>
              <a:ext cx="30715" cy="28252"/>
            </a:xfrm>
            <a:custGeom>
              <a:avLst/>
              <a:gdLst>
                <a:gd name="connsiteX0" fmla="*/ 0 w 30715"/>
                <a:gd name="connsiteY0" fmla="*/ 25520 h 28252"/>
                <a:gd name="connsiteX1" fmla="*/ 9053 w 30715"/>
                <a:gd name="connsiteY1" fmla="*/ 5784 h 28252"/>
                <a:gd name="connsiteX2" fmla="*/ 26436 w 30715"/>
                <a:gd name="connsiteY2" fmla="*/ 1981 h 28252"/>
                <a:gd name="connsiteX3" fmla="*/ 25350 w 30715"/>
                <a:gd name="connsiteY3" fmla="*/ 23166 h 28252"/>
                <a:gd name="connsiteX4" fmla="*/ 13761 w 30715"/>
                <a:gd name="connsiteY4" fmla="*/ 22442 h 28252"/>
                <a:gd name="connsiteX5" fmla="*/ 3622 w 30715"/>
                <a:gd name="connsiteY5" fmla="*/ 26063 h 28252"/>
                <a:gd name="connsiteX6" fmla="*/ 1811 w 30715"/>
                <a:gd name="connsiteY6" fmla="*/ 26244 h 28252"/>
                <a:gd name="connsiteX7" fmla="*/ 0 w 30715"/>
                <a:gd name="connsiteY7" fmla="*/ 25520 h 2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15" h="28252">
                  <a:moveTo>
                    <a:pt x="0" y="25520"/>
                  </a:moveTo>
                  <a:cubicBezTo>
                    <a:pt x="2897" y="19002"/>
                    <a:pt x="5613" y="12121"/>
                    <a:pt x="9053" y="5784"/>
                  </a:cubicBezTo>
                  <a:cubicBezTo>
                    <a:pt x="13218" y="-1640"/>
                    <a:pt x="22271" y="-735"/>
                    <a:pt x="26436" y="1981"/>
                  </a:cubicBezTo>
                  <a:cubicBezTo>
                    <a:pt x="35308" y="7957"/>
                    <a:pt x="28066" y="16286"/>
                    <a:pt x="25350" y="23166"/>
                  </a:cubicBezTo>
                  <a:cubicBezTo>
                    <a:pt x="21185" y="34211"/>
                    <a:pt x="17383" y="24071"/>
                    <a:pt x="13761" y="22442"/>
                  </a:cubicBezTo>
                  <a:cubicBezTo>
                    <a:pt x="8873" y="20088"/>
                    <a:pt x="4527" y="18096"/>
                    <a:pt x="3622" y="26063"/>
                  </a:cubicBezTo>
                  <a:cubicBezTo>
                    <a:pt x="3622" y="26063"/>
                    <a:pt x="1811" y="26244"/>
                    <a:pt x="1811" y="26244"/>
                  </a:cubicBezTo>
                  <a:lnTo>
                    <a:pt x="0" y="25520"/>
                  </a:lnTo>
                  <a:close/>
                </a:path>
              </a:pathLst>
            </a:custGeom>
            <a:solidFill>
              <a:srgbClr val="E2E1E1"/>
            </a:solidFill>
            <a:ln w="18102" cap="flat">
              <a:noFill/>
              <a:prstDash val="solid"/>
              <a:miter/>
            </a:ln>
          </p:spPr>
          <p:txBody>
            <a:bodyPr rtlCol="0" anchor="ctr"/>
            <a:lstStyle/>
            <a:p>
              <a:endParaRPr lang="ja-JP" altLang="en-US" sz="1200"/>
            </a:p>
          </p:txBody>
        </p:sp>
        <p:sp>
          <p:nvSpPr>
            <p:cNvPr id="1318" name="フリーフォーム: 図形 1317">
              <a:extLst>
                <a:ext uri="{FF2B5EF4-FFF2-40B4-BE49-F238E27FC236}">
                  <a16:creationId xmlns:a16="http://schemas.microsoft.com/office/drawing/2014/main" id="{52AA15CC-0BAD-D608-8FF7-144FD02D1C6E}"/>
                </a:ext>
              </a:extLst>
            </p:cNvPr>
            <p:cNvSpPr/>
            <p:nvPr/>
          </p:nvSpPr>
          <p:spPr>
            <a:xfrm>
              <a:off x="6944939" y="3244862"/>
              <a:ext cx="34221" cy="9741"/>
            </a:xfrm>
            <a:custGeom>
              <a:avLst/>
              <a:gdLst>
                <a:gd name="connsiteX0" fmla="*/ 0 w 34221"/>
                <a:gd name="connsiteY0" fmla="*/ 1593 h 9741"/>
                <a:gd name="connsiteX1" fmla="*/ 34041 w 34221"/>
                <a:gd name="connsiteY1" fmla="*/ 2498 h 9741"/>
                <a:gd name="connsiteX2" fmla="*/ 34222 w 34221"/>
                <a:gd name="connsiteY2" fmla="*/ 9741 h 9741"/>
                <a:gd name="connsiteX3" fmla="*/ 362 w 34221"/>
                <a:gd name="connsiteY3" fmla="*/ 9741 h 9741"/>
                <a:gd name="connsiteX4" fmla="*/ 0 w 34221"/>
                <a:gd name="connsiteY4" fmla="*/ 1593 h 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21" h="9741">
                  <a:moveTo>
                    <a:pt x="0" y="1593"/>
                  </a:moveTo>
                  <a:cubicBezTo>
                    <a:pt x="11407" y="145"/>
                    <a:pt x="22996" y="-1485"/>
                    <a:pt x="34041" y="2498"/>
                  </a:cubicBezTo>
                  <a:cubicBezTo>
                    <a:pt x="34041" y="4852"/>
                    <a:pt x="34041" y="7387"/>
                    <a:pt x="34222" y="9741"/>
                  </a:cubicBezTo>
                  <a:cubicBezTo>
                    <a:pt x="22996" y="9741"/>
                    <a:pt x="11589" y="9741"/>
                    <a:pt x="362" y="9741"/>
                  </a:cubicBezTo>
                  <a:cubicBezTo>
                    <a:pt x="362" y="7025"/>
                    <a:pt x="181" y="4309"/>
                    <a:pt x="0" y="1593"/>
                  </a:cubicBezTo>
                  <a:close/>
                </a:path>
              </a:pathLst>
            </a:custGeom>
            <a:solidFill>
              <a:srgbClr val="CDCDCD"/>
            </a:solidFill>
            <a:ln w="18102" cap="flat">
              <a:noFill/>
              <a:prstDash val="solid"/>
              <a:miter/>
            </a:ln>
          </p:spPr>
          <p:txBody>
            <a:bodyPr rtlCol="0" anchor="ctr"/>
            <a:lstStyle/>
            <a:p>
              <a:endParaRPr lang="ja-JP" altLang="en-US" sz="1200"/>
            </a:p>
          </p:txBody>
        </p:sp>
        <p:sp>
          <p:nvSpPr>
            <p:cNvPr id="1319" name="フリーフォーム: 図形 1318">
              <a:extLst>
                <a:ext uri="{FF2B5EF4-FFF2-40B4-BE49-F238E27FC236}">
                  <a16:creationId xmlns:a16="http://schemas.microsoft.com/office/drawing/2014/main" id="{AE3D1D7D-9B2A-D87B-8ACB-572E34617048}"/>
                </a:ext>
              </a:extLst>
            </p:cNvPr>
            <p:cNvSpPr/>
            <p:nvPr/>
          </p:nvSpPr>
          <p:spPr>
            <a:xfrm>
              <a:off x="6293461" y="3201097"/>
              <a:ext cx="38566" cy="5342"/>
            </a:xfrm>
            <a:custGeom>
              <a:avLst/>
              <a:gdLst>
                <a:gd name="connsiteX0" fmla="*/ 38567 w 38566"/>
                <a:gd name="connsiteY0" fmla="*/ 5342 h 5342"/>
                <a:gd name="connsiteX1" fmla="*/ 0 w 38566"/>
                <a:gd name="connsiteY1" fmla="*/ 4437 h 5342"/>
                <a:gd name="connsiteX2" fmla="*/ 38567 w 38566"/>
                <a:gd name="connsiteY2" fmla="*/ 5342 h 5342"/>
              </a:gdLst>
              <a:ahLst/>
              <a:cxnLst>
                <a:cxn ang="0">
                  <a:pos x="connsiteX0" y="connsiteY0"/>
                </a:cxn>
                <a:cxn ang="0">
                  <a:pos x="connsiteX1" y="connsiteY1"/>
                </a:cxn>
                <a:cxn ang="0">
                  <a:pos x="connsiteX2" y="connsiteY2"/>
                </a:cxn>
              </a:cxnLst>
              <a:rect l="l" t="t" r="r" b="b"/>
              <a:pathLst>
                <a:path w="38566" h="5342">
                  <a:moveTo>
                    <a:pt x="38567" y="5342"/>
                  </a:moveTo>
                  <a:cubicBezTo>
                    <a:pt x="25711" y="4980"/>
                    <a:pt x="12856" y="4799"/>
                    <a:pt x="0" y="4437"/>
                  </a:cubicBezTo>
                  <a:cubicBezTo>
                    <a:pt x="13037" y="-995"/>
                    <a:pt x="25892" y="-2262"/>
                    <a:pt x="38567" y="5342"/>
                  </a:cubicBezTo>
                  <a:close/>
                </a:path>
              </a:pathLst>
            </a:custGeom>
            <a:solidFill>
              <a:srgbClr val="7B7A7A"/>
            </a:solidFill>
            <a:ln w="18102" cap="flat">
              <a:noFill/>
              <a:prstDash val="solid"/>
              <a:miter/>
            </a:ln>
          </p:spPr>
          <p:txBody>
            <a:bodyPr rtlCol="0" anchor="ctr"/>
            <a:lstStyle/>
            <a:p>
              <a:endParaRPr lang="ja-JP" altLang="en-US" sz="1200"/>
            </a:p>
          </p:txBody>
        </p:sp>
        <p:sp>
          <p:nvSpPr>
            <p:cNvPr id="1320" name="フリーフォーム: 図形 1319">
              <a:extLst>
                <a:ext uri="{FF2B5EF4-FFF2-40B4-BE49-F238E27FC236}">
                  <a16:creationId xmlns:a16="http://schemas.microsoft.com/office/drawing/2014/main" id="{CE5718EC-2CAA-F104-652D-10B05F79E533}"/>
                </a:ext>
              </a:extLst>
            </p:cNvPr>
            <p:cNvSpPr/>
            <p:nvPr/>
          </p:nvSpPr>
          <p:spPr>
            <a:xfrm>
              <a:off x="6984159" y="3284117"/>
              <a:ext cx="5445" cy="23719"/>
            </a:xfrm>
            <a:custGeom>
              <a:avLst/>
              <a:gdLst>
                <a:gd name="connsiteX0" fmla="*/ 253 w 5445"/>
                <a:gd name="connsiteY0" fmla="*/ 23720 h 23719"/>
                <a:gd name="connsiteX1" fmla="*/ 4779 w 5445"/>
                <a:gd name="connsiteY1" fmla="*/ 0 h 23719"/>
                <a:gd name="connsiteX2" fmla="*/ 253 w 5445"/>
                <a:gd name="connsiteY2" fmla="*/ 23720 h 23719"/>
              </a:gdLst>
              <a:ahLst/>
              <a:cxnLst>
                <a:cxn ang="0">
                  <a:pos x="connsiteX0" y="connsiteY0"/>
                </a:cxn>
                <a:cxn ang="0">
                  <a:pos x="connsiteX1" y="connsiteY1"/>
                </a:cxn>
                <a:cxn ang="0">
                  <a:pos x="connsiteX2" y="connsiteY2"/>
                </a:cxn>
              </a:cxnLst>
              <a:rect l="l" t="t" r="r" b="b"/>
              <a:pathLst>
                <a:path w="5445" h="23719">
                  <a:moveTo>
                    <a:pt x="253" y="23720"/>
                  </a:moveTo>
                  <a:cubicBezTo>
                    <a:pt x="1702" y="15753"/>
                    <a:pt x="-3368" y="6699"/>
                    <a:pt x="4779" y="0"/>
                  </a:cubicBezTo>
                  <a:cubicBezTo>
                    <a:pt x="2063" y="7605"/>
                    <a:pt x="10393" y="17382"/>
                    <a:pt x="253" y="23720"/>
                  </a:cubicBezTo>
                  <a:close/>
                </a:path>
              </a:pathLst>
            </a:custGeom>
            <a:solidFill>
              <a:srgbClr val="444343"/>
            </a:solidFill>
            <a:ln w="18102" cap="flat">
              <a:noFill/>
              <a:prstDash val="solid"/>
              <a:miter/>
            </a:ln>
          </p:spPr>
          <p:txBody>
            <a:bodyPr rtlCol="0" anchor="ctr"/>
            <a:lstStyle/>
            <a:p>
              <a:endParaRPr lang="ja-JP" altLang="en-US" sz="1200"/>
            </a:p>
          </p:txBody>
        </p:sp>
        <p:sp>
          <p:nvSpPr>
            <p:cNvPr id="1321" name="フリーフォーム: 図形 1320">
              <a:extLst>
                <a:ext uri="{FF2B5EF4-FFF2-40B4-BE49-F238E27FC236}">
                  <a16:creationId xmlns:a16="http://schemas.microsoft.com/office/drawing/2014/main" id="{A387DE90-AE08-544A-29DE-BE256C52FF20}"/>
                </a:ext>
              </a:extLst>
            </p:cNvPr>
            <p:cNvSpPr/>
            <p:nvPr/>
          </p:nvSpPr>
          <p:spPr>
            <a:xfrm>
              <a:off x="6852414" y="3215493"/>
              <a:ext cx="6790" cy="10682"/>
            </a:xfrm>
            <a:custGeom>
              <a:avLst/>
              <a:gdLst>
                <a:gd name="connsiteX0" fmla="*/ 0 w 6790"/>
                <a:gd name="connsiteY0" fmla="*/ 0 h 10682"/>
                <a:gd name="connsiteX1" fmla="*/ 4345 w 6790"/>
                <a:gd name="connsiteY1" fmla="*/ 10683 h 10682"/>
                <a:gd name="connsiteX2" fmla="*/ 0 w 6790"/>
                <a:gd name="connsiteY2" fmla="*/ 0 h 10682"/>
              </a:gdLst>
              <a:ahLst/>
              <a:cxnLst>
                <a:cxn ang="0">
                  <a:pos x="connsiteX0" y="connsiteY0"/>
                </a:cxn>
                <a:cxn ang="0">
                  <a:pos x="connsiteX1" y="connsiteY1"/>
                </a:cxn>
                <a:cxn ang="0">
                  <a:pos x="connsiteX2" y="connsiteY2"/>
                </a:cxn>
              </a:cxnLst>
              <a:rect l="l" t="t" r="r" b="b"/>
              <a:pathLst>
                <a:path w="6790" h="10682">
                  <a:moveTo>
                    <a:pt x="0" y="0"/>
                  </a:moveTo>
                  <a:cubicBezTo>
                    <a:pt x="10320" y="0"/>
                    <a:pt x="6337" y="5794"/>
                    <a:pt x="4345" y="10683"/>
                  </a:cubicBezTo>
                  <a:cubicBezTo>
                    <a:pt x="-362" y="8510"/>
                    <a:pt x="1448" y="3621"/>
                    <a:pt x="0" y="0"/>
                  </a:cubicBezTo>
                  <a:close/>
                </a:path>
              </a:pathLst>
            </a:custGeom>
            <a:solidFill>
              <a:srgbClr val="444343"/>
            </a:solidFill>
            <a:ln w="18102" cap="flat">
              <a:noFill/>
              <a:prstDash val="solid"/>
              <a:miter/>
            </a:ln>
          </p:spPr>
          <p:txBody>
            <a:bodyPr rtlCol="0" anchor="ctr"/>
            <a:lstStyle/>
            <a:p>
              <a:endParaRPr lang="ja-JP" altLang="en-US" sz="1200"/>
            </a:p>
          </p:txBody>
        </p:sp>
        <p:sp>
          <p:nvSpPr>
            <p:cNvPr id="1322" name="フリーフォーム: 図形 1321">
              <a:extLst>
                <a:ext uri="{FF2B5EF4-FFF2-40B4-BE49-F238E27FC236}">
                  <a16:creationId xmlns:a16="http://schemas.microsoft.com/office/drawing/2014/main" id="{DC3D16B2-5A48-DC93-C46E-977FDF76136C}"/>
                </a:ext>
              </a:extLst>
            </p:cNvPr>
            <p:cNvSpPr/>
            <p:nvPr/>
          </p:nvSpPr>
          <p:spPr>
            <a:xfrm>
              <a:off x="7033345" y="3270175"/>
              <a:ext cx="3569" cy="4190"/>
            </a:xfrm>
            <a:custGeom>
              <a:avLst/>
              <a:gdLst>
                <a:gd name="connsiteX0" fmla="*/ 136 w 3569"/>
                <a:gd name="connsiteY0" fmla="*/ 4164 h 4190"/>
                <a:gd name="connsiteX1" fmla="*/ 136 w 3569"/>
                <a:gd name="connsiteY1" fmla="*/ 0 h 4190"/>
                <a:gd name="connsiteX2" fmla="*/ 3395 w 3569"/>
                <a:gd name="connsiteY2" fmla="*/ 1086 h 4190"/>
                <a:gd name="connsiteX3" fmla="*/ 317 w 3569"/>
                <a:gd name="connsiteY3" fmla="*/ 4164 h 4190"/>
              </a:gdLst>
              <a:ahLst/>
              <a:cxnLst>
                <a:cxn ang="0">
                  <a:pos x="connsiteX0" y="connsiteY0"/>
                </a:cxn>
                <a:cxn ang="0">
                  <a:pos x="connsiteX1" y="connsiteY1"/>
                </a:cxn>
                <a:cxn ang="0">
                  <a:pos x="connsiteX2" y="connsiteY2"/>
                </a:cxn>
                <a:cxn ang="0">
                  <a:pos x="connsiteX3" y="connsiteY3"/>
                </a:cxn>
              </a:cxnLst>
              <a:rect l="l" t="t" r="r" b="b"/>
              <a:pathLst>
                <a:path w="3569" h="4190">
                  <a:moveTo>
                    <a:pt x="136" y="4164"/>
                  </a:moveTo>
                  <a:cubicBezTo>
                    <a:pt x="-45" y="2716"/>
                    <a:pt x="-45" y="1267"/>
                    <a:pt x="136" y="0"/>
                  </a:cubicBezTo>
                  <a:cubicBezTo>
                    <a:pt x="1222" y="362"/>
                    <a:pt x="3214" y="543"/>
                    <a:pt x="3395" y="1086"/>
                  </a:cubicBezTo>
                  <a:cubicBezTo>
                    <a:pt x="4119" y="3621"/>
                    <a:pt x="2490" y="4345"/>
                    <a:pt x="317" y="4164"/>
                  </a:cubicBezTo>
                  <a:close/>
                </a:path>
              </a:pathLst>
            </a:custGeom>
            <a:solidFill>
              <a:srgbClr val="444343"/>
            </a:solidFill>
            <a:ln w="18102" cap="flat">
              <a:noFill/>
              <a:prstDash val="solid"/>
              <a:miter/>
            </a:ln>
          </p:spPr>
          <p:txBody>
            <a:bodyPr rtlCol="0" anchor="ctr"/>
            <a:lstStyle/>
            <a:p>
              <a:endParaRPr lang="ja-JP" altLang="en-US" sz="1200"/>
            </a:p>
          </p:txBody>
        </p:sp>
        <p:sp>
          <p:nvSpPr>
            <p:cNvPr id="1323" name="フリーフォーム: 図形 1322">
              <a:extLst>
                <a:ext uri="{FF2B5EF4-FFF2-40B4-BE49-F238E27FC236}">
                  <a16:creationId xmlns:a16="http://schemas.microsoft.com/office/drawing/2014/main" id="{BF8A3540-CEC7-E1F0-D223-7BD642C7F9A0}"/>
                </a:ext>
              </a:extLst>
            </p:cNvPr>
            <p:cNvSpPr/>
            <p:nvPr/>
          </p:nvSpPr>
          <p:spPr>
            <a:xfrm>
              <a:off x="5925714" y="6217760"/>
              <a:ext cx="1314001" cy="871655"/>
            </a:xfrm>
            <a:custGeom>
              <a:avLst/>
              <a:gdLst>
                <a:gd name="connsiteX0" fmla="*/ 1314001 w 1314001"/>
                <a:gd name="connsiteY0" fmla="*/ 656548 h 871655"/>
                <a:gd name="connsiteX1" fmla="*/ 1312734 w 1314001"/>
                <a:gd name="connsiteY1" fmla="*/ 871474 h 871655"/>
                <a:gd name="connsiteX2" fmla="*/ 221807 w 1314001"/>
                <a:gd name="connsiteY2" fmla="*/ 871655 h 871655"/>
                <a:gd name="connsiteX3" fmla="*/ 1630 w 1314001"/>
                <a:gd name="connsiteY3" fmla="*/ 871112 h 871655"/>
                <a:gd name="connsiteX4" fmla="*/ 906 w 1314001"/>
                <a:gd name="connsiteY4" fmla="*/ 139240 h 871655"/>
                <a:gd name="connsiteX5" fmla="*/ 0 w 1314001"/>
                <a:gd name="connsiteY5" fmla="*/ 78040 h 871655"/>
                <a:gd name="connsiteX6" fmla="*/ 1449 w 1314001"/>
                <a:gd name="connsiteY6" fmla="*/ 362 h 871655"/>
                <a:gd name="connsiteX7" fmla="*/ 730424 w 1314001"/>
                <a:gd name="connsiteY7" fmla="*/ 0 h 871655"/>
                <a:gd name="connsiteX8" fmla="*/ 1312734 w 1314001"/>
                <a:gd name="connsiteY8" fmla="*/ 362 h 871655"/>
                <a:gd name="connsiteX9" fmla="*/ 1313278 w 1314001"/>
                <a:gd name="connsiteY9" fmla="*/ 627034 h 871655"/>
                <a:gd name="connsiteX10" fmla="*/ 1313821 w 1314001"/>
                <a:gd name="connsiteY10" fmla="*/ 656367 h 87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001" h="871655">
                  <a:moveTo>
                    <a:pt x="1314001" y="656548"/>
                  </a:moveTo>
                  <a:cubicBezTo>
                    <a:pt x="1313639" y="728250"/>
                    <a:pt x="1313096" y="799953"/>
                    <a:pt x="1312734" y="871474"/>
                  </a:cubicBezTo>
                  <a:cubicBezTo>
                    <a:pt x="949152" y="871474"/>
                    <a:pt x="585389" y="871655"/>
                    <a:pt x="221807" y="871655"/>
                  </a:cubicBezTo>
                  <a:cubicBezTo>
                    <a:pt x="148475" y="871655"/>
                    <a:pt x="75143" y="871293"/>
                    <a:pt x="1630" y="871112"/>
                  </a:cubicBezTo>
                  <a:cubicBezTo>
                    <a:pt x="1449" y="627215"/>
                    <a:pt x="1268" y="383137"/>
                    <a:pt x="906" y="139240"/>
                  </a:cubicBezTo>
                  <a:cubicBezTo>
                    <a:pt x="906" y="118780"/>
                    <a:pt x="362" y="98500"/>
                    <a:pt x="0" y="78040"/>
                  </a:cubicBezTo>
                  <a:cubicBezTo>
                    <a:pt x="544" y="52147"/>
                    <a:pt x="906" y="26255"/>
                    <a:pt x="1449" y="362"/>
                  </a:cubicBezTo>
                  <a:cubicBezTo>
                    <a:pt x="244440" y="362"/>
                    <a:pt x="487432" y="0"/>
                    <a:pt x="730424" y="0"/>
                  </a:cubicBezTo>
                  <a:cubicBezTo>
                    <a:pt x="924527" y="0"/>
                    <a:pt x="1118631" y="362"/>
                    <a:pt x="1312734" y="362"/>
                  </a:cubicBezTo>
                  <a:cubicBezTo>
                    <a:pt x="1312734" y="209313"/>
                    <a:pt x="1313096" y="418083"/>
                    <a:pt x="1313278" y="627034"/>
                  </a:cubicBezTo>
                  <a:cubicBezTo>
                    <a:pt x="1313278" y="636812"/>
                    <a:pt x="1313639" y="646589"/>
                    <a:pt x="1313821" y="656367"/>
                  </a:cubicBezTo>
                  <a:close/>
                </a:path>
              </a:pathLst>
            </a:custGeom>
            <a:solidFill>
              <a:srgbClr val="FFFFFF"/>
            </a:solidFill>
            <a:ln w="18102" cap="flat">
              <a:noFill/>
              <a:prstDash val="solid"/>
              <a:miter/>
            </a:ln>
          </p:spPr>
          <p:txBody>
            <a:bodyPr rtlCol="0" anchor="ctr"/>
            <a:lstStyle/>
            <a:p>
              <a:endParaRPr lang="ja-JP" altLang="en-US" sz="1200"/>
            </a:p>
          </p:txBody>
        </p:sp>
        <p:sp>
          <p:nvSpPr>
            <p:cNvPr id="1324" name="フリーフォーム: 図形 1323">
              <a:extLst>
                <a:ext uri="{FF2B5EF4-FFF2-40B4-BE49-F238E27FC236}">
                  <a16:creationId xmlns:a16="http://schemas.microsoft.com/office/drawing/2014/main" id="{4C9D9135-A77F-7766-110A-5D7839BDE415}"/>
                </a:ext>
              </a:extLst>
            </p:cNvPr>
            <p:cNvSpPr/>
            <p:nvPr/>
          </p:nvSpPr>
          <p:spPr>
            <a:xfrm>
              <a:off x="5926801" y="5346105"/>
              <a:ext cx="1313095" cy="861877"/>
            </a:xfrm>
            <a:custGeom>
              <a:avLst/>
              <a:gdLst>
                <a:gd name="connsiteX0" fmla="*/ 543 w 1313095"/>
                <a:gd name="connsiteY0" fmla="*/ 362 h 861877"/>
                <a:gd name="connsiteX1" fmla="*/ 959472 w 1313095"/>
                <a:gd name="connsiteY1" fmla="*/ 0 h 861877"/>
                <a:gd name="connsiteX2" fmla="*/ 1311647 w 1313095"/>
                <a:gd name="connsiteY2" fmla="*/ 362 h 861877"/>
                <a:gd name="connsiteX3" fmla="*/ 1313096 w 1313095"/>
                <a:gd name="connsiteY3" fmla="*/ 166400 h 861877"/>
                <a:gd name="connsiteX4" fmla="*/ 1312371 w 1313095"/>
                <a:gd name="connsiteY4" fmla="*/ 746357 h 861877"/>
                <a:gd name="connsiteX5" fmla="*/ 1311828 w 1313095"/>
                <a:gd name="connsiteY5" fmla="*/ 861334 h 861877"/>
                <a:gd name="connsiteX6" fmla="*/ 1145428 w 1313095"/>
                <a:gd name="connsiteY6" fmla="*/ 861877 h 861877"/>
                <a:gd name="connsiteX7" fmla="*/ 543 w 1313095"/>
                <a:gd name="connsiteY7" fmla="*/ 861515 h 861877"/>
                <a:gd name="connsiteX8" fmla="*/ 0 w 1313095"/>
                <a:gd name="connsiteY8" fmla="*/ 193741 h 861877"/>
                <a:gd name="connsiteX9" fmla="*/ 543 w 1313095"/>
                <a:gd name="connsiteY9" fmla="*/ 543 h 86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095" h="861877">
                  <a:moveTo>
                    <a:pt x="543" y="362"/>
                  </a:moveTo>
                  <a:cubicBezTo>
                    <a:pt x="320126" y="362"/>
                    <a:pt x="639890" y="0"/>
                    <a:pt x="959472" y="0"/>
                  </a:cubicBezTo>
                  <a:cubicBezTo>
                    <a:pt x="1076804" y="0"/>
                    <a:pt x="1194316" y="362"/>
                    <a:pt x="1311647" y="362"/>
                  </a:cubicBezTo>
                  <a:cubicBezTo>
                    <a:pt x="1312191" y="55768"/>
                    <a:pt x="1312553" y="110993"/>
                    <a:pt x="1313096" y="166400"/>
                  </a:cubicBezTo>
                  <a:cubicBezTo>
                    <a:pt x="1312914" y="359780"/>
                    <a:pt x="1312734" y="553159"/>
                    <a:pt x="1312371" y="746357"/>
                  </a:cubicBezTo>
                  <a:cubicBezTo>
                    <a:pt x="1312371" y="784743"/>
                    <a:pt x="1312009" y="822948"/>
                    <a:pt x="1311828" y="861334"/>
                  </a:cubicBezTo>
                  <a:cubicBezTo>
                    <a:pt x="1256422" y="861334"/>
                    <a:pt x="1201015" y="861877"/>
                    <a:pt x="1145428" y="861877"/>
                  </a:cubicBezTo>
                  <a:cubicBezTo>
                    <a:pt x="763739" y="861877"/>
                    <a:pt x="382232" y="861515"/>
                    <a:pt x="543" y="861515"/>
                  </a:cubicBezTo>
                  <a:cubicBezTo>
                    <a:pt x="362" y="638984"/>
                    <a:pt x="0" y="416272"/>
                    <a:pt x="0" y="193741"/>
                  </a:cubicBezTo>
                  <a:cubicBezTo>
                    <a:pt x="0" y="129281"/>
                    <a:pt x="362" y="65003"/>
                    <a:pt x="543" y="543"/>
                  </a:cubicBezTo>
                  <a:close/>
                </a:path>
              </a:pathLst>
            </a:custGeom>
            <a:solidFill>
              <a:srgbClr val="FFFFFF"/>
            </a:solidFill>
            <a:ln w="18102" cap="flat">
              <a:noFill/>
              <a:prstDash val="solid"/>
              <a:miter/>
            </a:ln>
          </p:spPr>
          <p:txBody>
            <a:bodyPr rtlCol="0" anchor="ctr"/>
            <a:lstStyle/>
            <a:p>
              <a:endParaRPr lang="ja-JP" altLang="en-US" sz="1200"/>
            </a:p>
          </p:txBody>
        </p:sp>
        <p:sp>
          <p:nvSpPr>
            <p:cNvPr id="1325" name="フリーフォーム: 図形 1324">
              <a:extLst>
                <a:ext uri="{FF2B5EF4-FFF2-40B4-BE49-F238E27FC236}">
                  <a16:creationId xmlns:a16="http://schemas.microsoft.com/office/drawing/2014/main" id="{FFD39A9F-DB02-7E63-ACE8-85B68328A60B}"/>
                </a:ext>
              </a:extLst>
            </p:cNvPr>
            <p:cNvSpPr/>
            <p:nvPr/>
          </p:nvSpPr>
          <p:spPr>
            <a:xfrm>
              <a:off x="7281723" y="5544916"/>
              <a:ext cx="2344089" cy="4707"/>
            </a:xfrm>
            <a:custGeom>
              <a:avLst/>
              <a:gdLst>
                <a:gd name="connsiteX0" fmla="*/ 2344090 w 2344089"/>
                <a:gd name="connsiteY0" fmla="*/ 4708 h 4707"/>
                <a:gd name="connsiteX1" fmla="*/ 0 w 2344089"/>
                <a:gd name="connsiteY1" fmla="*/ 4708 h 4707"/>
                <a:gd name="connsiteX2" fmla="*/ 0 w 2344089"/>
                <a:gd name="connsiteY2" fmla="*/ 0 h 4707"/>
                <a:gd name="connsiteX3" fmla="*/ 2344090 w 2344089"/>
                <a:gd name="connsiteY3" fmla="*/ 0 h 4707"/>
                <a:gd name="connsiteX4" fmla="*/ 2344090 w 2344089"/>
                <a:gd name="connsiteY4" fmla="*/ 4708 h 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089" h="4707">
                  <a:moveTo>
                    <a:pt x="2344090" y="4708"/>
                  </a:moveTo>
                  <a:lnTo>
                    <a:pt x="0" y="4708"/>
                  </a:lnTo>
                  <a:lnTo>
                    <a:pt x="0" y="0"/>
                  </a:lnTo>
                  <a:lnTo>
                    <a:pt x="2344090" y="0"/>
                  </a:lnTo>
                  <a:cubicBezTo>
                    <a:pt x="2344090" y="1630"/>
                    <a:pt x="2344090" y="3078"/>
                    <a:pt x="2344090" y="4708"/>
                  </a:cubicBezTo>
                  <a:close/>
                </a:path>
              </a:pathLst>
            </a:custGeom>
            <a:solidFill>
              <a:srgbClr val="B3D0B1"/>
            </a:solidFill>
            <a:ln w="18102" cap="flat">
              <a:noFill/>
              <a:prstDash val="solid"/>
              <a:miter/>
            </a:ln>
          </p:spPr>
          <p:txBody>
            <a:bodyPr rtlCol="0" anchor="ctr"/>
            <a:lstStyle/>
            <a:p>
              <a:endParaRPr lang="ja-JP" altLang="en-US" sz="1200"/>
            </a:p>
          </p:txBody>
        </p:sp>
        <p:sp>
          <p:nvSpPr>
            <p:cNvPr id="1326" name="フリーフォーム: 図形 1325">
              <a:extLst>
                <a:ext uri="{FF2B5EF4-FFF2-40B4-BE49-F238E27FC236}">
                  <a16:creationId xmlns:a16="http://schemas.microsoft.com/office/drawing/2014/main" id="{BBF3845F-2B06-3FA3-7F53-2587904B1B92}"/>
                </a:ext>
              </a:extLst>
            </p:cNvPr>
            <p:cNvSpPr/>
            <p:nvPr/>
          </p:nvSpPr>
          <p:spPr>
            <a:xfrm>
              <a:off x="7281904" y="6827231"/>
              <a:ext cx="2344089" cy="4888"/>
            </a:xfrm>
            <a:custGeom>
              <a:avLst/>
              <a:gdLst>
                <a:gd name="connsiteX0" fmla="*/ 0 w 2344089"/>
                <a:gd name="connsiteY0" fmla="*/ 0 h 4888"/>
                <a:gd name="connsiteX1" fmla="*/ 2344090 w 2344089"/>
                <a:gd name="connsiteY1" fmla="*/ 0 h 4888"/>
                <a:gd name="connsiteX2" fmla="*/ 2344090 w 2344089"/>
                <a:gd name="connsiteY2" fmla="*/ 4889 h 4888"/>
                <a:gd name="connsiteX3" fmla="*/ 0 w 2344089"/>
                <a:gd name="connsiteY3" fmla="*/ 4889 h 4888"/>
                <a:gd name="connsiteX4" fmla="*/ 0 w 2344089"/>
                <a:gd name="connsiteY4" fmla="*/ 0 h 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4089" h="4888">
                  <a:moveTo>
                    <a:pt x="0" y="0"/>
                  </a:moveTo>
                  <a:lnTo>
                    <a:pt x="2344090" y="0"/>
                  </a:lnTo>
                  <a:lnTo>
                    <a:pt x="2344090" y="4889"/>
                  </a:lnTo>
                  <a:lnTo>
                    <a:pt x="0" y="4889"/>
                  </a:lnTo>
                  <a:cubicBezTo>
                    <a:pt x="0" y="3259"/>
                    <a:pt x="0" y="1630"/>
                    <a:pt x="0" y="0"/>
                  </a:cubicBezTo>
                  <a:close/>
                </a:path>
              </a:pathLst>
            </a:custGeom>
            <a:solidFill>
              <a:srgbClr val="B3D0B1"/>
            </a:solidFill>
            <a:ln w="18102" cap="flat">
              <a:noFill/>
              <a:prstDash val="solid"/>
              <a:miter/>
            </a:ln>
          </p:spPr>
          <p:txBody>
            <a:bodyPr rtlCol="0" anchor="ctr"/>
            <a:lstStyle/>
            <a:p>
              <a:endParaRPr lang="ja-JP" altLang="en-US" sz="1200"/>
            </a:p>
          </p:txBody>
        </p:sp>
        <p:sp>
          <p:nvSpPr>
            <p:cNvPr id="1327" name="フリーフォーム: 図形 1326">
              <a:extLst>
                <a:ext uri="{FF2B5EF4-FFF2-40B4-BE49-F238E27FC236}">
                  <a16:creationId xmlns:a16="http://schemas.microsoft.com/office/drawing/2014/main" id="{B2FDF241-4E45-1614-1A3A-7B68CA4FCCA1}"/>
                </a:ext>
              </a:extLst>
            </p:cNvPr>
            <p:cNvSpPr/>
            <p:nvPr/>
          </p:nvSpPr>
          <p:spPr>
            <a:xfrm>
              <a:off x="5927344" y="6207439"/>
              <a:ext cx="1311284" cy="10864"/>
            </a:xfrm>
            <a:custGeom>
              <a:avLst/>
              <a:gdLst>
                <a:gd name="connsiteX0" fmla="*/ 0 w 1311284"/>
                <a:gd name="connsiteY0" fmla="*/ 181 h 10864"/>
                <a:gd name="connsiteX1" fmla="*/ 1144885 w 1311284"/>
                <a:gd name="connsiteY1" fmla="*/ 543 h 10864"/>
                <a:gd name="connsiteX2" fmla="*/ 1311285 w 1311284"/>
                <a:gd name="connsiteY2" fmla="*/ 0 h 10864"/>
                <a:gd name="connsiteX3" fmla="*/ 1311285 w 1311284"/>
                <a:gd name="connsiteY3" fmla="*/ 10864 h 10864"/>
                <a:gd name="connsiteX4" fmla="*/ 728974 w 1311284"/>
                <a:gd name="connsiteY4" fmla="*/ 10502 h 10864"/>
                <a:gd name="connsiteX5" fmla="*/ 0 w 1311284"/>
                <a:gd name="connsiteY5" fmla="*/ 10864 h 10864"/>
                <a:gd name="connsiteX6" fmla="*/ 0 w 1311284"/>
                <a:gd name="connsiteY6" fmla="*/ 181 h 1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284" h="10864">
                  <a:moveTo>
                    <a:pt x="0" y="181"/>
                  </a:moveTo>
                  <a:cubicBezTo>
                    <a:pt x="381688" y="181"/>
                    <a:pt x="763196" y="543"/>
                    <a:pt x="1144885" y="543"/>
                  </a:cubicBezTo>
                  <a:cubicBezTo>
                    <a:pt x="1200291" y="543"/>
                    <a:pt x="1255697" y="181"/>
                    <a:pt x="1311285" y="0"/>
                  </a:cubicBezTo>
                  <a:cubicBezTo>
                    <a:pt x="1311285" y="3622"/>
                    <a:pt x="1311285" y="7243"/>
                    <a:pt x="1311285" y="10864"/>
                  </a:cubicBezTo>
                  <a:cubicBezTo>
                    <a:pt x="1117181" y="10864"/>
                    <a:pt x="923078" y="10321"/>
                    <a:pt x="728974" y="10502"/>
                  </a:cubicBezTo>
                  <a:cubicBezTo>
                    <a:pt x="485983" y="10502"/>
                    <a:pt x="242991" y="10864"/>
                    <a:pt x="0" y="10864"/>
                  </a:cubicBezTo>
                  <a:cubicBezTo>
                    <a:pt x="0" y="7243"/>
                    <a:pt x="0" y="3803"/>
                    <a:pt x="0" y="181"/>
                  </a:cubicBezTo>
                  <a:close/>
                </a:path>
              </a:pathLst>
            </a:custGeom>
            <a:solidFill>
              <a:srgbClr val="CDCDCD"/>
            </a:solidFill>
            <a:ln w="18102" cap="flat">
              <a:noFill/>
              <a:prstDash val="solid"/>
              <a:miter/>
            </a:ln>
          </p:spPr>
          <p:txBody>
            <a:bodyPr rtlCol="0" anchor="ctr"/>
            <a:lstStyle/>
            <a:p>
              <a:endParaRPr lang="ja-JP" altLang="en-US" sz="1200"/>
            </a:p>
          </p:txBody>
        </p:sp>
        <p:sp>
          <p:nvSpPr>
            <p:cNvPr id="1328" name="フリーフォーム: 図形 1327">
              <a:extLst>
                <a:ext uri="{FF2B5EF4-FFF2-40B4-BE49-F238E27FC236}">
                  <a16:creationId xmlns:a16="http://schemas.microsoft.com/office/drawing/2014/main" id="{11093C9D-4F3A-5E96-452F-9946ABCFD579}"/>
                </a:ext>
              </a:extLst>
            </p:cNvPr>
            <p:cNvSpPr/>
            <p:nvPr/>
          </p:nvSpPr>
          <p:spPr>
            <a:xfrm>
              <a:off x="8576785" y="6116620"/>
              <a:ext cx="172903" cy="135050"/>
            </a:xfrm>
            <a:custGeom>
              <a:avLst/>
              <a:gdLst>
                <a:gd name="connsiteX0" fmla="*/ 91547 w 172903"/>
                <a:gd name="connsiteY0" fmla="*/ 90458 h 135050"/>
                <a:gd name="connsiteX1" fmla="*/ 138082 w 172903"/>
                <a:gd name="connsiteY1" fmla="*/ 19842 h 135050"/>
                <a:gd name="connsiteX2" fmla="*/ 162164 w 172903"/>
                <a:gd name="connsiteY2" fmla="*/ 3546 h 135050"/>
                <a:gd name="connsiteX3" fmla="*/ 171036 w 172903"/>
                <a:gd name="connsiteY3" fmla="*/ 27809 h 135050"/>
                <a:gd name="connsiteX4" fmla="*/ 171398 w 172903"/>
                <a:gd name="connsiteY4" fmla="*/ 62030 h 135050"/>
                <a:gd name="connsiteX5" fmla="*/ 172304 w 172903"/>
                <a:gd name="connsiteY5" fmla="*/ 76516 h 135050"/>
                <a:gd name="connsiteX6" fmla="*/ 170855 w 172903"/>
                <a:gd name="connsiteY6" fmla="*/ 122869 h 135050"/>
                <a:gd name="connsiteX7" fmla="*/ 159991 w 172903"/>
                <a:gd name="connsiteY7" fmla="*/ 129930 h 135050"/>
                <a:gd name="connsiteX8" fmla="*/ 151843 w 172903"/>
                <a:gd name="connsiteY8" fmla="*/ 119972 h 135050"/>
                <a:gd name="connsiteX9" fmla="*/ 126131 w 172903"/>
                <a:gd name="connsiteY9" fmla="*/ 101502 h 135050"/>
                <a:gd name="connsiteX10" fmla="*/ 73984 w 172903"/>
                <a:gd name="connsiteY10" fmla="*/ 122144 h 135050"/>
                <a:gd name="connsiteX11" fmla="*/ 16043 w 172903"/>
                <a:gd name="connsiteY11" fmla="*/ 127757 h 135050"/>
                <a:gd name="connsiteX12" fmla="*/ 3730 w 172903"/>
                <a:gd name="connsiteY12" fmla="*/ 82491 h 135050"/>
                <a:gd name="connsiteX13" fmla="*/ 6084 w 172903"/>
                <a:gd name="connsiteY13" fmla="*/ 45010 h 135050"/>
                <a:gd name="connsiteX14" fmla="*/ 17672 w 172903"/>
                <a:gd name="connsiteY14" fmla="*/ 6986 h 135050"/>
                <a:gd name="connsiteX15" fmla="*/ 74346 w 172903"/>
                <a:gd name="connsiteY15" fmla="*/ 11875 h 135050"/>
                <a:gd name="connsiteX16" fmla="*/ 77424 w 172903"/>
                <a:gd name="connsiteY16" fmla="*/ 53882 h 135050"/>
                <a:gd name="connsiteX17" fmla="*/ 85029 w 172903"/>
                <a:gd name="connsiteY17" fmla="*/ 90096 h 135050"/>
                <a:gd name="connsiteX18" fmla="*/ 91547 w 172903"/>
                <a:gd name="connsiteY18" fmla="*/ 90639 h 135050"/>
                <a:gd name="connsiteX19" fmla="*/ 23829 w 172903"/>
                <a:gd name="connsiteY19" fmla="*/ 95709 h 135050"/>
                <a:gd name="connsiteX20" fmla="*/ 41392 w 172903"/>
                <a:gd name="connsiteY20" fmla="*/ 115264 h 135050"/>
                <a:gd name="connsiteX21" fmla="*/ 62758 w 172903"/>
                <a:gd name="connsiteY21" fmla="*/ 97157 h 135050"/>
                <a:gd name="connsiteX22" fmla="*/ 43022 w 172903"/>
                <a:gd name="connsiteY22" fmla="*/ 74162 h 135050"/>
                <a:gd name="connsiteX23" fmla="*/ 24010 w 172903"/>
                <a:gd name="connsiteY23" fmla="*/ 95709 h 135050"/>
                <a:gd name="connsiteX24" fmla="*/ 61491 w 172903"/>
                <a:gd name="connsiteY24" fmla="*/ 37948 h 135050"/>
                <a:gd name="connsiteX25" fmla="*/ 42297 w 172903"/>
                <a:gd name="connsiteY25" fmla="*/ 19299 h 135050"/>
                <a:gd name="connsiteX26" fmla="*/ 25277 w 172903"/>
                <a:gd name="connsiteY26" fmla="*/ 39035 h 135050"/>
                <a:gd name="connsiteX27" fmla="*/ 41573 w 172903"/>
                <a:gd name="connsiteY27" fmla="*/ 56236 h 135050"/>
                <a:gd name="connsiteX28" fmla="*/ 61310 w 172903"/>
                <a:gd name="connsiteY28" fmla="*/ 37767 h 135050"/>
                <a:gd name="connsiteX29" fmla="*/ 151300 w 172903"/>
                <a:gd name="connsiteY29" fmla="*/ 45191 h 135050"/>
                <a:gd name="connsiteX30" fmla="*/ 129571 w 172903"/>
                <a:gd name="connsiteY30" fmla="*/ 71083 h 135050"/>
                <a:gd name="connsiteX31" fmla="*/ 124864 w 172903"/>
                <a:gd name="connsiteY31" fmla="*/ 83577 h 135050"/>
                <a:gd name="connsiteX32" fmla="*/ 140436 w 172903"/>
                <a:gd name="connsiteY32" fmla="*/ 86655 h 135050"/>
                <a:gd name="connsiteX33" fmla="*/ 151300 w 172903"/>
                <a:gd name="connsiteY33" fmla="*/ 76696 h 135050"/>
                <a:gd name="connsiteX34" fmla="*/ 151300 w 172903"/>
                <a:gd name="connsiteY34" fmla="*/ 45553 h 1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2903" h="135050">
                  <a:moveTo>
                    <a:pt x="91547" y="90458"/>
                  </a:moveTo>
                  <a:cubicBezTo>
                    <a:pt x="107119" y="66919"/>
                    <a:pt x="122691" y="43380"/>
                    <a:pt x="138082" y="19842"/>
                  </a:cubicBezTo>
                  <a:cubicBezTo>
                    <a:pt x="143876" y="10969"/>
                    <a:pt x="148946" y="649"/>
                    <a:pt x="162164" y="3546"/>
                  </a:cubicBezTo>
                  <a:cubicBezTo>
                    <a:pt x="176830" y="6805"/>
                    <a:pt x="170131" y="19299"/>
                    <a:pt x="171036" y="27809"/>
                  </a:cubicBezTo>
                  <a:cubicBezTo>
                    <a:pt x="172122" y="39035"/>
                    <a:pt x="171036" y="50623"/>
                    <a:pt x="171398" y="62030"/>
                  </a:cubicBezTo>
                  <a:cubicBezTo>
                    <a:pt x="171398" y="66919"/>
                    <a:pt x="171036" y="71989"/>
                    <a:pt x="172304" y="76516"/>
                  </a:cubicBezTo>
                  <a:cubicBezTo>
                    <a:pt x="173752" y="82129"/>
                    <a:pt x="172304" y="118161"/>
                    <a:pt x="170855" y="122869"/>
                  </a:cubicBezTo>
                  <a:cubicBezTo>
                    <a:pt x="168863" y="128844"/>
                    <a:pt x="165423" y="130293"/>
                    <a:pt x="159991" y="129930"/>
                  </a:cubicBezTo>
                  <a:cubicBezTo>
                    <a:pt x="153654" y="129568"/>
                    <a:pt x="151481" y="125041"/>
                    <a:pt x="151843" y="119972"/>
                  </a:cubicBezTo>
                  <a:cubicBezTo>
                    <a:pt x="153472" y="99330"/>
                    <a:pt x="139349" y="101141"/>
                    <a:pt x="126131" y="101502"/>
                  </a:cubicBezTo>
                  <a:cubicBezTo>
                    <a:pt x="106395" y="101865"/>
                    <a:pt x="86116" y="96071"/>
                    <a:pt x="73984" y="122144"/>
                  </a:cubicBezTo>
                  <a:cubicBezTo>
                    <a:pt x="66923" y="137354"/>
                    <a:pt x="32339" y="138983"/>
                    <a:pt x="16043" y="127757"/>
                  </a:cubicBezTo>
                  <a:cubicBezTo>
                    <a:pt x="109" y="116713"/>
                    <a:pt x="-3875" y="100959"/>
                    <a:pt x="3730" y="82491"/>
                  </a:cubicBezTo>
                  <a:cubicBezTo>
                    <a:pt x="8800" y="70360"/>
                    <a:pt x="10067" y="58771"/>
                    <a:pt x="6084" y="45010"/>
                  </a:cubicBezTo>
                  <a:cubicBezTo>
                    <a:pt x="2282" y="31973"/>
                    <a:pt x="-434" y="15677"/>
                    <a:pt x="17672" y="6986"/>
                  </a:cubicBezTo>
                  <a:cubicBezTo>
                    <a:pt x="37771" y="-2611"/>
                    <a:pt x="56964" y="-3516"/>
                    <a:pt x="74346" y="11875"/>
                  </a:cubicBezTo>
                  <a:cubicBezTo>
                    <a:pt x="88470" y="24368"/>
                    <a:pt x="86116" y="40664"/>
                    <a:pt x="77424" y="53882"/>
                  </a:cubicBezTo>
                  <a:cubicBezTo>
                    <a:pt x="65836" y="71446"/>
                    <a:pt x="88288" y="76516"/>
                    <a:pt x="85029" y="90096"/>
                  </a:cubicBezTo>
                  <a:cubicBezTo>
                    <a:pt x="87202" y="90096"/>
                    <a:pt x="89375" y="90458"/>
                    <a:pt x="91547" y="90639"/>
                  </a:cubicBezTo>
                  <a:close/>
                  <a:moveTo>
                    <a:pt x="23829" y="95709"/>
                  </a:moveTo>
                  <a:cubicBezTo>
                    <a:pt x="21656" y="107840"/>
                    <a:pt x="29261" y="114359"/>
                    <a:pt x="41392" y="115264"/>
                  </a:cubicBezTo>
                  <a:cubicBezTo>
                    <a:pt x="53343" y="115988"/>
                    <a:pt x="62215" y="109832"/>
                    <a:pt x="62758" y="97157"/>
                  </a:cubicBezTo>
                  <a:cubicBezTo>
                    <a:pt x="63301" y="84301"/>
                    <a:pt x="56240" y="74342"/>
                    <a:pt x="43022" y="74162"/>
                  </a:cubicBezTo>
                  <a:cubicBezTo>
                    <a:pt x="31434" y="73981"/>
                    <a:pt x="23285" y="81042"/>
                    <a:pt x="24010" y="95709"/>
                  </a:cubicBezTo>
                  <a:close/>
                  <a:moveTo>
                    <a:pt x="61491" y="37948"/>
                  </a:moveTo>
                  <a:cubicBezTo>
                    <a:pt x="59318" y="27627"/>
                    <a:pt x="53161" y="20022"/>
                    <a:pt x="42297" y="19299"/>
                  </a:cubicBezTo>
                  <a:cubicBezTo>
                    <a:pt x="29442" y="18574"/>
                    <a:pt x="26364" y="29981"/>
                    <a:pt x="25277" y="39035"/>
                  </a:cubicBezTo>
                  <a:cubicBezTo>
                    <a:pt x="24191" y="48993"/>
                    <a:pt x="31796" y="56417"/>
                    <a:pt x="41573" y="56236"/>
                  </a:cubicBezTo>
                  <a:cubicBezTo>
                    <a:pt x="52256" y="56236"/>
                    <a:pt x="59499" y="49356"/>
                    <a:pt x="61310" y="37767"/>
                  </a:cubicBezTo>
                  <a:close/>
                  <a:moveTo>
                    <a:pt x="151300" y="45191"/>
                  </a:moveTo>
                  <a:cubicBezTo>
                    <a:pt x="136814" y="51166"/>
                    <a:pt x="135185" y="62573"/>
                    <a:pt x="129571" y="71083"/>
                  </a:cubicBezTo>
                  <a:cubicBezTo>
                    <a:pt x="127037" y="74886"/>
                    <a:pt x="121424" y="78507"/>
                    <a:pt x="124864" y="83577"/>
                  </a:cubicBezTo>
                  <a:cubicBezTo>
                    <a:pt x="128485" y="89009"/>
                    <a:pt x="135185" y="86474"/>
                    <a:pt x="140436" y="86655"/>
                  </a:cubicBezTo>
                  <a:cubicBezTo>
                    <a:pt x="146954" y="86655"/>
                    <a:pt x="151118" y="83577"/>
                    <a:pt x="151300" y="76696"/>
                  </a:cubicBezTo>
                  <a:cubicBezTo>
                    <a:pt x="151300" y="67100"/>
                    <a:pt x="151300" y="57503"/>
                    <a:pt x="151300" y="45553"/>
                  </a:cubicBezTo>
                  <a:close/>
                </a:path>
              </a:pathLst>
            </a:custGeom>
            <a:solidFill>
              <a:srgbClr val="F3F8EF"/>
            </a:solidFill>
            <a:ln w="18102" cap="flat">
              <a:noFill/>
              <a:prstDash val="solid"/>
              <a:miter/>
            </a:ln>
          </p:spPr>
          <p:txBody>
            <a:bodyPr rtlCol="0" anchor="ctr"/>
            <a:lstStyle/>
            <a:p>
              <a:endParaRPr lang="ja-JP" altLang="en-US" sz="1200"/>
            </a:p>
          </p:txBody>
        </p:sp>
        <p:sp>
          <p:nvSpPr>
            <p:cNvPr id="1329" name="フリーフォーム: 図形 1328">
              <a:extLst>
                <a:ext uri="{FF2B5EF4-FFF2-40B4-BE49-F238E27FC236}">
                  <a16:creationId xmlns:a16="http://schemas.microsoft.com/office/drawing/2014/main" id="{71F6E2E0-8C26-7D3A-B452-B42BCBFC7D35}"/>
                </a:ext>
              </a:extLst>
            </p:cNvPr>
            <p:cNvSpPr/>
            <p:nvPr/>
          </p:nvSpPr>
          <p:spPr>
            <a:xfrm>
              <a:off x="8351536" y="6119079"/>
              <a:ext cx="82475" cy="132360"/>
            </a:xfrm>
            <a:custGeom>
              <a:avLst/>
              <a:gdLst>
                <a:gd name="connsiteX0" fmla="*/ 41031 w 82475"/>
                <a:gd name="connsiteY0" fmla="*/ 132179 h 132360"/>
                <a:gd name="connsiteX1" fmla="*/ 110 w 82475"/>
                <a:gd name="connsiteY1" fmla="*/ 106467 h 132360"/>
                <a:gd name="connsiteX2" fmla="*/ 8439 w 82475"/>
                <a:gd name="connsiteY2" fmla="*/ 90896 h 132360"/>
                <a:gd name="connsiteX3" fmla="*/ 22200 w 82475"/>
                <a:gd name="connsiteY3" fmla="*/ 96327 h 132360"/>
                <a:gd name="connsiteX4" fmla="*/ 48455 w 82475"/>
                <a:gd name="connsiteY4" fmla="*/ 107191 h 132360"/>
                <a:gd name="connsiteX5" fmla="*/ 56784 w 82475"/>
                <a:gd name="connsiteY5" fmla="*/ 81661 h 132360"/>
                <a:gd name="connsiteX6" fmla="*/ 30710 w 82475"/>
                <a:gd name="connsiteY6" fmla="*/ 64822 h 132360"/>
                <a:gd name="connsiteX7" fmla="*/ 16949 w 82475"/>
                <a:gd name="connsiteY7" fmla="*/ 69167 h 132360"/>
                <a:gd name="connsiteX8" fmla="*/ 4275 w 82475"/>
                <a:gd name="connsiteY8" fmla="*/ 65003 h 132360"/>
                <a:gd name="connsiteX9" fmla="*/ 7172 w 82475"/>
                <a:gd name="connsiteY9" fmla="*/ 7605 h 132360"/>
                <a:gd name="connsiteX10" fmla="*/ 35418 w 82475"/>
                <a:gd name="connsiteY10" fmla="*/ 1087 h 132360"/>
                <a:gd name="connsiteX11" fmla="*/ 69640 w 82475"/>
                <a:gd name="connsiteY11" fmla="*/ 1087 h 132360"/>
                <a:gd name="connsiteX12" fmla="*/ 81228 w 82475"/>
                <a:gd name="connsiteY12" fmla="*/ 10683 h 132360"/>
                <a:gd name="connsiteX13" fmla="*/ 69821 w 82475"/>
                <a:gd name="connsiteY13" fmla="*/ 20280 h 132360"/>
                <a:gd name="connsiteX14" fmla="*/ 37953 w 82475"/>
                <a:gd name="connsiteY14" fmla="*/ 20642 h 132360"/>
                <a:gd name="connsiteX15" fmla="*/ 24373 w 82475"/>
                <a:gd name="connsiteY15" fmla="*/ 30419 h 132360"/>
                <a:gd name="connsiteX16" fmla="*/ 37048 w 82475"/>
                <a:gd name="connsiteY16" fmla="*/ 41283 h 132360"/>
                <a:gd name="connsiteX17" fmla="*/ 73442 w 82475"/>
                <a:gd name="connsiteY17" fmla="*/ 115702 h 132360"/>
                <a:gd name="connsiteX18" fmla="*/ 40850 w 82475"/>
                <a:gd name="connsiteY18" fmla="*/ 132360 h 132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2475" h="132360">
                  <a:moveTo>
                    <a:pt x="41031" y="132179"/>
                  </a:moveTo>
                  <a:cubicBezTo>
                    <a:pt x="25097" y="126566"/>
                    <a:pt x="2283" y="132903"/>
                    <a:pt x="110" y="106467"/>
                  </a:cubicBezTo>
                  <a:cubicBezTo>
                    <a:pt x="-433" y="99224"/>
                    <a:pt x="835" y="93250"/>
                    <a:pt x="8439" y="90896"/>
                  </a:cubicBezTo>
                  <a:cubicBezTo>
                    <a:pt x="14052" y="89266"/>
                    <a:pt x="20571" y="88542"/>
                    <a:pt x="22200" y="96327"/>
                  </a:cubicBezTo>
                  <a:cubicBezTo>
                    <a:pt x="25641" y="113348"/>
                    <a:pt x="38134" y="111718"/>
                    <a:pt x="48455" y="107191"/>
                  </a:cubicBezTo>
                  <a:cubicBezTo>
                    <a:pt x="58414" y="102846"/>
                    <a:pt x="59862" y="91982"/>
                    <a:pt x="56784" y="81661"/>
                  </a:cubicBezTo>
                  <a:cubicBezTo>
                    <a:pt x="52801" y="68987"/>
                    <a:pt x="43747" y="63192"/>
                    <a:pt x="30710" y="64822"/>
                  </a:cubicBezTo>
                  <a:cubicBezTo>
                    <a:pt x="26003" y="65365"/>
                    <a:pt x="21657" y="68262"/>
                    <a:pt x="16949" y="69167"/>
                  </a:cubicBezTo>
                  <a:cubicBezTo>
                    <a:pt x="12061" y="70073"/>
                    <a:pt x="4275" y="69530"/>
                    <a:pt x="4275" y="65003"/>
                  </a:cubicBezTo>
                  <a:cubicBezTo>
                    <a:pt x="3912" y="45810"/>
                    <a:pt x="2826" y="25893"/>
                    <a:pt x="7172" y="7605"/>
                  </a:cubicBezTo>
                  <a:cubicBezTo>
                    <a:pt x="10069" y="-4708"/>
                    <a:pt x="25641" y="1811"/>
                    <a:pt x="35418" y="1087"/>
                  </a:cubicBezTo>
                  <a:cubicBezTo>
                    <a:pt x="46826" y="181"/>
                    <a:pt x="58232" y="1087"/>
                    <a:pt x="69640" y="1087"/>
                  </a:cubicBezTo>
                  <a:cubicBezTo>
                    <a:pt x="75796" y="1087"/>
                    <a:pt x="81047" y="3078"/>
                    <a:pt x="81228" y="10683"/>
                  </a:cubicBezTo>
                  <a:cubicBezTo>
                    <a:pt x="81228" y="18469"/>
                    <a:pt x="76158" y="20098"/>
                    <a:pt x="69821" y="20280"/>
                  </a:cubicBezTo>
                  <a:cubicBezTo>
                    <a:pt x="59138" y="20460"/>
                    <a:pt x="48636" y="20460"/>
                    <a:pt x="37953" y="20642"/>
                  </a:cubicBezTo>
                  <a:cubicBezTo>
                    <a:pt x="31254" y="20642"/>
                    <a:pt x="24735" y="21004"/>
                    <a:pt x="24373" y="30419"/>
                  </a:cubicBezTo>
                  <a:cubicBezTo>
                    <a:pt x="24192" y="39653"/>
                    <a:pt x="29986" y="40197"/>
                    <a:pt x="37048" y="41283"/>
                  </a:cubicBezTo>
                  <a:cubicBezTo>
                    <a:pt x="78693" y="46896"/>
                    <a:pt x="93903" y="80213"/>
                    <a:pt x="73442" y="115702"/>
                  </a:cubicBezTo>
                  <a:cubicBezTo>
                    <a:pt x="65113" y="130368"/>
                    <a:pt x="51533" y="127290"/>
                    <a:pt x="40850" y="132360"/>
                  </a:cubicBezTo>
                  <a:close/>
                </a:path>
              </a:pathLst>
            </a:custGeom>
            <a:solidFill>
              <a:srgbClr val="F3F8EF"/>
            </a:solidFill>
            <a:ln w="18102" cap="flat">
              <a:noFill/>
              <a:prstDash val="solid"/>
              <a:miter/>
            </a:ln>
          </p:spPr>
          <p:txBody>
            <a:bodyPr rtlCol="0" anchor="ctr"/>
            <a:lstStyle/>
            <a:p>
              <a:endParaRPr lang="ja-JP" altLang="en-US" sz="1200"/>
            </a:p>
          </p:txBody>
        </p:sp>
        <p:sp>
          <p:nvSpPr>
            <p:cNvPr id="1330" name="フリーフォーム: 図形 1329">
              <a:extLst>
                <a:ext uri="{FF2B5EF4-FFF2-40B4-BE49-F238E27FC236}">
                  <a16:creationId xmlns:a16="http://schemas.microsoft.com/office/drawing/2014/main" id="{39712375-49EB-092D-F200-48373A901560}"/>
                </a:ext>
              </a:extLst>
            </p:cNvPr>
            <p:cNvSpPr/>
            <p:nvPr/>
          </p:nvSpPr>
          <p:spPr>
            <a:xfrm>
              <a:off x="8248467" y="6118198"/>
              <a:ext cx="87065" cy="132253"/>
            </a:xfrm>
            <a:custGeom>
              <a:avLst/>
              <a:gdLst>
                <a:gd name="connsiteX0" fmla="*/ 47049 w 87065"/>
                <a:gd name="connsiteY0" fmla="*/ 1786 h 132253"/>
                <a:gd name="connsiteX1" fmla="*/ 79641 w 87065"/>
                <a:gd name="connsiteY1" fmla="*/ 9210 h 132253"/>
                <a:gd name="connsiteX2" fmla="*/ 46325 w 87065"/>
                <a:gd name="connsiteY2" fmla="*/ 20798 h 132253"/>
                <a:gd name="connsiteX3" fmla="*/ 29667 w 87065"/>
                <a:gd name="connsiteY3" fmla="*/ 30213 h 132253"/>
                <a:gd name="connsiteX4" fmla="*/ 44152 w 87065"/>
                <a:gd name="connsiteY4" fmla="*/ 42345 h 132253"/>
                <a:gd name="connsiteX5" fmla="*/ 80728 w 87065"/>
                <a:gd name="connsiteY5" fmla="*/ 108072 h 132253"/>
                <a:gd name="connsiteX6" fmla="*/ 5404 w 87065"/>
                <a:gd name="connsiteY6" fmla="*/ 116763 h 132253"/>
                <a:gd name="connsiteX7" fmla="*/ 3955 w 87065"/>
                <a:gd name="connsiteY7" fmla="*/ 94854 h 132253"/>
                <a:gd name="connsiteX8" fmla="*/ 24416 w 87065"/>
                <a:gd name="connsiteY8" fmla="*/ 99019 h 132253"/>
                <a:gd name="connsiteX9" fmla="*/ 46506 w 87065"/>
                <a:gd name="connsiteY9" fmla="*/ 109701 h 132253"/>
                <a:gd name="connsiteX10" fmla="*/ 60267 w 87065"/>
                <a:gd name="connsiteY10" fmla="*/ 78920 h 132253"/>
                <a:gd name="connsiteX11" fmla="*/ 29667 w 87065"/>
                <a:gd name="connsiteY11" fmla="*/ 66970 h 132253"/>
                <a:gd name="connsiteX12" fmla="*/ 6128 w 87065"/>
                <a:gd name="connsiteY12" fmla="*/ 44880 h 132253"/>
                <a:gd name="connsiteX13" fmla="*/ 8663 w 87065"/>
                <a:gd name="connsiteY13" fmla="*/ 33111 h 132253"/>
                <a:gd name="connsiteX14" fmla="*/ 46868 w 87065"/>
                <a:gd name="connsiteY14" fmla="*/ 1967 h 13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65" h="132253">
                  <a:moveTo>
                    <a:pt x="47049" y="1786"/>
                  </a:moveTo>
                  <a:cubicBezTo>
                    <a:pt x="57732" y="5588"/>
                    <a:pt x="79098" y="-6543"/>
                    <a:pt x="79641" y="9210"/>
                  </a:cubicBezTo>
                  <a:cubicBezTo>
                    <a:pt x="80365" y="29489"/>
                    <a:pt x="58275" y="17900"/>
                    <a:pt x="46325" y="20798"/>
                  </a:cubicBezTo>
                  <a:cubicBezTo>
                    <a:pt x="39625" y="22427"/>
                    <a:pt x="30753" y="18987"/>
                    <a:pt x="29667" y="30213"/>
                  </a:cubicBezTo>
                  <a:cubicBezTo>
                    <a:pt x="28580" y="41258"/>
                    <a:pt x="37272" y="40353"/>
                    <a:pt x="44152" y="42345"/>
                  </a:cubicBezTo>
                  <a:cubicBezTo>
                    <a:pt x="84711" y="54476"/>
                    <a:pt x="95575" y="74031"/>
                    <a:pt x="80728" y="108072"/>
                  </a:cubicBezTo>
                  <a:cubicBezTo>
                    <a:pt x="68596" y="135775"/>
                    <a:pt x="23692" y="141026"/>
                    <a:pt x="5404" y="116763"/>
                  </a:cubicBezTo>
                  <a:cubicBezTo>
                    <a:pt x="-28" y="109521"/>
                    <a:pt x="-2745" y="101734"/>
                    <a:pt x="3955" y="94854"/>
                  </a:cubicBezTo>
                  <a:cubicBezTo>
                    <a:pt x="11922" y="86706"/>
                    <a:pt x="18622" y="92681"/>
                    <a:pt x="24416" y="99019"/>
                  </a:cubicBezTo>
                  <a:cubicBezTo>
                    <a:pt x="30572" y="105899"/>
                    <a:pt x="37090" y="119298"/>
                    <a:pt x="46506" y="109701"/>
                  </a:cubicBezTo>
                  <a:cubicBezTo>
                    <a:pt x="53568" y="102640"/>
                    <a:pt x="67328" y="93587"/>
                    <a:pt x="60267" y="78920"/>
                  </a:cubicBezTo>
                  <a:cubicBezTo>
                    <a:pt x="54111" y="65884"/>
                    <a:pt x="43428" y="63530"/>
                    <a:pt x="29667" y="66970"/>
                  </a:cubicBezTo>
                  <a:cubicBezTo>
                    <a:pt x="6128" y="72945"/>
                    <a:pt x="1963" y="68600"/>
                    <a:pt x="6128" y="44880"/>
                  </a:cubicBezTo>
                  <a:cubicBezTo>
                    <a:pt x="6852" y="40896"/>
                    <a:pt x="9206" y="36732"/>
                    <a:pt x="8663" y="33111"/>
                  </a:cubicBezTo>
                  <a:cubicBezTo>
                    <a:pt x="4679" y="2872"/>
                    <a:pt x="20070" y="-4008"/>
                    <a:pt x="46868" y="1967"/>
                  </a:cubicBezTo>
                  <a:close/>
                </a:path>
              </a:pathLst>
            </a:custGeom>
            <a:solidFill>
              <a:srgbClr val="F3F8EF"/>
            </a:solidFill>
            <a:ln w="18102" cap="flat">
              <a:noFill/>
              <a:prstDash val="solid"/>
              <a:miter/>
            </a:ln>
          </p:spPr>
          <p:txBody>
            <a:bodyPr rtlCol="0" anchor="ctr"/>
            <a:lstStyle/>
            <a:p>
              <a:endParaRPr lang="ja-JP" altLang="en-US" sz="1200"/>
            </a:p>
          </p:txBody>
        </p:sp>
        <p:sp>
          <p:nvSpPr>
            <p:cNvPr id="1331" name="フリーフォーム: 図形 1330">
              <a:extLst>
                <a:ext uri="{FF2B5EF4-FFF2-40B4-BE49-F238E27FC236}">
                  <a16:creationId xmlns:a16="http://schemas.microsoft.com/office/drawing/2014/main" id="{E380087B-A99B-DDE3-7EA2-C8DDF14B9C73}"/>
                </a:ext>
              </a:extLst>
            </p:cNvPr>
            <p:cNvSpPr/>
            <p:nvPr/>
          </p:nvSpPr>
          <p:spPr>
            <a:xfrm>
              <a:off x="8483878" y="6119116"/>
              <a:ext cx="82162" cy="131055"/>
            </a:xfrm>
            <a:custGeom>
              <a:avLst/>
              <a:gdLst>
                <a:gd name="connsiteX0" fmla="*/ 45033 w 82162"/>
                <a:gd name="connsiteY0" fmla="*/ 506 h 131055"/>
                <a:gd name="connsiteX1" fmla="*/ 47387 w 82162"/>
                <a:gd name="connsiteY1" fmla="*/ 506 h 131055"/>
                <a:gd name="connsiteX2" fmla="*/ 75814 w 82162"/>
                <a:gd name="connsiteY2" fmla="*/ 9017 h 131055"/>
                <a:gd name="connsiteX3" fmla="*/ 47205 w 82162"/>
                <a:gd name="connsiteY3" fmla="*/ 19518 h 131055"/>
                <a:gd name="connsiteX4" fmla="*/ 26202 w 82162"/>
                <a:gd name="connsiteY4" fmla="*/ 30925 h 131055"/>
                <a:gd name="connsiteX5" fmla="*/ 43403 w 82162"/>
                <a:gd name="connsiteY5" fmla="*/ 40884 h 131055"/>
                <a:gd name="connsiteX6" fmla="*/ 76538 w 82162"/>
                <a:gd name="connsiteY6" fmla="*/ 113311 h 131055"/>
                <a:gd name="connsiteX7" fmla="*/ 36704 w 82162"/>
                <a:gd name="connsiteY7" fmla="*/ 131055 h 131055"/>
                <a:gd name="connsiteX8" fmla="*/ 3568 w 82162"/>
                <a:gd name="connsiteY8" fmla="*/ 111681 h 131055"/>
                <a:gd name="connsiteX9" fmla="*/ 2663 w 82162"/>
                <a:gd name="connsiteY9" fmla="*/ 96290 h 131055"/>
                <a:gd name="connsiteX10" fmla="*/ 20227 w 82162"/>
                <a:gd name="connsiteY10" fmla="*/ 98463 h 131055"/>
                <a:gd name="connsiteX11" fmla="*/ 27469 w 82162"/>
                <a:gd name="connsiteY11" fmla="*/ 104982 h 131055"/>
                <a:gd name="connsiteX12" fmla="*/ 52818 w 82162"/>
                <a:gd name="connsiteY12" fmla="*/ 106430 h 131055"/>
                <a:gd name="connsiteX13" fmla="*/ 56802 w 82162"/>
                <a:gd name="connsiteY13" fmla="*/ 76735 h 131055"/>
                <a:gd name="connsiteX14" fmla="*/ 36341 w 82162"/>
                <a:gd name="connsiteY14" fmla="*/ 64060 h 131055"/>
                <a:gd name="connsiteX15" fmla="*/ 671 w 82162"/>
                <a:gd name="connsiteY15" fmla="*/ 50119 h 131055"/>
                <a:gd name="connsiteX16" fmla="*/ 39963 w 82162"/>
                <a:gd name="connsiteY16" fmla="*/ 325 h 131055"/>
                <a:gd name="connsiteX17" fmla="*/ 44852 w 82162"/>
                <a:gd name="connsiteY17" fmla="*/ 325 h 13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162" h="131055">
                  <a:moveTo>
                    <a:pt x="45033" y="506"/>
                  </a:moveTo>
                  <a:cubicBezTo>
                    <a:pt x="45033" y="506"/>
                    <a:pt x="46662" y="506"/>
                    <a:pt x="47387" y="506"/>
                  </a:cubicBezTo>
                  <a:cubicBezTo>
                    <a:pt x="57345" y="3222"/>
                    <a:pt x="75271" y="-6374"/>
                    <a:pt x="75814" y="9017"/>
                  </a:cubicBezTo>
                  <a:cubicBezTo>
                    <a:pt x="76719" y="28572"/>
                    <a:pt x="57526" y="17526"/>
                    <a:pt x="47205" y="19518"/>
                  </a:cubicBezTo>
                  <a:cubicBezTo>
                    <a:pt x="38514" y="21329"/>
                    <a:pt x="27651" y="18794"/>
                    <a:pt x="26202" y="30925"/>
                  </a:cubicBezTo>
                  <a:cubicBezTo>
                    <a:pt x="24391" y="45411"/>
                    <a:pt x="37066" y="39254"/>
                    <a:pt x="43403" y="40884"/>
                  </a:cubicBezTo>
                  <a:cubicBezTo>
                    <a:pt x="75633" y="49032"/>
                    <a:pt x="91386" y="83253"/>
                    <a:pt x="76538" y="113311"/>
                  </a:cubicBezTo>
                  <a:cubicBezTo>
                    <a:pt x="68028" y="130331"/>
                    <a:pt x="51370" y="131055"/>
                    <a:pt x="36704" y="131055"/>
                  </a:cubicBezTo>
                  <a:cubicBezTo>
                    <a:pt x="23667" y="131055"/>
                    <a:pt x="8457" y="128701"/>
                    <a:pt x="3568" y="111681"/>
                  </a:cubicBezTo>
                  <a:cubicBezTo>
                    <a:pt x="2120" y="106430"/>
                    <a:pt x="-3131" y="100998"/>
                    <a:pt x="2663" y="96290"/>
                  </a:cubicBezTo>
                  <a:cubicBezTo>
                    <a:pt x="8638" y="91402"/>
                    <a:pt x="14794" y="93756"/>
                    <a:pt x="20227" y="98463"/>
                  </a:cubicBezTo>
                  <a:cubicBezTo>
                    <a:pt x="22761" y="100636"/>
                    <a:pt x="24934" y="103171"/>
                    <a:pt x="27469" y="104982"/>
                  </a:cubicBezTo>
                  <a:cubicBezTo>
                    <a:pt x="35617" y="110776"/>
                    <a:pt x="45576" y="111862"/>
                    <a:pt x="52818" y="106430"/>
                  </a:cubicBezTo>
                  <a:cubicBezTo>
                    <a:pt x="62415" y="99187"/>
                    <a:pt x="58794" y="86694"/>
                    <a:pt x="56802" y="76735"/>
                  </a:cubicBezTo>
                  <a:cubicBezTo>
                    <a:pt x="54991" y="66776"/>
                    <a:pt x="45757" y="62069"/>
                    <a:pt x="36341" y="64060"/>
                  </a:cubicBezTo>
                  <a:cubicBezTo>
                    <a:pt x="20770" y="67139"/>
                    <a:pt x="2301" y="78184"/>
                    <a:pt x="671" y="50119"/>
                  </a:cubicBezTo>
                  <a:cubicBezTo>
                    <a:pt x="-1502" y="14086"/>
                    <a:pt x="10268" y="-37"/>
                    <a:pt x="39963" y="325"/>
                  </a:cubicBezTo>
                  <a:cubicBezTo>
                    <a:pt x="41592" y="325"/>
                    <a:pt x="43222" y="325"/>
                    <a:pt x="44852" y="325"/>
                  </a:cubicBezTo>
                  <a:close/>
                </a:path>
              </a:pathLst>
            </a:custGeom>
            <a:solidFill>
              <a:srgbClr val="F3F8EF"/>
            </a:solidFill>
            <a:ln w="18102" cap="flat">
              <a:noFill/>
              <a:prstDash val="solid"/>
              <a:miter/>
            </a:ln>
          </p:spPr>
          <p:txBody>
            <a:bodyPr rtlCol="0" anchor="ctr"/>
            <a:lstStyle/>
            <a:p>
              <a:endParaRPr lang="ja-JP" altLang="en-US" sz="1200"/>
            </a:p>
          </p:txBody>
        </p:sp>
        <p:sp>
          <p:nvSpPr>
            <p:cNvPr id="1332" name="フリーフォーム: 図形 1331">
              <a:extLst>
                <a:ext uri="{FF2B5EF4-FFF2-40B4-BE49-F238E27FC236}">
                  <a16:creationId xmlns:a16="http://schemas.microsoft.com/office/drawing/2014/main" id="{AF6F9E26-75FF-0383-1259-C481EB8B3A27}"/>
                </a:ext>
              </a:extLst>
            </p:cNvPr>
            <p:cNvSpPr/>
            <p:nvPr/>
          </p:nvSpPr>
          <p:spPr>
            <a:xfrm>
              <a:off x="8151035" y="6119873"/>
              <a:ext cx="55659" cy="126882"/>
            </a:xfrm>
            <a:custGeom>
              <a:avLst/>
              <a:gdLst>
                <a:gd name="connsiteX0" fmla="*/ 53223 w 55659"/>
                <a:gd name="connsiteY0" fmla="*/ 65114 h 126882"/>
                <a:gd name="connsiteX1" fmla="*/ 53223 w 55659"/>
                <a:gd name="connsiteY1" fmla="*/ 111468 h 126882"/>
                <a:gd name="connsiteX2" fmla="*/ 42721 w 55659"/>
                <a:gd name="connsiteY2" fmla="*/ 126858 h 126882"/>
                <a:gd name="connsiteX3" fmla="*/ 33306 w 55659"/>
                <a:gd name="connsiteY3" fmla="*/ 110562 h 126882"/>
                <a:gd name="connsiteX4" fmla="*/ 32943 w 55659"/>
                <a:gd name="connsiteY4" fmla="*/ 52440 h 126882"/>
                <a:gd name="connsiteX5" fmla="*/ 13027 w 55659"/>
                <a:gd name="connsiteY5" fmla="*/ 30531 h 126882"/>
                <a:gd name="connsiteX6" fmla="*/ 170 w 55659"/>
                <a:gd name="connsiteY6" fmla="*/ 25642 h 126882"/>
                <a:gd name="connsiteX7" fmla="*/ 7957 w 55659"/>
                <a:gd name="connsiteY7" fmla="*/ 11881 h 126882"/>
                <a:gd name="connsiteX8" fmla="*/ 35117 w 55659"/>
                <a:gd name="connsiteY8" fmla="*/ 1198 h 126882"/>
                <a:gd name="connsiteX9" fmla="*/ 55577 w 55659"/>
                <a:gd name="connsiteY9" fmla="*/ 18943 h 126882"/>
                <a:gd name="connsiteX10" fmla="*/ 52680 w 55659"/>
                <a:gd name="connsiteY10" fmla="*/ 65114 h 126882"/>
                <a:gd name="connsiteX11" fmla="*/ 53585 w 55659"/>
                <a:gd name="connsiteY11" fmla="*/ 65114 h 12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59" h="126882">
                  <a:moveTo>
                    <a:pt x="53223" y="65114"/>
                  </a:moveTo>
                  <a:cubicBezTo>
                    <a:pt x="53223" y="80505"/>
                    <a:pt x="53404" y="96077"/>
                    <a:pt x="53223" y="111468"/>
                  </a:cubicBezTo>
                  <a:cubicBezTo>
                    <a:pt x="53223" y="118710"/>
                    <a:pt x="53947" y="127401"/>
                    <a:pt x="42721" y="126858"/>
                  </a:cubicBezTo>
                  <a:cubicBezTo>
                    <a:pt x="31676" y="126315"/>
                    <a:pt x="33306" y="117443"/>
                    <a:pt x="33306" y="110562"/>
                  </a:cubicBezTo>
                  <a:cubicBezTo>
                    <a:pt x="32943" y="91188"/>
                    <a:pt x="32943" y="71814"/>
                    <a:pt x="32943" y="52440"/>
                  </a:cubicBezTo>
                  <a:cubicBezTo>
                    <a:pt x="32943" y="39222"/>
                    <a:pt x="31495" y="26910"/>
                    <a:pt x="13027" y="30531"/>
                  </a:cubicBezTo>
                  <a:cubicBezTo>
                    <a:pt x="7414" y="31617"/>
                    <a:pt x="1438" y="34695"/>
                    <a:pt x="170" y="25642"/>
                  </a:cubicBezTo>
                  <a:cubicBezTo>
                    <a:pt x="-735" y="19305"/>
                    <a:pt x="1981" y="14416"/>
                    <a:pt x="7957" y="11881"/>
                  </a:cubicBezTo>
                  <a:cubicBezTo>
                    <a:pt x="17010" y="8079"/>
                    <a:pt x="25882" y="3914"/>
                    <a:pt x="35117" y="1198"/>
                  </a:cubicBezTo>
                  <a:cubicBezTo>
                    <a:pt x="49964" y="-2967"/>
                    <a:pt x="56482" y="3914"/>
                    <a:pt x="55577" y="18943"/>
                  </a:cubicBezTo>
                  <a:cubicBezTo>
                    <a:pt x="54490" y="34333"/>
                    <a:pt x="53585" y="49724"/>
                    <a:pt x="52680" y="65114"/>
                  </a:cubicBezTo>
                  <a:lnTo>
                    <a:pt x="53585" y="65114"/>
                  </a:lnTo>
                  <a:close/>
                </a:path>
              </a:pathLst>
            </a:custGeom>
            <a:solidFill>
              <a:srgbClr val="F3F8EF"/>
            </a:solidFill>
            <a:ln w="18102" cap="flat">
              <a:noFill/>
              <a:prstDash val="solid"/>
              <a:miter/>
            </a:ln>
          </p:spPr>
          <p:txBody>
            <a:bodyPr rtlCol="0" anchor="ctr"/>
            <a:lstStyle/>
            <a:p>
              <a:endParaRPr lang="ja-JP" altLang="en-US" sz="1200"/>
            </a:p>
          </p:txBody>
        </p:sp>
        <p:sp>
          <p:nvSpPr>
            <p:cNvPr id="1333" name="フリーフォーム: 図形 1332">
              <a:extLst>
                <a:ext uri="{FF2B5EF4-FFF2-40B4-BE49-F238E27FC236}">
                  <a16:creationId xmlns:a16="http://schemas.microsoft.com/office/drawing/2014/main" id="{839B04F8-9F03-CD38-B996-5F37F1C268B7}"/>
                </a:ext>
              </a:extLst>
            </p:cNvPr>
            <p:cNvSpPr/>
            <p:nvPr/>
          </p:nvSpPr>
          <p:spPr>
            <a:xfrm>
              <a:off x="8438957" y="6224976"/>
              <a:ext cx="27318" cy="45155"/>
            </a:xfrm>
            <a:custGeom>
              <a:avLst/>
              <a:gdLst>
                <a:gd name="connsiteX0" fmla="*/ 25856 w 27318"/>
                <a:gd name="connsiteY0" fmla="*/ 15417 h 45155"/>
                <a:gd name="connsiteX1" fmla="*/ 8836 w 27318"/>
                <a:gd name="connsiteY1" fmla="*/ 44931 h 45155"/>
                <a:gd name="connsiteX2" fmla="*/ 1050 w 27318"/>
                <a:gd name="connsiteY2" fmla="*/ 33886 h 45155"/>
                <a:gd name="connsiteX3" fmla="*/ 19700 w 27318"/>
                <a:gd name="connsiteY3" fmla="*/ 26 h 45155"/>
                <a:gd name="connsiteX4" fmla="*/ 25856 w 27318"/>
                <a:gd name="connsiteY4" fmla="*/ 15417 h 4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8" h="45155">
                  <a:moveTo>
                    <a:pt x="25856" y="15417"/>
                  </a:moveTo>
                  <a:cubicBezTo>
                    <a:pt x="24589" y="27006"/>
                    <a:pt x="25313" y="41491"/>
                    <a:pt x="8836" y="44931"/>
                  </a:cubicBezTo>
                  <a:cubicBezTo>
                    <a:pt x="1412" y="46561"/>
                    <a:pt x="-1847" y="38956"/>
                    <a:pt x="1050" y="33886"/>
                  </a:cubicBezTo>
                  <a:cubicBezTo>
                    <a:pt x="7568" y="22660"/>
                    <a:pt x="-2390" y="1475"/>
                    <a:pt x="19700" y="26"/>
                  </a:cubicBezTo>
                  <a:cubicBezTo>
                    <a:pt x="28029" y="-517"/>
                    <a:pt x="28572" y="7450"/>
                    <a:pt x="25856" y="15417"/>
                  </a:cubicBezTo>
                  <a:close/>
                </a:path>
              </a:pathLst>
            </a:custGeom>
            <a:solidFill>
              <a:srgbClr val="F3F8EF"/>
            </a:solidFill>
            <a:ln w="18102" cap="flat">
              <a:noFill/>
              <a:prstDash val="solid"/>
              <a:miter/>
            </a:ln>
          </p:spPr>
          <p:txBody>
            <a:bodyPr rtlCol="0" anchor="ctr"/>
            <a:lstStyle/>
            <a:p>
              <a:endParaRPr lang="ja-JP" altLang="en-US" sz="1200"/>
            </a:p>
          </p:txBody>
        </p:sp>
        <p:sp>
          <p:nvSpPr>
            <p:cNvPr id="1334" name="フリーフォーム: 図形 1333">
              <a:extLst>
                <a:ext uri="{FF2B5EF4-FFF2-40B4-BE49-F238E27FC236}">
                  <a16:creationId xmlns:a16="http://schemas.microsoft.com/office/drawing/2014/main" id="{F3373D12-ECA5-8FB6-3212-7D0EB6342D91}"/>
                </a:ext>
              </a:extLst>
            </p:cNvPr>
            <p:cNvSpPr/>
            <p:nvPr/>
          </p:nvSpPr>
          <p:spPr>
            <a:xfrm>
              <a:off x="3506663" y="6296162"/>
              <a:ext cx="2411208" cy="1145790"/>
            </a:xfrm>
            <a:custGeom>
              <a:avLst/>
              <a:gdLst>
                <a:gd name="connsiteX0" fmla="*/ 181 w 2411208"/>
                <a:gd name="connsiteY0" fmla="*/ 1145428 h 1145790"/>
                <a:gd name="connsiteX1" fmla="*/ 0 w 2411208"/>
                <a:gd name="connsiteY1" fmla="*/ 41464 h 1145790"/>
                <a:gd name="connsiteX2" fmla="*/ 9959 w 2411208"/>
                <a:gd name="connsiteY2" fmla="*/ 362 h 1145790"/>
                <a:gd name="connsiteX3" fmla="*/ 51604 w 2411208"/>
                <a:gd name="connsiteY3" fmla="*/ 0 h 1145790"/>
                <a:gd name="connsiteX4" fmla="*/ 2326888 w 2411208"/>
                <a:gd name="connsiteY4" fmla="*/ 0 h 1145790"/>
                <a:gd name="connsiteX5" fmla="*/ 2361110 w 2411208"/>
                <a:gd name="connsiteY5" fmla="*/ 362 h 1145790"/>
                <a:gd name="connsiteX6" fmla="*/ 2387727 w 2411208"/>
                <a:gd name="connsiteY6" fmla="*/ 9415 h 1145790"/>
                <a:gd name="connsiteX7" fmla="*/ 2401488 w 2411208"/>
                <a:gd name="connsiteY7" fmla="*/ 30781 h 1145790"/>
                <a:gd name="connsiteX8" fmla="*/ 2401488 w 2411208"/>
                <a:gd name="connsiteY8" fmla="*/ 38567 h 1145790"/>
                <a:gd name="connsiteX9" fmla="*/ 2409636 w 2411208"/>
                <a:gd name="connsiteY9" fmla="*/ 68624 h 1145790"/>
                <a:gd name="connsiteX10" fmla="*/ 2409998 w 2411208"/>
                <a:gd name="connsiteY10" fmla="*/ 1145247 h 1145790"/>
                <a:gd name="connsiteX11" fmla="*/ 2356222 w 2411208"/>
                <a:gd name="connsiteY11" fmla="*/ 1145790 h 1145790"/>
                <a:gd name="connsiteX12" fmla="*/ 26979 w 2411208"/>
                <a:gd name="connsiteY12" fmla="*/ 1145790 h 1145790"/>
                <a:gd name="connsiteX13" fmla="*/ 181 w 2411208"/>
                <a:gd name="connsiteY13" fmla="*/ 1145247 h 1145790"/>
                <a:gd name="connsiteX14" fmla="*/ 2386098 w 2411208"/>
                <a:gd name="connsiteY14" fmla="*/ 37118 h 1145790"/>
                <a:gd name="connsiteX15" fmla="*/ 2385735 w 2411208"/>
                <a:gd name="connsiteY15" fmla="*/ 32230 h 1145790"/>
                <a:gd name="connsiteX16" fmla="*/ 13580 w 2411208"/>
                <a:gd name="connsiteY16" fmla="*/ 32230 h 1145790"/>
                <a:gd name="connsiteX17" fmla="*/ 13580 w 2411208"/>
                <a:gd name="connsiteY17" fmla="*/ 37118 h 1145790"/>
                <a:gd name="connsiteX18" fmla="*/ 2386098 w 2411208"/>
                <a:gd name="connsiteY18" fmla="*/ 37118 h 1145790"/>
                <a:gd name="connsiteX19" fmla="*/ 1078071 w 2411208"/>
                <a:gd name="connsiteY19" fmla="*/ 569636 h 1145790"/>
                <a:gd name="connsiteX20" fmla="*/ 1077528 w 2411208"/>
                <a:gd name="connsiteY20" fmla="*/ 569636 h 1145790"/>
                <a:gd name="connsiteX21" fmla="*/ 1077528 w 2411208"/>
                <a:gd name="connsiteY21" fmla="*/ 530525 h 1145790"/>
                <a:gd name="connsiteX22" fmla="*/ 1035521 w 2411208"/>
                <a:gd name="connsiteY22" fmla="*/ 499563 h 1145790"/>
                <a:gd name="connsiteX23" fmla="*/ 997678 w 2411208"/>
                <a:gd name="connsiteY23" fmla="*/ 530344 h 1145790"/>
                <a:gd name="connsiteX24" fmla="*/ 1003834 w 2411208"/>
                <a:gd name="connsiteY24" fmla="*/ 541751 h 1145790"/>
                <a:gd name="connsiteX25" fmla="*/ 1017414 w 2411208"/>
                <a:gd name="connsiteY25" fmla="*/ 539397 h 1145790"/>
                <a:gd name="connsiteX26" fmla="*/ 1027192 w 2411208"/>
                <a:gd name="connsiteY26" fmla="*/ 525817 h 1145790"/>
                <a:gd name="connsiteX27" fmla="*/ 1046385 w 2411208"/>
                <a:gd name="connsiteY27" fmla="*/ 522015 h 1145790"/>
                <a:gd name="connsiteX28" fmla="*/ 1053446 w 2411208"/>
                <a:gd name="connsiteY28" fmla="*/ 543743 h 1145790"/>
                <a:gd name="connsiteX29" fmla="*/ 1038056 w 2411208"/>
                <a:gd name="connsiteY29" fmla="*/ 553702 h 1145790"/>
                <a:gd name="connsiteX30" fmla="*/ 1021760 w 2411208"/>
                <a:gd name="connsiteY30" fmla="*/ 565834 h 1145790"/>
                <a:gd name="connsiteX31" fmla="*/ 1034253 w 2411208"/>
                <a:gd name="connsiteY31" fmla="*/ 577603 h 1145790"/>
                <a:gd name="connsiteX32" fmla="*/ 1049825 w 2411208"/>
                <a:gd name="connsiteY32" fmla="*/ 582673 h 1145790"/>
                <a:gd name="connsiteX33" fmla="*/ 1055981 w 2411208"/>
                <a:gd name="connsiteY33" fmla="*/ 602228 h 1145790"/>
                <a:gd name="connsiteX34" fmla="*/ 1040047 w 2411208"/>
                <a:gd name="connsiteY34" fmla="*/ 615084 h 1145790"/>
                <a:gd name="connsiteX35" fmla="*/ 1027735 w 2411208"/>
                <a:gd name="connsiteY35" fmla="*/ 605125 h 1145790"/>
                <a:gd name="connsiteX36" fmla="*/ 1000937 w 2411208"/>
                <a:gd name="connsiteY36" fmla="*/ 597158 h 1145790"/>
                <a:gd name="connsiteX37" fmla="*/ 1002385 w 2411208"/>
                <a:gd name="connsiteY37" fmla="*/ 618523 h 1145790"/>
                <a:gd name="connsiteX38" fmla="*/ 1057068 w 2411208"/>
                <a:gd name="connsiteY38" fmla="*/ 634095 h 1145790"/>
                <a:gd name="connsiteX39" fmla="*/ 1078615 w 2411208"/>
                <a:gd name="connsiteY39" fmla="*/ 601322 h 1145790"/>
                <a:gd name="connsiteX40" fmla="*/ 1078615 w 2411208"/>
                <a:gd name="connsiteY40" fmla="*/ 569636 h 1145790"/>
                <a:gd name="connsiteX41" fmla="*/ 1463019 w 2411208"/>
                <a:gd name="connsiteY41" fmla="*/ 636268 h 1145790"/>
                <a:gd name="connsiteX42" fmla="*/ 1505932 w 2411208"/>
                <a:gd name="connsiteY42" fmla="*/ 575792 h 1145790"/>
                <a:gd name="connsiteX43" fmla="*/ 1505932 w 2411208"/>
                <a:gd name="connsiteY43" fmla="*/ 551710 h 1145790"/>
                <a:gd name="connsiteX44" fmla="*/ 1487101 w 2411208"/>
                <a:gd name="connsiteY44" fmla="*/ 502279 h 1145790"/>
                <a:gd name="connsiteX45" fmla="*/ 1433324 w 2411208"/>
                <a:gd name="connsiteY45" fmla="*/ 518937 h 1145790"/>
                <a:gd name="connsiteX46" fmla="*/ 1434049 w 2411208"/>
                <a:gd name="connsiteY46" fmla="*/ 537949 h 1145790"/>
                <a:gd name="connsiteX47" fmla="*/ 1452880 w 2411208"/>
                <a:gd name="connsiteY47" fmla="*/ 532155 h 1145790"/>
                <a:gd name="connsiteX48" fmla="*/ 1483661 w 2411208"/>
                <a:gd name="connsiteY48" fmla="*/ 531068 h 1145790"/>
                <a:gd name="connsiteX49" fmla="*/ 1467546 w 2411208"/>
                <a:gd name="connsiteY49" fmla="*/ 558047 h 1145790"/>
                <a:gd name="connsiteX50" fmla="*/ 1451612 w 2411208"/>
                <a:gd name="connsiteY50" fmla="*/ 568006 h 1145790"/>
                <a:gd name="connsiteX51" fmla="*/ 1467908 w 2411208"/>
                <a:gd name="connsiteY51" fmla="*/ 578146 h 1145790"/>
                <a:gd name="connsiteX52" fmla="*/ 1475875 w 2411208"/>
                <a:gd name="connsiteY52" fmla="*/ 583035 h 1145790"/>
                <a:gd name="connsiteX53" fmla="*/ 1486196 w 2411208"/>
                <a:gd name="connsiteY53" fmla="*/ 598787 h 1145790"/>
                <a:gd name="connsiteX54" fmla="*/ 1470986 w 2411208"/>
                <a:gd name="connsiteY54" fmla="*/ 616170 h 1145790"/>
                <a:gd name="connsiteX55" fmla="*/ 1453966 w 2411208"/>
                <a:gd name="connsiteY55" fmla="*/ 605668 h 1145790"/>
                <a:gd name="connsiteX56" fmla="*/ 1430789 w 2411208"/>
                <a:gd name="connsiteY56" fmla="*/ 599693 h 1145790"/>
                <a:gd name="connsiteX57" fmla="*/ 1431333 w 2411208"/>
                <a:gd name="connsiteY57" fmla="*/ 618705 h 1145790"/>
                <a:gd name="connsiteX58" fmla="*/ 1463381 w 2411208"/>
                <a:gd name="connsiteY58" fmla="*/ 636087 h 1145790"/>
                <a:gd name="connsiteX59" fmla="*/ 1410872 w 2411208"/>
                <a:gd name="connsiteY59" fmla="*/ 566014 h 1145790"/>
                <a:gd name="connsiteX60" fmla="*/ 1412320 w 2411208"/>
                <a:gd name="connsiteY60" fmla="*/ 566014 h 1145790"/>
                <a:gd name="connsiteX61" fmla="*/ 1410872 w 2411208"/>
                <a:gd name="connsiteY61" fmla="*/ 534509 h 1145790"/>
                <a:gd name="connsiteX62" fmla="*/ 1379004 w 2411208"/>
                <a:gd name="connsiteY62" fmla="*/ 500468 h 1145790"/>
                <a:gd name="connsiteX63" fmla="*/ 1333194 w 2411208"/>
                <a:gd name="connsiteY63" fmla="*/ 526904 h 1145790"/>
                <a:gd name="connsiteX64" fmla="*/ 1331927 w 2411208"/>
                <a:gd name="connsiteY64" fmla="*/ 606211 h 1145790"/>
                <a:gd name="connsiteX65" fmla="*/ 1375021 w 2411208"/>
                <a:gd name="connsiteY65" fmla="*/ 635182 h 1145790"/>
                <a:gd name="connsiteX66" fmla="*/ 1410872 w 2411208"/>
                <a:gd name="connsiteY66" fmla="*/ 597520 h 1145790"/>
                <a:gd name="connsiteX67" fmla="*/ 1410872 w 2411208"/>
                <a:gd name="connsiteY67" fmla="*/ 565834 h 1145790"/>
                <a:gd name="connsiteX68" fmla="*/ 1097627 w 2411208"/>
                <a:gd name="connsiteY68" fmla="*/ 565652 h 1145790"/>
                <a:gd name="connsiteX69" fmla="*/ 1097627 w 2411208"/>
                <a:gd name="connsiteY69" fmla="*/ 565652 h 1145790"/>
                <a:gd name="connsiteX70" fmla="*/ 1097808 w 2411208"/>
                <a:gd name="connsiteY70" fmla="*/ 597339 h 1145790"/>
                <a:gd name="connsiteX71" fmla="*/ 1141807 w 2411208"/>
                <a:gd name="connsiteY71" fmla="*/ 636449 h 1145790"/>
                <a:gd name="connsiteX72" fmla="*/ 1177115 w 2411208"/>
                <a:gd name="connsiteY72" fmla="*/ 601322 h 1145790"/>
                <a:gd name="connsiteX73" fmla="*/ 1176753 w 2411208"/>
                <a:gd name="connsiteY73" fmla="*/ 531612 h 1145790"/>
                <a:gd name="connsiteX74" fmla="*/ 1139453 w 2411208"/>
                <a:gd name="connsiteY74" fmla="*/ 500468 h 1145790"/>
                <a:gd name="connsiteX75" fmla="*/ 1097989 w 2411208"/>
                <a:gd name="connsiteY75" fmla="*/ 536500 h 1145790"/>
                <a:gd name="connsiteX76" fmla="*/ 1097808 w 2411208"/>
                <a:gd name="connsiteY76" fmla="*/ 565652 h 1145790"/>
                <a:gd name="connsiteX77" fmla="*/ 1269821 w 2411208"/>
                <a:gd name="connsiteY77" fmla="*/ 500830 h 1145790"/>
                <a:gd name="connsiteX78" fmla="*/ 1262579 w 2411208"/>
                <a:gd name="connsiteY78" fmla="*/ 500830 h 1145790"/>
                <a:gd name="connsiteX79" fmla="*/ 1228357 w 2411208"/>
                <a:gd name="connsiteY79" fmla="*/ 512600 h 1145790"/>
                <a:gd name="connsiteX80" fmla="*/ 1262397 w 2411208"/>
                <a:gd name="connsiteY80" fmla="*/ 518937 h 1145790"/>
                <a:gd name="connsiteX81" fmla="*/ 1279418 w 2411208"/>
                <a:gd name="connsiteY81" fmla="*/ 547727 h 1145790"/>
                <a:gd name="connsiteX82" fmla="*/ 1250990 w 2411208"/>
                <a:gd name="connsiteY82" fmla="*/ 612367 h 1145790"/>
                <a:gd name="connsiteX83" fmla="*/ 1250266 w 2411208"/>
                <a:gd name="connsiteY83" fmla="*/ 630474 h 1145790"/>
                <a:gd name="connsiteX84" fmla="*/ 1269459 w 2411208"/>
                <a:gd name="connsiteY84" fmla="*/ 620697 h 1145790"/>
                <a:gd name="connsiteX85" fmla="*/ 1301327 w 2411208"/>
                <a:gd name="connsiteY85" fmla="*/ 550262 h 1145790"/>
                <a:gd name="connsiteX86" fmla="*/ 1269821 w 2411208"/>
                <a:gd name="connsiteY86" fmla="*/ 500468 h 1145790"/>
                <a:gd name="connsiteX87" fmla="*/ 955127 w 2411208"/>
                <a:gd name="connsiteY87" fmla="*/ 567463 h 1145790"/>
                <a:gd name="connsiteX88" fmla="*/ 955127 w 2411208"/>
                <a:gd name="connsiteY88" fmla="*/ 567463 h 1145790"/>
                <a:gd name="connsiteX89" fmla="*/ 955127 w 2411208"/>
                <a:gd name="connsiteY89" fmla="*/ 513867 h 1145790"/>
                <a:gd name="connsiteX90" fmla="*/ 946074 w 2411208"/>
                <a:gd name="connsiteY90" fmla="*/ 504090 h 1145790"/>
                <a:gd name="connsiteX91" fmla="*/ 905696 w 2411208"/>
                <a:gd name="connsiteY91" fmla="*/ 520386 h 1145790"/>
                <a:gd name="connsiteX92" fmla="*/ 902256 w 2411208"/>
                <a:gd name="connsiteY92" fmla="*/ 531250 h 1145790"/>
                <a:gd name="connsiteX93" fmla="*/ 911128 w 2411208"/>
                <a:gd name="connsiteY93" fmla="*/ 535957 h 1145790"/>
                <a:gd name="connsiteX94" fmla="*/ 935391 w 2411208"/>
                <a:gd name="connsiteY94" fmla="*/ 558953 h 1145790"/>
                <a:gd name="connsiteX95" fmla="*/ 935391 w 2411208"/>
                <a:gd name="connsiteY95" fmla="*/ 619429 h 1145790"/>
                <a:gd name="connsiteX96" fmla="*/ 944444 w 2411208"/>
                <a:gd name="connsiteY96" fmla="*/ 631380 h 1145790"/>
                <a:gd name="connsiteX97" fmla="*/ 954946 w 2411208"/>
                <a:gd name="connsiteY97" fmla="*/ 618523 h 1145790"/>
                <a:gd name="connsiteX98" fmla="*/ 954946 w 2411208"/>
                <a:gd name="connsiteY98" fmla="*/ 567463 h 1145790"/>
                <a:gd name="connsiteX99" fmla="*/ 1217674 w 2411208"/>
                <a:gd name="connsiteY99" fmla="*/ 624861 h 1145790"/>
                <a:gd name="connsiteX100" fmla="*/ 1208077 w 2411208"/>
                <a:gd name="connsiteY100" fmla="*/ 608746 h 1145790"/>
                <a:gd name="connsiteX101" fmla="*/ 1188703 w 2411208"/>
                <a:gd name="connsiteY101" fmla="*/ 644778 h 1145790"/>
                <a:gd name="connsiteX102" fmla="*/ 1197575 w 2411208"/>
                <a:gd name="connsiteY102" fmla="*/ 655461 h 1145790"/>
                <a:gd name="connsiteX103" fmla="*/ 1217674 w 2411208"/>
                <a:gd name="connsiteY103" fmla="*/ 624861 h 1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411208" h="1145790">
                  <a:moveTo>
                    <a:pt x="181" y="1145428"/>
                  </a:moveTo>
                  <a:cubicBezTo>
                    <a:pt x="181" y="777500"/>
                    <a:pt x="181" y="409573"/>
                    <a:pt x="0" y="41464"/>
                  </a:cubicBezTo>
                  <a:cubicBezTo>
                    <a:pt x="0" y="26436"/>
                    <a:pt x="1811" y="12856"/>
                    <a:pt x="9959" y="362"/>
                  </a:cubicBezTo>
                  <a:cubicBezTo>
                    <a:pt x="23901" y="362"/>
                    <a:pt x="37662" y="0"/>
                    <a:pt x="51604" y="0"/>
                  </a:cubicBezTo>
                  <a:cubicBezTo>
                    <a:pt x="810093" y="0"/>
                    <a:pt x="1568400" y="0"/>
                    <a:pt x="2326888" y="0"/>
                  </a:cubicBezTo>
                  <a:cubicBezTo>
                    <a:pt x="2338296" y="0"/>
                    <a:pt x="2349703" y="181"/>
                    <a:pt x="2361110" y="362"/>
                  </a:cubicBezTo>
                  <a:cubicBezTo>
                    <a:pt x="2365637" y="16115"/>
                    <a:pt x="2378493" y="8691"/>
                    <a:pt x="2387727" y="9415"/>
                  </a:cubicBezTo>
                  <a:cubicBezTo>
                    <a:pt x="2402937" y="10683"/>
                    <a:pt x="2420138" y="8691"/>
                    <a:pt x="2401488" y="30781"/>
                  </a:cubicBezTo>
                  <a:cubicBezTo>
                    <a:pt x="2399496" y="33135"/>
                    <a:pt x="2396962" y="36575"/>
                    <a:pt x="2401488" y="38567"/>
                  </a:cubicBezTo>
                  <a:cubicBezTo>
                    <a:pt x="2416517" y="45267"/>
                    <a:pt x="2409636" y="58484"/>
                    <a:pt x="2409636" y="68624"/>
                  </a:cubicBezTo>
                  <a:cubicBezTo>
                    <a:pt x="2409998" y="427498"/>
                    <a:pt x="2409998" y="786373"/>
                    <a:pt x="2409998" y="1145247"/>
                  </a:cubicBezTo>
                  <a:cubicBezTo>
                    <a:pt x="2392073" y="1145428"/>
                    <a:pt x="2374147" y="1145790"/>
                    <a:pt x="2356222" y="1145790"/>
                  </a:cubicBezTo>
                  <a:cubicBezTo>
                    <a:pt x="1579807" y="1145790"/>
                    <a:pt x="803393" y="1145790"/>
                    <a:pt x="26979" y="1145790"/>
                  </a:cubicBezTo>
                  <a:cubicBezTo>
                    <a:pt x="18107" y="1145790"/>
                    <a:pt x="9053" y="1145428"/>
                    <a:pt x="181" y="1145247"/>
                  </a:cubicBezTo>
                  <a:close/>
                  <a:moveTo>
                    <a:pt x="2386098" y="37118"/>
                  </a:moveTo>
                  <a:cubicBezTo>
                    <a:pt x="2386098" y="35489"/>
                    <a:pt x="2385916" y="33859"/>
                    <a:pt x="2385735" y="32230"/>
                  </a:cubicBezTo>
                  <a:lnTo>
                    <a:pt x="13580" y="32230"/>
                  </a:lnTo>
                  <a:cubicBezTo>
                    <a:pt x="13580" y="33859"/>
                    <a:pt x="13580" y="35489"/>
                    <a:pt x="13580" y="37118"/>
                  </a:cubicBezTo>
                  <a:lnTo>
                    <a:pt x="2386098" y="37118"/>
                  </a:lnTo>
                  <a:close/>
                  <a:moveTo>
                    <a:pt x="1078071" y="569636"/>
                  </a:moveTo>
                  <a:cubicBezTo>
                    <a:pt x="1078071" y="569636"/>
                    <a:pt x="1077709" y="569636"/>
                    <a:pt x="1077528" y="569636"/>
                  </a:cubicBezTo>
                  <a:cubicBezTo>
                    <a:pt x="1077528" y="556599"/>
                    <a:pt x="1078252" y="543562"/>
                    <a:pt x="1077528" y="530525"/>
                  </a:cubicBezTo>
                  <a:cubicBezTo>
                    <a:pt x="1076261" y="511151"/>
                    <a:pt x="1060146" y="501011"/>
                    <a:pt x="1035521" y="499563"/>
                  </a:cubicBezTo>
                  <a:cubicBezTo>
                    <a:pt x="1012525" y="498295"/>
                    <a:pt x="1003834" y="512237"/>
                    <a:pt x="997678" y="530344"/>
                  </a:cubicBezTo>
                  <a:cubicBezTo>
                    <a:pt x="995686" y="536138"/>
                    <a:pt x="998764" y="539941"/>
                    <a:pt x="1003834" y="541751"/>
                  </a:cubicBezTo>
                  <a:cubicBezTo>
                    <a:pt x="1008542" y="543562"/>
                    <a:pt x="1013793" y="543743"/>
                    <a:pt x="1017414" y="539397"/>
                  </a:cubicBezTo>
                  <a:cubicBezTo>
                    <a:pt x="1021035" y="535233"/>
                    <a:pt x="1023932" y="530344"/>
                    <a:pt x="1027192" y="525817"/>
                  </a:cubicBezTo>
                  <a:cubicBezTo>
                    <a:pt x="1032443" y="518756"/>
                    <a:pt x="1039685" y="517127"/>
                    <a:pt x="1046385" y="522015"/>
                  </a:cubicBezTo>
                  <a:cubicBezTo>
                    <a:pt x="1053446" y="527085"/>
                    <a:pt x="1056524" y="535595"/>
                    <a:pt x="1053446" y="543743"/>
                  </a:cubicBezTo>
                  <a:cubicBezTo>
                    <a:pt x="1051274" y="549718"/>
                    <a:pt x="1048920" y="557867"/>
                    <a:pt x="1038056" y="553702"/>
                  </a:cubicBezTo>
                  <a:cubicBezTo>
                    <a:pt x="1028097" y="549900"/>
                    <a:pt x="1023208" y="558410"/>
                    <a:pt x="1021760" y="565834"/>
                  </a:cubicBezTo>
                  <a:cubicBezTo>
                    <a:pt x="1020130" y="573619"/>
                    <a:pt x="1027192" y="576878"/>
                    <a:pt x="1034253" y="577603"/>
                  </a:cubicBezTo>
                  <a:cubicBezTo>
                    <a:pt x="1039866" y="578327"/>
                    <a:pt x="1044936" y="578508"/>
                    <a:pt x="1049825" y="582673"/>
                  </a:cubicBezTo>
                  <a:cubicBezTo>
                    <a:pt x="1056524" y="588467"/>
                    <a:pt x="1056887" y="595347"/>
                    <a:pt x="1055981" y="602228"/>
                  </a:cubicBezTo>
                  <a:cubicBezTo>
                    <a:pt x="1054895" y="610376"/>
                    <a:pt x="1045660" y="612005"/>
                    <a:pt x="1040047" y="615084"/>
                  </a:cubicBezTo>
                  <a:cubicBezTo>
                    <a:pt x="1031718" y="619610"/>
                    <a:pt x="1030813" y="610919"/>
                    <a:pt x="1027735" y="605125"/>
                  </a:cubicBezTo>
                  <a:cubicBezTo>
                    <a:pt x="1022122" y="594261"/>
                    <a:pt x="1009809" y="592631"/>
                    <a:pt x="1000937" y="597158"/>
                  </a:cubicBezTo>
                  <a:cubicBezTo>
                    <a:pt x="991522" y="602047"/>
                    <a:pt x="998402" y="613092"/>
                    <a:pt x="1002385" y="618523"/>
                  </a:cubicBezTo>
                  <a:cubicBezTo>
                    <a:pt x="1015965" y="637717"/>
                    <a:pt x="1036245" y="638441"/>
                    <a:pt x="1057068" y="634095"/>
                  </a:cubicBezTo>
                  <a:cubicBezTo>
                    <a:pt x="1075174" y="630474"/>
                    <a:pt x="1078434" y="616894"/>
                    <a:pt x="1078615" y="601322"/>
                  </a:cubicBezTo>
                  <a:cubicBezTo>
                    <a:pt x="1078615" y="590820"/>
                    <a:pt x="1078615" y="580137"/>
                    <a:pt x="1078615" y="569636"/>
                  </a:cubicBezTo>
                  <a:close/>
                  <a:moveTo>
                    <a:pt x="1463019" y="636268"/>
                  </a:moveTo>
                  <a:cubicBezTo>
                    <a:pt x="1502130" y="636449"/>
                    <a:pt x="1520599" y="610376"/>
                    <a:pt x="1505932" y="575792"/>
                  </a:cubicBezTo>
                  <a:cubicBezTo>
                    <a:pt x="1501949" y="566377"/>
                    <a:pt x="1501587" y="560944"/>
                    <a:pt x="1505932" y="551710"/>
                  </a:cubicBezTo>
                  <a:cubicBezTo>
                    <a:pt x="1514623" y="533241"/>
                    <a:pt x="1504665" y="510427"/>
                    <a:pt x="1487101" y="502279"/>
                  </a:cubicBezTo>
                  <a:cubicBezTo>
                    <a:pt x="1469357" y="494131"/>
                    <a:pt x="1442740" y="502279"/>
                    <a:pt x="1433324" y="518937"/>
                  </a:cubicBezTo>
                  <a:cubicBezTo>
                    <a:pt x="1429884" y="525274"/>
                    <a:pt x="1424995" y="532336"/>
                    <a:pt x="1434049" y="537949"/>
                  </a:cubicBezTo>
                  <a:cubicBezTo>
                    <a:pt x="1442197" y="543019"/>
                    <a:pt x="1446723" y="541389"/>
                    <a:pt x="1452880" y="532155"/>
                  </a:cubicBezTo>
                  <a:cubicBezTo>
                    <a:pt x="1464287" y="515135"/>
                    <a:pt x="1478591" y="515678"/>
                    <a:pt x="1483661" y="531068"/>
                  </a:cubicBezTo>
                  <a:cubicBezTo>
                    <a:pt x="1488369" y="545554"/>
                    <a:pt x="1481850" y="554607"/>
                    <a:pt x="1467546" y="558047"/>
                  </a:cubicBezTo>
                  <a:cubicBezTo>
                    <a:pt x="1461027" y="559677"/>
                    <a:pt x="1451431" y="556599"/>
                    <a:pt x="1451612" y="568006"/>
                  </a:cubicBezTo>
                  <a:cubicBezTo>
                    <a:pt x="1451612" y="579414"/>
                    <a:pt x="1461571" y="575973"/>
                    <a:pt x="1467908" y="578146"/>
                  </a:cubicBezTo>
                  <a:cubicBezTo>
                    <a:pt x="1470805" y="579051"/>
                    <a:pt x="1473702" y="581043"/>
                    <a:pt x="1475875" y="583035"/>
                  </a:cubicBezTo>
                  <a:cubicBezTo>
                    <a:pt x="1480583" y="587199"/>
                    <a:pt x="1490179" y="587561"/>
                    <a:pt x="1486196" y="598787"/>
                  </a:cubicBezTo>
                  <a:cubicBezTo>
                    <a:pt x="1483299" y="607117"/>
                    <a:pt x="1479496" y="613635"/>
                    <a:pt x="1470986" y="616170"/>
                  </a:cubicBezTo>
                  <a:cubicBezTo>
                    <a:pt x="1461933" y="618886"/>
                    <a:pt x="1455777" y="611281"/>
                    <a:pt x="1453966" y="605668"/>
                  </a:cubicBezTo>
                  <a:cubicBezTo>
                    <a:pt x="1448715" y="590458"/>
                    <a:pt x="1437127" y="596796"/>
                    <a:pt x="1430789" y="599693"/>
                  </a:cubicBezTo>
                  <a:cubicBezTo>
                    <a:pt x="1423004" y="603314"/>
                    <a:pt x="1426806" y="612367"/>
                    <a:pt x="1431333" y="618705"/>
                  </a:cubicBezTo>
                  <a:cubicBezTo>
                    <a:pt x="1439662" y="630474"/>
                    <a:pt x="1449258" y="640070"/>
                    <a:pt x="1463381" y="636087"/>
                  </a:cubicBezTo>
                  <a:close/>
                  <a:moveTo>
                    <a:pt x="1410872" y="566014"/>
                  </a:moveTo>
                  <a:cubicBezTo>
                    <a:pt x="1410872" y="566014"/>
                    <a:pt x="1411777" y="566014"/>
                    <a:pt x="1412320" y="566014"/>
                  </a:cubicBezTo>
                  <a:cubicBezTo>
                    <a:pt x="1411777" y="555513"/>
                    <a:pt x="1411596" y="545010"/>
                    <a:pt x="1410872" y="534509"/>
                  </a:cubicBezTo>
                  <a:cubicBezTo>
                    <a:pt x="1409424" y="514773"/>
                    <a:pt x="1397835" y="503365"/>
                    <a:pt x="1379004" y="500468"/>
                  </a:cubicBezTo>
                  <a:cubicBezTo>
                    <a:pt x="1356914" y="497028"/>
                    <a:pt x="1337540" y="508073"/>
                    <a:pt x="1333194" y="526904"/>
                  </a:cubicBezTo>
                  <a:cubicBezTo>
                    <a:pt x="1327219" y="553159"/>
                    <a:pt x="1325409" y="579232"/>
                    <a:pt x="1331927" y="606211"/>
                  </a:cubicBezTo>
                  <a:cubicBezTo>
                    <a:pt x="1337902" y="630474"/>
                    <a:pt x="1353112" y="637355"/>
                    <a:pt x="1375021" y="635182"/>
                  </a:cubicBezTo>
                  <a:cubicBezTo>
                    <a:pt x="1397292" y="633009"/>
                    <a:pt x="1410691" y="621240"/>
                    <a:pt x="1410872" y="597520"/>
                  </a:cubicBezTo>
                  <a:cubicBezTo>
                    <a:pt x="1410872" y="587018"/>
                    <a:pt x="1410872" y="576335"/>
                    <a:pt x="1410872" y="565834"/>
                  </a:cubicBezTo>
                  <a:close/>
                  <a:moveTo>
                    <a:pt x="1097627" y="565652"/>
                  </a:moveTo>
                  <a:cubicBezTo>
                    <a:pt x="1097627" y="565652"/>
                    <a:pt x="1097627" y="565652"/>
                    <a:pt x="1097627" y="565652"/>
                  </a:cubicBezTo>
                  <a:cubicBezTo>
                    <a:pt x="1097627" y="576154"/>
                    <a:pt x="1096359" y="587018"/>
                    <a:pt x="1097808" y="597339"/>
                  </a:cubicBezTo>
                  <a:cubicBezTo>
                    <a:pt x="1101429" y="623231"/>
                    <a:pt x="1116277" y="635363"/>
                    <a:pt x="1141807" y="636449"/>
                  </a:cubicBezTo>
                  <a:cubicBezTo>
                    <a:pt x="1166613" y="637355"/>
                    <a:pt x="1172407" y="620515"/>
                    <a:pt x="1177115" y="601322"/>
                  </a:cubicBezTo>
                  <a:cubicBezTo>
                    <a:pt x="1182728" y="577965"/>
                    <a:pt x="1182004" y="554969"/>
                    <a:pt x="1176753" y="531612"/>
                  </a:cubicBezTo>
                  <a:cubicBezTo>
                    <a:pt x="1172226" y="510970"/>
                    <a:pt x="1160095" y="500468"/>
                    <a:pt x="1139453" y="500468"/>
                  </a:cubicBezTo>
                  <a:cubicBezTo>
                    <a:pt x="1117001" y="500468"/>
                    <a:pt x="1100705" y="514591"/>
                    <a:pt x="1097989" y="536500"/>
                  </a:cubicBezTo>
                  <a:cubicBezTo>
                    <a:pt x="1096721" y="546097"/>
                    <a:pt x="1097808" y="556056"/>
                    <a:pt x="1097808" y="565652"/>
                  </a:cubicBezTo>
                  <a:close/>
                  <a:moveTo>
                    <a:pt x="1269821" y="500830"/>
                  </a:moveTo>
                  <a:cubicBezTo>
                    <a:pt x="1267286" y="500830"/>
                    <a:pt x="1264389" y="499925"/>
                    <a:pt x="1262579" y="500830"/>
                  </a:cubicBezTo>
                  <a:cubicBezTo>
                    <a:pt x="1251352" y="507530"/>
                    <a:pt x="1227995" y="496847"/>
                    <a:pt x="1228357" y="512600"/>
                  </a:cubicBezTo>
                  <a:cubicBezTo>
                    <a:pt x="1228538" y="525455"/>
                    <a:pt x="1250447" y="518032"/>
                    <a:pt x="1262397" y="518937"/>
                  </a:cubicBezTo>
                  <a:cubicBezTo>
                    <a:pt x="1285755" y="520748"/>
                    <a:pt x="1289014" y="525094"/>
                    <a:pt x="1279418" y="547727"/>
                  </a:cubicBezTo>
                  <a:cubicBezTo>
                    <a:pt x="1270183" y="569273"/>
                    <a:pt x="1260587" y="590820"/>
                    <a:pt x="1250990" y="612367"/>
                  </a:cubicBezTo>
                  <a:cubicBezTo>
                    <a:pt x="1248274" y="618523"/>
                    <a:pt x="1239764" y="625223"/>
                    <a:pt x="1250266" y="630474"/>
                  </a:cubicBezTo>
                  <a:cubicBezTo>
                    <a:pt x="1259319" y="635001"/>
                    <a:pt x="1264027" y="627758"/>
                    <a:pt x="1269459" y="620697"/>
                  </a:cubicBezTo>
                  <a:cubicBezTo>
                    <a:pt x="1285936" y="599693"/>
                    <a:pt x="1291187" y="573981"/>
                    <a:pt x="1301327" y="550262"/>
                  </a:cubicBezTo>
                  <a:cubicBezTo>
                    <a:pt x="1321244" y="503908"/>
                    <a:pt x="1320882" y="503727"/>
                    <a:pt x="1269821" y="500468"/>
                  </a:cubicBezTo>
                  <a:close/>
                  <a:moveTo>
                    <a:pt x="955127" y="567463"/>
                  </a:moveTo>
                  <a:cubicBezTo>
                    <a:pt x="955127" y="567463"/>
                    <a:pt x="955127" y="567463"/>
                    <a:pt x="955127" y="567463"/>
                  </a:cubicBezTo>
                  <a:cubicBezTo>
                    <a:pt x="955127" y="549537"/>
                    <a:pt x="955127" y="531793"/>
                    <a:pt x="955127" y="513867"/>
                  </a:cubicBezTo>
                  <a:cubicBezTo>
                    <a:pt x="955127" y="507892"/>
                    <a:pt x="955127" y="501736"/>
                    <a:pt x="946074" y="504090"/>
                  </a:cubicBezTo>
                  <a:cubicBezTo>
                    <a:pt x="931950" y="507711"/>
                    <a:pt x="918009" y="512419"/>
                    <a:pt x="905696" y="520386"/>
                  </a:cubicBezTo>
                  <a:cubicBezTo>
                    <a:pt x="901894" y="522920"/>
                    <a:pt x="901531" y="527085"/>
                    <a:pt x="902256" y="531250"/>
                  </a:cubicBezTo>
                  <a:cubicBezTo>
                    <a:pt x="903161" y="536500"/>
                    <a:pt x="906601" y="537949"/>
                    <a:pt x="911128" y="535957"/>
                  </a:cubicBezTo>
                  <a:cubicBezTo>
                    <a:pt x="937202" y="524912"/>
                    <a:pt x="933761" y="544648"/>
                    <a:pt x="935391" y="558953"/>
                  </a:cubicBezTo>
                  <a:cubicBezTo>
                    <a:pt x="937563" y="579051"/>
                    <a:pt x="931589" y="599150"/>
                    <a:pt x="935391" y="619429"/>
                  </a:cubicBezTo>
                  <a:cubicBezTo>
                    <a:pt x="936477" y="625223"/>
                    <a:pt x="936839" y="631017"/>
                    <a:pt x="944444" y="631380"/>
                  </a:cubicBezTo>
                  <a:cubicBezTo>
                    <a:pt x="953316" y="631742"/>
                    <a:pt x="954946" y="625767"/>
                    <a:pt x="954946" y="618523"/>
                  </a:cubicBezTo>
                  <a:cubicBezTo>
                    <a:pt x="954946" y="601504"/>
                    <a:pt x="954946" y="584483"/>
                    <a:pt x="954946" y="567463"/>
                  </a:cubicBezTo>
                  <a:close/>
                  <a:moveTo>
                    <a:pt x="1217674" y="624861"/>
                  </a:moveTo>
                  <a:cubicBezTo>
                    <a:pt x="1219304" y="616351"/>
                    <a:pt x="1217131" y="608203"/>
                    <a:pt x="1208077" y="608746"/>
                  </a:cubicBezTo>
                  <a:cubicBezTo>
                    <a:pt x="1185082" y="610557"/>
                    <a:pt x="1200292" y="634820"/>
                    <a:pt x="1188703" y="644778"/>
                  </a:cubicBezTo>
                  <a:cubicBezTo>
                    <a:pt x="1184901" y="648037"/>
                    <a:pt x="1191238" y="655824"/>
                    <a:pt x="1197575" y="655461"/>
                  </a:cubicBezTo>
                  <a:cubicBezTo>
                    <a:pt x="1218036" y="654556"/>
                    <a:pt x="1212604" y="636087"/>
                    <a:pt x="1217674" y="624861"/>
                  </a:cubicBezTo>
                  <a:close/>
                </a:path>
              </a:pathLst>
            </a:custGeom>
            <a:solidFill>
              <a:srgbClr val="B2D2A3"/>
            </a:solidFill>
            <a:ln w="18102" cap="flat">
              <a:noFill/>
              <a:prstDash val="solid"/>
              <a:miter/>
            </a:ln>
          </p:spPr>
          <p:txBody>
            <a:bodyPr rtlCol="0" anchor="ctr"/>
            <a:lstStyle/>
            <a:p>
              <a:endParaRPr lang="ja-JP" altLang="en-US" sz="1200"/>
            </a:p>
          </p:txBody>
        </p:sp>
        <p:sp>
          <p:nvSpPr>
            <p:cNvPr id="1335" name="フリーフォーム: 図形 1334">
              <a:extLst>
                <a:ext uri="{FF2B5EF4-FFF2-40B4-BE49-F238E27FC236}">
                  <a16:creationId xmlns:a16="http://schemas.microsoft.com/office/drawing/2014/main" id="{566A3AC8-1BF3-516C-ED02-F2FD930D03B5}"/>
                </a:ext>
              </a:extLst>
            </p:cNvPr>
            <p:cNvSpPr/>
            <p:nvPr/>
          </p:nvSpPr>
          <p:spPr>
            <a:xfrm>
              <a:off x="5867955" y="6295981"/>
              <a:ext cx="59933" cy="1146876"/>
            </a:xfrm>
            <a:custGeom>
              <a:avLst/>
              <a:gdLst>
                <a:gd name="connsiteX0" fmla="*/ 48888 w 59933"/>
                <a:gd name="connsiteY0" fmla="*/ 1145609 h 1146876"/>
                <a:gd name="connsiteX1" fmla="*/ 48526 w 59933"/>
                <a:gd name="connsiteY1" fmla="*/ 68986 h 1146876"/>
                <a:gd name="connsiteX2" fmla="*/ 40378 w 59933"/>
                <a:gd name="connsiteY2" fmla="*/ 38929 h 1146876"/>
                <a:gd name="connsiteX3" fmla="*/ 40378 w 59933"/>
                <a:gd name="connsiteY3" fmla="*/ 31143 h 1146876"/>
                <a:gd name="connsiteX4" fmla="*/ 26617 w 59933"/>
                <a:gd name="connsiteY4" fmla="*/ 9778 h 1146876"/>
                <a:gd name="connsiteX5" fmla="*/ 0 w 59933"/>
                <a:gd name="connsiteY5" fmla="*/ 724 h 1146876"/>
                <a:gd name="connsiteX6" fmla="*/ 58122 w 59933"/>
                <a:gd name="connsiteY6" fmla="*/ 0 h 1146876"/>
                <a:gd name="connsiteX7" fmla="*/ 59027 w 59933"/>
                <a:gd name="connsiteY7" fmla="*/ 61201 h 1146876"/>
                <a:gd name="connsiteX8" fmla="*/ 59752 w 59933"/>
                <a:gd name="connsiteY8" fmla="*/ 793072 h 1146876"/>
                <a:gd name="connsiteX9" fmla="*/ 59933 w 59933"/>
                <a:gd name="connsiteY9" fmla="*/ 804117 h 1146876"/>
                <a:gd name="connsiteX10" fmla="*/ 59209 w 59933"/>
                <a:gd name="connsiteY10" fmla="*/ 840874 h 1146876"/>
                <a:gd name="connsiteX11" fmla="*/ 58484 w 59933"/>
                <a:gd name="connsiteY11" fmla="*/ 1146877 h 1146876"/>
                <a:gd name="connsiteX12" fmla="*/ 49250 w 59933"/>
                <a:gd name="connsiteY12" fmla="*/ 1145790 h 114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933" h="1146876">
                  <a:moveTo>
                    <a:pt x="48888" y="1145609"/>
                  </a:moveTo>
                  <a:cubicBezTo>
                    <a:pt x="48888" y="786735"/>
                    <a:pt x="48888" y="427861"/>
                    <a:pt x="48526" y="68986"/>
                  </a:cubicBezTo>
                  <a:cubicBezTo>
                    <a:pt x="48526" y="58847"/>
                    <a:pt x="55406" y="45629"/>
                    <a:pt x="40378" y="38929"/>
                  </a:cubicBezTo>
                  <a:cubicBezTo>
                    <a:pt x="35851" y="36938"/>
                    <a:pt x="38386" y="33497"/>
                    <a:pt x="40378" y="31143"/>
                  </a:cubicBezTo>
                  <a:cubicBezTo>
                    <a:pt x="59027" y="8872"/>
                    <a:pt x="41826" y="10864"/>
                    <a:pt x="26617" y="9778"/>
                  </a:cubicBezTo>
                  <a:cubicBezTo>
                    <a:pt x="17382" y="9053"/>
                    <a:pt x="4345" y="16477"/>
                    <a:pt x="0" y="724"/>
                  </a:cubicBezTo>
                  <a:cubicBezTo>
                    <a:pt x="19374" y="543"/>
                    <a:pt x="38748" y="181"/>
                    <a:pt x="58122" y="0"/>
                  </a:cubicBezTo>
                  <a:cubicBezTo>
                    <a:pt x="58484" y="20461"/>
                    <a:pt x="59027" y="40740"/>
                    <a:pt x="59027" y="61201"/>
                  </a:cubicBezTo>
                  <a:cubicBezTo>
                    <a:pt x="59209" y="305098"/>
                    <a:pt x="59390" y="549175"/>
                    <a:pt x="59752" y="793072"/>
                  </a:cubicBezTo>
                  <a:cubicBezTo>
                    <a:pt x="59752" y="796694"/>
                    <a:pt x="59752" y="800496"/>
                    <a:pt x="59933" y="804117"/>
                  </a:cubicBezTo>
                  <a:cubicBezTo>
                    <a:pt x="59752" y="816430"/>
                    <a:pt x="59209" y="828562"/>
                    <a:pt x="59209" y="840874"/>
                  </a:cubicBezTo>
                  <a:cubicBezTo>
                    <a:pt x="58847" y="942815"/>
                    <a:pt x="58665" y="1044755"/>
                    <a:pt x="58484" y="1146877"/>
                  </a:cubicBezTo>
                  <a:cubicBezTo>
                    <a:pt x="55406" y="1146515"/>
                    <a:pt x="52328" y="1146152"/>
                    <a:pt x="49250" y="1145790"/>
                  </a:cubicBezTo>
                  <a:close/>
                </a:path>
              </a:pathLst>
            </a:custGeom>
            <a:solidFill>
              <a:srgbClr val="B3D0B1"/>
            </a:solidFill>
            <a:ln w="18102" cap="flat">
              <a:noFill/>
              <a:prstDash val="solid"/>
              <a:miter/>
            </a:ln>
          </p:spPr>
          <p:txBody>
            <a:bodyPr rtlCol="0" anchor="ctr"/>
            <a:lstStyle/>
            <a:p>
              <a:endParaRPr lang="ja-JP" altLang="en-US" sz="1200"/>
            </a:p>
          </p:txBody>
        </p:sp>
        <p:sp>
          <p:nvSpPr>
            <p:cNvPr id="1336" name="フリーフォーム: 図形 1335">
              <a:extLst>
                <a:ext uri="{FF2B5EF4-FFF2-40B4-BE49-F238E27FC236}">
                  <a16:creationId xmlns:a16="http://schemas.microsoft.com/office/drawing/2014/main" id="{24ECA280-CEBD-8E15-AD13-3C0969E1B7D0}"/>
                </a:ext>
              </a:extLst>
            </p:cNvPr>
            <p:cNvSpPr/>
            <p:nvPr/>
          </p:nvSpPr>
          <p:spPr>
            <a:xfrm>
              <a:off x="4837761" y="5600499"/>
              <a:ext cx="83588" cy="130226"/>
            </a:xfrm>
            <a:custGeom>
              <a:avLst/>
              <a:gdLst>
                <a:gd name="connsiteX0" fmla="*/ 25816 w 83588"/>
                <a:gd name="connsiteY0" fmla="*/ 42736 h 130226"/>
                <a:gd name="connsiteX1" fmla="*/ 80679 w 83588"/>
                <a:gd name="connsiteY1" fmla="*/ 100678 h 130226"/>
                <a:gd name="connsiteX2" fmla="*/ 46276 w 83588"/>
                <a:gd name="connsiteY2" fmla="*/ 130010 h 130226"/>
                <a:gd name="connsiteX3" fmla="*/ 6623 w 83588"/>
                <a:gd name="connsiteY3" fmla="*/ 107558 h 130226"/>
                <a:gd name="connsiteX4" fmla="*/ 19479 w 83588"/>
                <a:gd name="connsiteY4" fmla="*/ 13766 h 130226"/>
                <a:gd name="connsiteX5" fmla="*/ 52252 w 83588"/>
                <a:gd name="connsiteY5" fmla="*/ 5 h 130226"/>
                <a:gd name="connsiteX6" fmla="*/ 64926 w 83588"/>
                <a:gd name="connsiteY6" fmla="*/ 7790 h 130226"/>
                <a:gd name="connsiteX7" fmla="*/ 55149 w 83588"/>
                <a:gd name="connsiteY7" fmla="*/ 19016 h 130226"/>
                <a:gd name="connsiteX8" fmla="*/ 25997 w 83588"/>
                <a:gd name="connsiteY8" fmla="*/ 42736 h 130226"/>
                <a:gd name="connsiteX9" fmla="*/ 63115 w 83588"/>
                <a:gd name="connsiteY9" fmla="*/ 87822 h 130226"/>
                <a:gd name="connsiteX10" fmla="*/ 41569 w 83588"/>
                <a:gd name="connsiteY10" fmla="*/ 60300 h 130226"/>
                <a:gd name="connsiteX11" fmla="*/ 20927 w 83588"/>
                <a:gd name="connsiteY11" fmla="*/ 84382 h 130226"/>
                <a:gd name="connsiteX12" fmla="*/ 42112 w 83588"/>
                <a:gd name="connsiteY12" fmla="*/ 111723 h 130226"/>
                <a:gd name="connsiteX13" fmla="*/ 62934 w 83588"/>
                <a:gd name="connsiteY13" fmla="*/ 87641 h 1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588" h="130226">
                  <a:moveTo>
                    <a:pt x="25816" y="42736"/>
                  </a:moveTo>
                  <a:cubicBezTo>
                    <a:pt x="72531" y="42012"/>
                    <a:pt x="91362" y="63740"/>
                    <a:pt x="80679" y="100678"/>
                  </a:cubicBezTo>
                  <a:cubicBezTo>
                    <a:pt x="75428" y="118966"/>
                    <a:pt x="63478" y="128381"/>
                    <a:pt x="46276" y="130010"/>
                  </a:cubicBezTo>
                  <a:cubicBezTo>
                    <a:pt x="28894" y="131640"/>
                    <a:pt x="14952" y="124036"/>
                    <a:pt x="6623" y="107558"/>
                  </a:cubicBezTo>
                  <a:cubicBezTo>
                    <a:pt x="-6233" y="82390"/>
                    <a:pt x="466" y="32053"/>
                    <a:pt x="19479" y="13766"/>
                  </a:cubicBezTo>
                  <a:cubicBezTo>
                    <a:pt x="28713" y="4893"/>
                    <a:pt x="39396" y="-177"/>
                    <a:pt x="52252" y="5"/>
                  </a:cubicBezTo>
                  <a:cubicBezTo>
                    <a:pt x="57865" y="5"/>
                    <a:pt x="64202" y="-357"/>
                    <a:pt x="64926" y="7790"/>
                  </a:cubicBezTo>
                  <a:cubicBezTo>
                    <a:pt x="65469" y="14852"/>
                    <a:pt x="62029" y="18473"/>
                    <a:pt x="55149" y="19016"/>
                  </a:cubicBezTo>
                  <a:cubicBezTo>
                    <a:pt x="40844" y="20103"/>
                    <a:pt x="30886" y="26803"/>
                    <a:pt x="25997" y="42736"/>
                  </a:cubicBezTo>
                  <a:close/>
                  <a:moveTo>
                    <a:pt x="63115" y="87822"/>
                  </a:moveTo>
                  <a:cubicBezTo>
                    <a:pt x="60762" y="74423"/>
                    <a:pt x="58227" y="59756"/>
                    <a:pt x="41569" y="60300"/>
                  </a:cubicBezTo>
                  <a:cubicBezTo>
                    <a:pt x="28532" y="60662"/>
                    <a:pt x="19840" y="68991"/>
                    <a:pt x="20927" y="84382"/>
                  </a:cubicBezTo>
                  <a:cubicBezTo>
                    <a:pt x="22013" y="98867"/>
                    <a:pt x="26721" y="110817"/>
                    <a:pt x="42112" y="111723"/>
                  </a:cubicBezTo>
                  <a:cubicBezTo>
                    <a:pt x="57502" y="112628"/>
                    <a:pt x="61124" y="99773"/>
                    <a:pt x="62934" y="87641"/>
                  </a:cubicBezTo>
                  <a:close/>
                </a:path>
              </a:pathLst>
            </a:custGeom>
            <a:solidFill>
              <a:srgbClr val="E7F2F4"/>
            </a:solidFill>
            <a:ln w="18102" cap="flat">
              <a:noFill/>
              <a:prstDash val="solid"/>
              <a:miter/>
            </a:ln>
          </p:spPr>
          <p:txBody>
            <a:bodyPr rtlCol="0" anchor="ctr"/>
            <a:lstStyle/>
            <a:p>
              <a:endParaRPr lang="ja-JP" altLang="en-US" sz="1200"/>
            </a:p>
          </p:txBody>
        </p:sp>
        <p:sp>
          <p:nvSpPr>
            <p:cNvPr id="1337" name="フリーフォーム: 図形 1336">
              <a:extLst>
                <a:ext uri="{FF2B5EF4-FFF2-40B4-BE49-F238E27FC236}">
                  <a16:creationId xmlns:a16="http://schemas.microsoft.com/office/drawing/2014/main" id="{C219D541-8EA0-1DA5-8663-4F3D0EE09725}"/>
                </a:ext>
              </a:extLst>
            </p:cNvPr>
            <p:cNvSpPr/>
            <p:nvPr/>
          </p:nvSpPr>
          <p:spPr>
            <a:xfrm>
              <a:off x="4602436" y="5597873"/>
              <a:ext cx="87947" cy="130600"/>
            </a:xfrm>
            <a:custGeom>
              <a:avLst/>
              <a:gdLst>
                <a:gd name="connsiteX0" fmla="*/ 33722 w 87947"/>
                <a:gd name="connsiteY0" fmla="*/ 115436 h 130600"/>
                <a:gd name="connsiteX1" fmla="*/ 76454 w 87947"/>
                <a:gd name="connsiteY1" fmla="*/ 115436 h 130600"/>
                <a:gd name="connsiteX2" fmla="*/ 87861 w 87947"/>
                <a:gd name="connsiteY2" fmla="*/ 124127 h 130600"/>
                <a:gd name="connsiteX3" fmla="*/ 76634 w 87947"/>
                <a:gd name="connsiteY3" fmla="*/ 130102 h 130600"/>
                <a:gd name="connsiteX4" fmla="*/ 17969 w 87947"/>
                <a:gd name="connsiteY4" fmla="*/ 130102 h 130600"/>
                <a:gd name="connsiteX5" fmla="*/ 2940 w 87947"/>
                <a:gd name="connsiteY5" fmla="*/ 125575 h 130600"/>
                <a:gd name="connsiteX6" fmla="*/ 8010 w 87947"/>
                <a:gd name="connsiteY6" fmla="*/ 108012 h 130600"/>
                <a:gd name="connsiteX7" fmla="*/ 45129 w 87947"/>
                <a:gd name="connsiteY7" fmla="*/ 66004 h 130600"/>
                <a:gd name="connsiteX8" fmla="*/ 57804 w 87947"/>
                <a:gd name="connsiteY8" fmla="*/ 48079 h 130600"/>
                <a:gd name="connsiteX9" fmla="*/ 49113 w 87947"/>
                <a:gd name="connsiteY9" fmla="*/ 19289 h 130600"/>
                <a:gd name="connsiteX10" fmla="*/ 23220 w 87947"/>
                <a:gd name="connsiteY10" fmla="*/ 29791 h 130600"/>
                <a:gd name="connsiteX11" fmla="*/ 4027 w 87947"/>
                <a:gd name="connsiteY11" fmla="*/ 40474 h 130600"/>
                <a:gd name="connsiteX12" fmla="*/ 6562 w 87947"/>
                <a:gd name="connsiteY12" fmla="*/ 16935 h 130600"/>
                <a:gd name="connsiteX13" fmla="*/ 65771 w 87947"/>
                <a:gd name="connsiteY13" fmla="*/ 6071 h 130600"/>
                <a:gd name="connsiteX14" fmla="*/ 74462 w 87947"/>
                <a:gd name="connsiteY14" fmla="*/ 60391 h 130600"/>
                <a:gd name="connsiteX15" fmla="*/ 46034 w 87947"/>
                <a:gd name="connsiteY15" fmla="*/ 93889 h 130600"/>
                <a:gd name="connsiteX16" fmla="*/ 33903 w 87947"/>
                <a:gd name="connsiteY16" fmla="*/ 115255 h 1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947" h="130600">
                  <a:moveTo>
                    <a:pt x="33722" y="115436"/>
                  </a:moveTo>
                  <a:cubicBezTo>
                    <a:pt x="48931" y="115436"/>
                    <a:pt x="62693" y="115436"/>
                    <a:pt x="76454" y="115436"/>
                  </a:cubicBezTo>
                  <a:cubicBezTo>
                    <a:pt x="82429" y="115436"/>
                    <a:pt x="88766" y="115798"/>
                    <a:pt x="87861" y="124127"/>
                  </a:cubicBezTo>
                  <a:cubicBezTo>
                    <a:pt x="87136" y="131007"/>
                    <a:pt x="81161" y="130102"/>
                    <a:pt x="76634" y="130102"/>
                  </a:cubicBezTo>
                  <a:cubicBezTo>
                    <a:pt x="57079" y="130283"/>
                    <a:pt x="37524" y="130464"/>
                    <a:pt x="17969" y="130102"/>
                  </a:cubicBezTo>
                  <a:cubicBezTo>
                    <a:pt x="12718" y="130102"/>
                    <a:pt x="5838" y="132818"/>
                    <a:pt x="2940" y="125575"/>
                  </a:cubicBezTo>
                  <a:cubicBezTo>
                    <a:pt x="43" y="118695"/>
                    <a:pt x="3303" y="113263"/>
                    <a:pt x="8010" y="108012"/>
                  </a:cubicBezTo>
                  <a:cubicBezTo>
                    <a:pt x="20685" y="94251"/>
                    <a:pt x="32998" y="80128"/>
                    <a:pt x="45129" y="66004"/>
                  </a:cubicBezTo>
                  <a:cubicBezTo>
                    <a:pt x="49837" y="60391"/>
                    <a:pt x="54544" y="54597"/>
                    <a:pt x="57804" y="48079"/>
                  </a:cubicBezTo>
                  <a:cubicBezTo>
                    <a:pt x="63779" y="36309"/>
                    <a:pt x="61606" y="25083"/>
                    <a:pt x="49113" y="19289"/>
                  </a:cubicBezTo>
                  <a:cubicBezTo>
                    <a:pt x="37705" y="14038"/>
                    <a:pt x="27022" y="18202"/>
                    <a:pt x="23220" y="29791"/>
                  </a:cubicBezTo>
                  <a:cubicBezTo>
                    <a:pt x="19418" y="41017"/>
                    <a:pt x="11813" y="46087"/>
                    <a:pt x="4027" y="40474"/>
                  </a:cubicBezTo>
                  <a:cubicBezTo>
                    <a:pt x="-4121" y="34680"/>
                    <a:pt x="1854" y="24178"/>
                    <a:pt x="6562" y="16935"/>
                  </a:cubicBezTo>
                  <a:cubicBezTo>
                    <a:pt x="17426" y="-85"/>
                    <a:pt x="47302" y="-5336"/>
                    <a:pt x="65771" y="6071"/>
                  </a:cubicBezTo>
                  <a:cubicBezTo>
                    <a:pt x="82067" y="16211"/>
                    <a:pt x="86955" y="40836"/>
                    <a:pt x="74462" y="60391"/>
                  </a:cubicBezTo>
                  <a:cubicBezTo>
                    <a:pt x="66676" y="72522"/>
                    <a:pt x="55631" y="82663"/>
                    <a:pt x="46034" y="93889"/>
                  </a:cubicBezTo>
                  <a:cubicBezTo>
                    <a:pt x="41327" y="99321"/>
                    <a:pt x="34808" y="103485"/>
                    <a:pt x="33903" y="115255"/>
                  </a:cubicBezTo>
                  <a:close/>
                </a:path>
              </a:pathLst>
            </a:custGeom>
            <a:solidFill>
              <a:srgbClr val="F5F5F5"/>
            </a:solidFill>
            <a:ln w="18102" cap="flat">
              <a:noFill/>
              <a:prstDash val="solid"/>
              <a:miter/>
            </a:ln>
          </p:spPr>
          <p:txBody>
            <a:bodyPr rtlCol="0" anchor="ctr"/>
            <a:lstStyle/>
            <a:p>
              <a:endParaRPr lang="ja-JP" altLang="en-US" sz="1200"/>
            </a:p>
          </p:txBody>
        </p:sp>
        <p:sp>
          <p:nvSpPr>
            <p:cNvPr id="1338" name="フリーフォーム: 図形 1337">
              <a:extLst>
                <a:ext uri="{FF2B5EF4-FFF2-40B4-BE49-F238E27FC236}">
                  <a16:creationId xmlns:a16="http://schemas.microsoft.com/office/drawing/2014/main" id="{A6BCAE9C-06E9-25B2-5C17-A1EF50E8C069}"/>
                </a:ext>
              </a:extLst>
            </p:cNvPr>
            <p:cNvSpPr/>
            <p:nvPr/>
          </p:nvSpPr>
          <p:spPr>
            <a:xfrm>
              <a:off x="4499011" y="5600440"/>
              <a:ext cx="94160" cy="127979"/>
            </a:xfrm>
            <a:custGeom>
              <a:avLst/>
              <a:gdLst>
                <a:gd name="connsiteX0" fmla="*/ 75945 w 94160"/>
                <a:gd name="connsiteY0" fmla="*/ 44968 h 127979"/>
                <a:gd name="connsiteX1" fmla="*/ 92060 w 94160"/>
                <a:gd name="connsiteY1" fmla="*/ 86070 h 127979"/>
                <a:gd name="connsiteX2" fmla="*/ 94052 w 94160"/>
                <a:gd name="connsiteY2" fmla="*/ 89872 h 127979"/>
                <a:gd name="connsiteX3" fmla="*/ 67073 w 94160"/>
                <a:gd name="connsiteY3" fmla="*/ 126810 h 127979"/>
                <a:gd name="connsiteX4" fmla="*/ 56571 w 94160"/>
                <a:gd name="connsiteY4" fmla="*/ 118119 h 127979"/>
                <a:gd name="connsiteX5" fmla="*/ 30679 w 94160"/>
                <a:gd name="connsiteY5" fmla="*/ 98382 h 127979"/>
                <a:gd name="connsiteX6" fmla="*/ 25790 w 94160"/>
                <a:gd name="connsiteY6" fmla="*/ 98382 h 127979"/>
                <a:gd name="connsiteX7" fmla="*/ 1165 w 94160"/>
                <a:gd name="connsiteY7" fmla="*/ 94037 h 127979"/>
                <a:gd name="connsiteX8" fmla="*/ 10399 w 94160"/>
                <a:gd name="connsiteY8" fmla="*/ 70317 h 127979"/>
                <a:gd name="connsiteX9" fmla="*/ 45888 w 94160"/>
                <a:gd name="connsiteY9" fmla="*/ 14911 h 127979"/>
                <a:gd name="connsiteX10" fmla="*/ 68703 w 94160"/>
                <a:gd name="connsiteY10" fmla="*/ 606 h 127979"/>
                <a:gd name="connsiteX11" fmla="*/ 75764 w 94160"/>
                <a:gd name="connsiteY11" fmla="*/ 23240 h 127979"/>
                <a:gd name="connsiteX12" fmla="*/ 75945 w 94160"/>
                <a:gd name="connsiteY12" fmla="*/ 44606 h 127979"/>
                <a:gd name="connsiteX13" fmla="*/ 56209 w 94160"/>
                <a:gd name="connsiteY13" fmla="*/ 33561 h 127979"/>
                <a:gd name="connsiteX14" fmla="*/ 35205 w 94160"/>
                <a:gd name="connsiteY14" fmla="*/ 64704 h 127979"/>
                <a:gd name="connsiteX15" fmla="*/ 30317 w 94160"/>
                <a:gd name="connsiteY15" fmla="*/ 81362 h 127979"/>
                <a:gd name="connsiteX16" fmla="*/ 49148 w 94160"/>
                <a:gd name="connsiteY16" fmla="*/ 83173 h 127979"/>
                <a:gd name="connsiteX17" fmla="*/ 56209 w 94160"/>
                <a:gd name="connsiteY17" fmla="*/ 69955 h 127979"/>
                <a:gd name="connsiteX18" fmla="*/ 56209 w 94160"/>
                <a:gd name="connsiteY18" fmla="*/ 33561 h 12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60" h="127979">
                  <a:moveTo>
                    <a:pt x="75945" y="44968"/>
                  </a:moveTo>
                  <a:cubicBezTo>
                    <a:pt x="81740" y="57099"/>
                    <a:pt x="63814" y="80276"/>
                    <a:pt x="92060" y="86070"/>
                  </a:cubicBezTo>
                  <a:cubicBezTo>
                    <a:pt x="92966" y="86251"/>
                    <a:pt x="94595" y="89329"/>
                    <a:pt x="94052" y="89872"/>
                  </a:cubicBezTo>
                  <a:cubicBezTo>
                    <a:pt x="85361" y="102547"/>
                    <a:pt x="77394" y="115765"/>
                    <a:pt x="67073" y="126810"/>
                  </a:cubicBezTo>
                  <a:cubicBezTo>
                    <a:pt x="63814" y="130250"/>
                    <a:pt x="55485" y="125724"/>
                    <a:pt x="56571" y="118119"/>
                  </a:cubicBezTo>
                  <a:cubicBezTo>
                    <a:pt x="59468" y="95848"/>
                    <a:pt x="44621" y="98020"/>
                    <a:pt x="30679" y="98382"/>
                  </a:cubicBezTo>
                  <a:cubicBezTo>
                    <a:pt x="29049" y="98382"/>
                    <a:pt x="27420" y="98564"/>
                    <a:pt x="25790" y="98382"/>
                  </a:cubicBezTo>
                  <a:cubicBezTo>
                    <a:pt x="17461" y="96934"/>
                    <a:pt x="5873" y="103090"/>
                    <a:pt x="1165" y="94037"/>
                  </a:cubicBezTo>
                  <a:cubicBezTo>
                    <a:pt x="-3181" y="85527"/>
                    <a:pt x="5692" y="77741"/>
                    <a:pt x="10399" y="70317"/>
                  </a:cubicBezTo>
                  <a:cubicBezTo>
                    <a:pt x="21988" y="51667"/>
                    <a:pt x="33938" y="33380"/>
                    <a:pt x="45888" y="14911"/>
                  </a:cubicBezTo>
                  <a:cubicBezTo>
                    <a:pt x="51320" y="6763"/>
                    <a:pt x="56934" y="-2472"/>
                    <a:pt x="68703" y="606"/>
                  </a:cubicBezTo>
                  <a:cubicBezTo>
                    <a:pt x="81559" y="4047"/>
                    <a:pt x="74497" y="15454"/>
                    <a:pt x="75764" y="23240"/>
                  </a:cubicBezTo>
                  <a:cubicBezTo>
                    <a:pt x="76851" y="29577"/>
                    <a:pt x="75945" y="36277"/>
                    <a:pt x="75945" y="44606"/>
                  </a:cubicBezTo>
                  <a:close/>
                  <a:moveTo>
                    <a:pt x="56209" y="33561"/>
                  </a:moveTo>
                  <a:cubicBezTo>
                    <a:pt x="46613" y="47503"/>
                    <a:pt x="40456" y="55832"/>
                    <a:pt x="35205" y="64704"/>
                  </a:cubicBezTo>
                  <a:cubicBezTo>
                    <a:pt x="32127" y="69774"/>
                    <a:pt x="24341" y="75749"/>
                    <a:pt x="30317" y="81362"/>
                  </a:cubicBezTo>
                  <a:cubicBezTo>
                    <a:pt x="34119" y="84802"/>
                    <a:pt x="42810" y="83716"/>
                    <a:pt x="49148" y="83173"/>
                  </a:cubicBezTo>
                  <a:cubicBezTo>
                    <a:pt x="57114" y="82630"/>
                    <a:pt x="56209" y="75568"/>
                    <a:pt x="56209" y="69955"/>
                  </a:cubicBezTo>
                  <a:cubicBezTo>
                    <a:pt x="56390" y="60178"/>
                    <a:pt x="56209" y="50400"/>
                    <a:pt x="56209" y="33561"/>
                  </a:cubicBezTo>
                  <a:close/>
                </a:path>
              </a:pathLst>
            </a:custGeom>
            <a:solidFill>
              <a:srgbClr val="F5F5F5"/>
            </a:solidFill>
            <a:ln w="18102" cap="flat">
              <a:noFill/>
              <a:prstDash val="solid"/>
              <a:miter/>
            </a:ln>
          </p:spPr>
          <p:txBody>
            <a:bodyPr rtlCol="0" anchor="ctr"/>
            <a:lstStyle/>
            <a:p>
              <a:endParaRPr lang="ja-JP" altLang="en-US" sz="1200"/>
            </a:p>
          </p:txBody>
        </p:sp>
        <p:sp>
          <p:nvSpPr>
            <p:cNvPr id="1339" name="フリーフォーム: 図形 1338">
              <a:extLst>
                <a:ext uri="{FF2B5EF4-FFF2-40B4-BE49-F238E27FC236}">
                  <a16:creationId xmlns:a16="http://schemas.microsoft.com/office/drawing/2014/main" id="{D3F2925C-8778-622E-E36D-77BD019A64AE}"/>
                </a:ext>
              </a:extLst>
            </p:cNvPr>
            <p:cNvSpPr/>
            <p:nvPr/>
          </p:nvSpPr>
          <p:spPr>
            <a:xfrm>
              <a:off x="4409502" y="5600788"/>
              <a:ext cx="52650" cy="126872"/>
            </a:xfrm>
            <a:custGeom>
              <a:avLst/>
              <a:gdLst>
                <a:gd name="connsiteX0" fmla="*/ 32914 w 52650"/>
                <a:gd name="connsiteY0" fmla="*/ 29048 h 126872"/>
                <a:gd name="connsiteX1" fmla="*/ 865 w 52650"/>
                <a:gd name="connsiteY1" fmla="*/ 26151 h 126872"/>
                <a:gd name="connsiteX2" fmla="*/ 23679 w 52650"/>
                <a:gd name="connsiteY2" fmla="*/ 7139 h 126872"/>
                <a:gd name="connsiteX3" fmla="*/ 52650 w 52650"/>
                <a:gd name="connsiteY3" fmla="*/ 26875 h 126872"/>
                <a:gd name="connsiteX4" fmla="*/ 52650 w 52650"/>
                <a:gd name="connsiteY4" fmla="*/ 112339 h 126872"/>
                <a:gd name="connsiteX5" fmla="*/ 41424 w 52650"/>
                <a:gd name="connsiteY5" fmla="*/ 126824 h 126872"/>
                <a:gd name="connsiteX6" fmla="*/ 33095 w 52650"/>
                <a:gd name="connsiteY6" fmla="*/ 112339 h 126872"/>
                <a:gd name="connsiteX7" fmla="*/ 33095 w 52650"/>
                <a:gd name="connsiteY7" fmla="*/ 29048 h 12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50" h="126872">
                  <a:moveTo>
                    <a:pt x="32914" y="29048"/>
                  </a:moveTo>
                  <a:cubicBezTo>
                    <a:pt x="19153" y="21987"/>
                    <a:pt x="6478" y="43534"/>
                    <a:pt x="865" y="26151"/>
                  </a:cubicBezTo>
                  <a:cubicBezTo>
                    <a:pt x="-4205" y="10760"/>
                    <a:pt x="14264" y="11123"/>
                    <a:pt x="23679" y="7139"/>
                  </a:cubicBezTo>
                  <a:cubicBezTo>
                    <a:pt x="52288" y="-4630"/>
                    <a:pt x="52469" y="-4268"/>
                    <a:pt x="52650" y="26875"/>
                  </a:cubicBezTo>
                  <a:cubicBezTo>
                    <a:pt x="52650" y="55303"/>
                    <a:pt x="52650" y="83731"/>
                    <a:pt x="52650" y="112339"/>
                  </a:cubicBezTo>
                  <a:cubicBezTo>
                    <a:pt x="52650" y="120125"/>
                    <a:pt x="52469" y="127548"/>
                    <a:pt x="41424" y="126824"/>
                  </a:cubicBezTo>
                  <a:cubicBezTo>
                    <a:pt x="31465" y="126100"/>
                    <a:pt x="33095" y="118495"/>
                    <a:pt x="33095" y="112339"/>
                  </a:cubicBezTo>
                  <a:cubicBezTo>
                    <a:pt x="32914" y="83911"/>
                    <a:pt x="33095" y="55484"/>
                    <a:pt x="33095" y="29048"/>
                  </a:cubicBezTo>
                  <a:close/>
                </a:path>
              </a:pathLst>
            </a:custGeom>
            <a:solidFill>
              <a:srgbClr val="E7F2F4"/>
            </a:solidFill>
            <a:ln w="18102" cap="flat">
              <a:noFill/>
              <a:prstDash val="solid"/>
              <a:miter/>
            </a:ln>
          </p:spPr>
          <p:txBody>
            <a:bodyPr rtlCol="0" anchor="ctr"/>
            <a:lstStyle/>
            <a:p>
              <a:endParaRPr lang="ja-JP" altLang="en-US" sz="1200"/>
            </a:p>
          </p:txBody>
        </p:sp>
        <p:sp>
          <p:nvSpPr>
            <p:cNvPr id="1340" name="フリーフォーム: 図形 1339">
              <a:extLst>
                <a:ext uri="{FF2B5EF4-FFF2-40B4-BE49-F238E27FC236}">
                  <a16:creationId xmlns:a16="http://schemas.microsoft.com/office/drawing/2014/main" id="{E253775F-8366-0811-15D3-DED9EC080E56}"/>
                </a:ext>
              </a:extLst>
            </p:cNvPr>
            <p:cNvSpPr/>
            <p:nvPr/>
          </p:nvSpPr>
          <p:spPr>
            <a:xfrm>
              <a:off x="4741312" y="5600883"/>
              <a:ext cx="53459" cy="126973"/>
            </a:xfrm>
            <a:custGeom>
              <a:avLst/>
              <a:gdLst>
                <a:gd name="connsiteX0" fmla="*/ 53460 w 53459"/>
                <a:gd name="connsiteY0" fmla="*/ 63719 h 126973"/>
                <a:gd name="connsiteX1" fmla="*/ 53460 w 53459"/>
                <a:gd name="connsiteY1" fmla="*/ 114960 h 126973"/>
                <a:gd name="connsiteX2" fmla="*/ 44769 w 53459"/>
                <a:gd name="connsiteY2" fmla="*/ 126911 h 126973"/>
                <a:gd name="connsiteX3" fmla="*/ 33724 w 53459"/>
                <a:gd name="connsiteY3" fmla="*/ 114779 h 126973"/>
                <a:gd name="connsiteX4" fmla="*/ 33724 w 53459"/>
                <a:gd name="connsiteY4" fmla="*/ 44163 h 126973"/>
                <a:gd name="connsiteX5" fmla="*/ 15074 w 53459"/>
                <a:gd name="connsiteY5" fmla="*/ 29497 h 126973"/>
                <a:gd name="connsiteX6" fmla="*/ 951 w 53459"/>
                <a:gd name="connsiteY6" fmla="*/ 28229 h 126973"/>
                <a:gd name="connsiteX7" fmla="*/ 8555 w 53459"/>
                <a:gd name="connsiteY7" fmla="*/ 12839 h 126973"/>
                <a:gd name="connsiteX8" fmla="*/ 10728 w 53459"/>
                <a:gd name="connsiteY8" fmla="*/ 11753 h 126973"/>
                <a:gd name="connsiteX9" fmla="*/ 53460 w 53459"/>
                <a:gd name="connsiteY9" fmla="*/ 37283 h 126973"/>
                <a:gd name="connsiteX10" fmla="*/ 53460 w 53459"/>
                <a:gd name="connsiteY10" fmla="*/ 64081 h 12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59" h="126973">
                  <a:moveTo>
                    <a:pt x="53460" y="63719"/>
                  </a:moveTo>
                  <a:cubicBezTo>
                    <a:pt x="53460" y="80739"/>
                    <a:pt x="53460" y="97759"/>
                    <a:pt x="53460" y="114960"/>
                  </a:cubicBezTo>
                  <a:cubicBezTo>
                    <a:pt x="53460" y="121117"/>
                    <a:pt x="52555" y="126368"/>
                    <a:pt x="44769" y="126911"/>
                  </a:cubicBezTo>
                  <a:cubicBezTo>
                    <a:pt x="35715" y="127635"/>
                    <a:pt x="33905" y="122022"/>
                    <a:pt x="33724" y="114779"/>
                  </a:cubicBezTo>
                  <a:cubicBezTo>
                    <a:pt x="33724" y="91241"/>
                    <a:pt x="32818" y="67702"/>
                    <a:pt x="33724" y="44163"/>
                  </a:cubicBezTo>
                  <a:cubicBezTo>
                    <a:pt x="34267" y="29135"/>
                    <a:pt x="31008" y="22798"/>
                    <a:pt x="15074" y="29497"/>
                  </a:cubicBezTo>
                  <a:cubicBezTo>
                    <a:pt x="11090" y="31127"/>
                    <a:pt x="4391" y="37464"/>
                    <a:pt x="951" y="28229"/>
                  </a:cubicBezTo>
                  <a:cubicBezTo>
                    <a:pt x="-1584" y="20987"/>
                    <a:pt x="951" y="15555"/>
                    <a:pt x="8555" y="12839"/>
                  </a:cubicBezTo>
                  <a:cubicBezTo>
                    <a:pt x="9280" y="12477"/>
                    <a:pt x="10004" y="12115"/>
                    <a:pt x="10728" y="11753"/>
                  </a:cubicBezTo>
                  <a:cubicBezTo>
                    <a:pt x="47485" y="-8165"/>
                    <a:pt x="53460" y="-4724"/>
                    <a:pt x="53460" y="37283"/>
                  </a:cubicBezTo>
                  <a:cubicBezTo>
                    <a:pt x="53460" y="46155"/>
                    <a:pt x="53460" y="55209"/>
                    <a:pt x="53460" y="64081"/>
                  </a:cubicBezTo>
                  <a:close/>
                </a:path>
              </a:pathLst>
            </a:custGeom>
            <a:solidFill>
              <a:srgbClr val="E7F2F4"/>
            </a:solidFill>
            <a:ln w="18102" cap="flat">
              <a:noFill/>
              <a:prstDash val="solid"/>
              <a:miter/>
            </a:ln>
          </p:spPr>
          <p:txBody>
            <a:bodyPr rtlCol="0" anchor="ctr"/>
            <a:lstStyle/>
            <a:p>
              <a:endParaRPr lang="ja-JP" altLang="en-US" sz="1200"/>
            </a:p>
          </p:txBody>
        </p:sp>
        <p:sp>
          <p:nvSpPr>
            <p:cNvPr id="1341" name="フリーフォーム: 図形 1340">
              <a:extLst>
                <a:ext uri="{FF2B5EF4-FFF2-40B4-BE49-F238E27FC236}">
                  <a16:creationId xmlns:a16="http://schemas.microsoft.com/office/drawing/2014/main" id="{DA1A42DD-1878-0BF3-D0D7-FA0717832AEC}"/>
                </a:ext>
              </a:extLst>
            </p:cNvPr>
            <p:cNvSpPr/>
            <p:nvPr/>
          </p:nvSpPr>
          <p:spPr>
            <a:xfrm>
              <a:off x="4942498" y="5600742"/>
              <a:ext cx="49326" cy="126696"/>
            </a:xfrm>
            <a:custGeom>
              <a:avLst/>
              <a:gdLst>
                <a:gd name="connsiteX0" fmla="*/ 48912 w 49326"/>
                <a:gd name="connsiteY0" fmla="*/ 64040 h 126696"/>
                <a:gd name="connsiteX1" fmla="*/ 48912 w 49326"/>
                <a:gd name="connsiteY1" fmla="*/ 108039 h 126696"/>
                <a:gd name="connsiteX2" fmla="*/ 39859 w 49326"/>
                <a:gd name="connsiteY2" fmla="*/ 126689 h 126696"/>
                <a:gd name="connsiteX3" fmla="*/ 29719 w 49326"/>
                <a:gd name="connsiteY3" fmla="*/ 106953 h 126696"/>
                <a:gd name="connsiteX4" fmla="*/ 29538 w 49326"/>
                <a:gd name="connsiteY4" fmla="*/ 43398 h 126696"/>
                <a:gd name="connsiteX5" fmla="*/ 12699 w 49326"/>
                <a:gd name="connsiteY5" fmla="*/ 29637 h 126696"/>
                <a:gd name="connsiteX6" fmla="*/ 24 w 49326"/>
                <a:gd name="connsiteY6" fmla="*/ 26378 h 126696"/>
                <a:gd name="connsiteX7" fmla="*/ 36781 w 49326"/>
                <a:gd name="connsiteY7" fmla="*/ 1753 h 126696"/>
                <a:gd name="connsiteX8" fmla="*/ 49094 w 49326"/>
                <a:gd name="connsiteY8" fmla="*/ 15152 h 126696"/>
                <a:gd name="connsiteX9" fmla="*/ 49094 w 49326"/>
                <a:gd name="connsiteY9" fmla="*/ 64040 h 12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26" h="126696">
                  <a:moveTo>
                    <a:pt x="48912" y="64040"/>
                  </a:moveTo>
                  <a:cubicBezTo>
                    <a:pt x="48912" y="78706"/>
                    <a:pt x="49455" y="93373"/>
                    <a:pt x="48912" y="108039"/>
                  </a:cubicBezTo>
                  <a:cubicBezTo>
                    <a:pt x="48550" y="115101"/>
                    <a:pt x="52896" y="126327"/>
                    <a:pt x="39859" y="126689"/>
                  </a:cubicBezTo>
                  <a:cubicBezTo>
                    <a:pt x="24649" y="127051"/>
                    <a:pt x="29900" y="114558"/>
                    <a:pt x="29719" y="106953"/>
                  </a:cubicBezTo>
                  <a:cubicBezTo>
                    <a:pt x="28995" y="85768"/>
                    <a:pt x="29357" y="64583"/>
                    <a:pt x="29538" y="43398"/>
                  </a:cubicBezTo>
                  <a:cubicBezTo>
                    <a:pt x="29538" y="31448"/>
                    <a:pt x="29357" y="21308"/>
                    <a:pt x="12699" y="29637"/>
                  </a:cubicBezTo>
                  <a:cubicBezTo>
                    <a:pt x="8172" y="31991"/>
                    <a:pt x="-519" y="35793"/>
                    <a:pt x="24" y="26378"/>
                  </a:cubicBezTo>
                  <a:cubicBezTo>
                    <a:pt x="1111" y="3383"/>
                    <a:pt x="23744" y="8453"/>
                    <a:pt x="36781" y="1753"/>
                  </a:cubicBezTo>
                  <a:cubicBezTo>
                    <a:pt x="48912" y="-4403"/>
                    <a:pt x="49094" y="7004"/>
                    <a:pt x="49094" y="15152"/>
                  </a:cubicBezTo>
                  <a:cubicBezTo>
                    <a:pt x="49094" y="31448"/>
                    <a:pt x="49094" y="47744"/>
                    <a:pt x="49094" y="64040"/>
                  </a:cubicBezTo>
                  <a:close/>
                </a:path>
              </a:pathLst>
            </a:custGeom>
            <a:solidFill>
              <a:srgbClr val="E7F2F4"/>
            </a:solidFill>
            <a:ln w="18102" cap="flat">
              <a:noFill/>
              <a:prstDash val="solid"/>
              <a:miter/>
            </a:ln>
          </p:spPr>
          <p:txBody>
            <a:bodyPr rtlCol="0" anchor="ctr"/>
            <a:lstStyle/>
            <a:p>
              <a:endParaRPr lang="ja-JP" altLang="en-US" sz="1200"/>
            </a:p>
          </p:txBody>
        </p:sp>
        <p:sp>
          <p:nvSpPr>
            <p:cNvPr id="1342" name="フリーフォーム: 図形 1341">
              <a:extLst>
                <a:ext uri="{FF2B5EF4-FFF2-40B4-BE49-F238E27FC236}">
                  <a16:creationId xmlns:a16="http://schemas.microsoft.com/office/drawing/2014/main" id="{1B53BE61-C70F-A5BC-FB53-3ACCA9418C7B}"/>
                </a:ext>
              </a:extLst>
            </p:cNvPr>
            <p:cNvSpPr/>
            <p:nvPr/>
          </p:nvSpPr>
          <p:spPr>
            <a:xfrm>
              <a:off x="4697109" y="5705836"/>
              <a:ext cx="25236" cy="45786"/>
            </a:xfrm>
            <a:custGeom>
              <a:avLst/>
              <a:gdLst>
                <a:gd name="connsiteX0" fmla="*/ 25055 w 25236"/>
                <a:gd name="connsiteY0" fmla="*/ 15982 h 45786"/>
                <a:gd name="connsiteX1" fmla="*/ 7492 w 25236"/>
                <a:gd name="connsiteY1" fmla="*/ 45677 h 45786"/>
                <a:gd name="connsiteX2" fmla="*/ 973 w 25236"/>
                <a:gd name="connsiteY2" fmla="*/ 35537 h 45786"/>
                <a:gd name="connsiteX3" fmla="*/ 15459 w 25236"/>
                <a:gd name="connsiteY3" fmla="*/ 410 h 45786"/>
                <a:gd name="connsiteX4" fmla="*/ 25236 w 25236"/>
                <a:gd name="connsiteY4" fmla="*/ 15982 h 4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6" h="45786">
                  <a:moveTo>
                    <a:pt x="25055" y="15982"/>
                  </a:moveTo>
                  <a:cubicBezTo>
                    <a:pt x="24512" y="30467"/>
                    <a:pt x="22520" y="42780"/>
                    <a:pt x="7492" y="45677"/>
                  </a:cubicBezTo>
                  <a:cubicBezTo>
                    <a:pt x="2060" y="46763"/>
                    <a:pt x="-1924" y="39521"/>
                    <a:pt x="973" y="35537"/>
                  </a:cubicBezTo>
                  <a:cubicBezTo>
                    <a:pt x="8578" y="24492"/>
                    <a:pt x="-2648" y="4575"/>
                    <a:pt x="15459" y="410"/>
                  </a:cubicBezTo>
                  <a:cubicBezTo>
                    <a:pt x="28133" y="-2487"/>
                    <a:pt x="23607" y="10731"/>
                    <a:pt x="25236" y="15982"/>
                  </a:cubicBezTo>
                  <a:close/>
                </a:path>
              </a:pathLst>
            </a:custGeom>
            <a:solidFill>
              <a:srgbClr val="E7F2F4"/>
            </a:solidFill>
            <a:ln w="18102" cap="flat">
              <a:noFill/>
              <a:prstDash val="solid"/>
              <a:miter/>
            </a:ln>
          </p:spPr>
          <p:txBody>
            <a:bodyPr rtlCol="0" anchor="ctr"/>
            <a:lstStyle/>
            <a:p>
              <a:endParaRPr lang="ja-JP" altLang="en-US" sz="1200"/>
            </a:p>
          </p:txBody>
        </p:sp>
        <p:sp>
          <p:nvSpPr>
            <p:cNvPr id="1343" name="フリーフォーム: 図形 1342">
              <a:extLst>
                <a:ext uri="{FF2B5EF4-FFF2-40B4-BE49-F238E27FC236}">
                  <a16:creationId xmlns:a16="http://schemas.microsoft.com/office/drawing/2014/main" id="{B9C57D09-7CFA-F325-13F9-38C4D0D02E7D}"/>
                </a:ext>
              </a:extLst>
            </p:cNvPr>
            <p:cNvSpPr/>
            <p:nvPr/>
          </p:nvSpPr>
          <p:spPr>
            <a:xfrm>
              <a:off x="8576873" y="4823930"/>
              <a:ext cx="83903" cy="133605"/>
            </a:xfrm>
            <a:custGeom>
              <a:avLst/>
              <a:gdLst>
                <a:gd name="connsiteX0" fmla="*/ 41485 w 83903"/>
                <a:gd name="connsiteY0" fmla="*/ 133606 h 133605"/>
                <a:gd name="connsiteX1" fmla="*/ 5815 w 83903"/>
                <a:gd name="connsiteY1" fmla="*/ 114232 h 133605"/>
                <a:gd name="connsiteX2" fmla="*/ 10522 w 83903"/>
                <a:gd name="connsiteY2" fmla="*/ 72224 h 133605"/>
                <a:gd name="connsiteX3" fmla="*/ 10341 w 83903"/>
                <a:gd name="connsiteY3" fmla="*/ 54661 h 133605"/>
                <a:gd name="connsiteX4" fmla="*/ 15954 w 83903"/>
                <a:gd name="connsiteY4" fmla="*/ 9032 h 133605"/>
                <a:gd name="connsiteX5" fmla="*/ 69913 w 83903"/>
                <a:gd name="connsiteY5" fmla="*/ 9032 h 133605"/>
                <a:gd name="connsiteX6" fmla="*/ 76069 w 83903"/>
                <a:gd name="connsiteY6" fmla="*/ 55023 h 133605"/>
                <a:gd name="connsiteX7" fmla="*/ 75706 w 83903"/>
                <a:gd name="connsiteY7" fmla="*/ 72768 h 133605"/>
                <a:gd name="connsiteX8" fmla="*/ 41485 w 83903"/>
                <a:gd name="connsiteY8" fmla="*/ 133425 h 133605"/>
                <a:gd name="connsiteX9" fmla="*/ 63032 w 83903"/>
                <a:gd name="connsiteY9" fmla="*/ 93771 h 133605"/>
                <a:gd name="connsiteX10" fmla="*/ 42753 w 83903"/>
                <a:gd name="connsiteY10" fmla="*/ 75845 h 133605"/>
                <a:gd name="connsiteX11" fmla="*/ 23197 w 83903"/>
                <a:gd name="connsiteY11" fmla="*/ 94858 h 133605"/>
                <a:gd name="connsiteX12" fmla="*/ 42209 w 83903"/>
                <a:gd name="connsiteY12" fmla="*/ 115137 h 133605"/>
                <a:gd name="connsiteX13" fmla="*/ 63213 w 83903"/>
                <a:gd name="connsiteY13" fmla="*/ 93771 h 133605"/>
                <a:gd name="connsiteX14" fmla="*/ 61402 w 83903"/>
                <a:gd name="connsiteY14" fmla="*/ 36736 h 133605"/>
                <a:gd name="connsiteX15" fmla="*/ 43839 w 83903"/>
                <a:gd name="connsiteY15" fmla="*/ 18266 h 133605"/>
                <a:gd name="connsiteX16" fmla="*/ 24465 w 83903"/>
                <a:gd name="connsiteY16" fmla="*/ 36011 h 133605"/>
                <a:gd name="connsiteX17" fmla="*/ 41485 w 83903"/>
                <a:gd name="connsiteY17" fmla="*/ 55747 h 133605"/>
                <a:gd name="connsiteX18" fmla="*/ 61221 w 83903"/>
                <a:gd name="connsiteY18" fmla="*/ 36736 h 13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903" h="133605">
                  <a:moveTo>
                    <a:pt x="41485" y="133606"/>
                  </a:moveTo>
                  <a:cubicBezTo>
                    <a:pt x="28448" y="130709"/>
                    <a:pt x="13239" y="129622"/>
                    <a:pt x="5815" y="114232"/>
                  </a:cubicBezTo>
                  <a:cubicBezTo>
                    <a:pt x="-1428" y="99384"/>
                    <a:pt x="-3963" y="84356"/>
                    <a:pt x="10522" y="72224"/>
                  </a:cubicBezTo>
                  <a:cubicBezTo>
                    <a:pt x="18489" y="65525"/>
                    <a:pt x="15230" y="61722"/>
                    <a:pt x="10341" y="54661"/>
                  </a:cubicBezTo>
                  <a:cubicBezTo>
                    <a:pt x="-1066" y="38546"/>
                    <a:pt x="1107" y="22250"/>
                    <a:pt x="15954" y="9032"/>
                  </a:cubicBezTo>
                  <a:cubicBezTo>
                    <a:pt x="29173" y="-2737"/>
                    <a:pt x="57600" y="-3281"/>
                    <a:pt x="69913" y="9032"/>
                  </a:cubicBezTo>
                  <a:cubicBezTo>
                    <a:pt x="83311" y="22250"/>
                    <a:pt x="87657" y="38546"/>
                    <a:pt x="76069" y="55023"/>
                  </a:cubicBezTo>
                  <a:cubicBezTo>
                    <a:pt x="71180" y="61903"/>
                    <a:pt x="70456" y="64982"/>
                    <a:pt x="75706" y="72768"/>
                  </a:cubicBezTo>
                  <a:cubicBezTo>
                    <a:pt x="95262" y="102282"/>
                    <a:pt x="78241" y="132519"/>
                    <a:pt x="41485" y="133425"/>
                  </a:cubicBezTo>
                  <a:close/>
                  <a:moveTo>
                    <a:pt x="63032" y="93771"/>
                  </a:moveTo>
                  <a:cubicBezTo>
                    <a:pt x="63032" y="80191"/>
                    <a:pt x="55065" y="75665"/>
                    <a:pt x="42753" y="75845"/>
                  </a:cubicBezTo>
                  <a:cubicBezTo>
                    <a:pt x="30078" y="75845"/>
                    <a:pt x="23197" y="81458"/>
                    <a:pt x="23197" y="94858"/>
                  </a:cubicBezTo>
                  <a:cubicBezTo>
                    <a:pt x="23197" y="107895"/>
                    <a:pt x="29716" y="114775"/>
                    <a:pt x="42209" y="115137"/>
                  </a:cubicBezTo>
                  <a:cubicBezTo>
                    <a:pt x="55789" y="115499"/>
                    <a:pt x="63213" y="108075"/>
                    <a:pt x="63213" y="93771"/>
                  </a:cubicBezTo>
                  <a:close/>
                  <a:moveTo>
                    <a:pt x="61402" y="36736"/>
                  </a:moveTo>
                  <a:cubicBezTo>
                    <a:pt x="59772" y="27682"/>
                    <a:pt x="55427" y="18810"/>
                    <a:pt x="43839" y="18266"/>
                  </a:cubicBezTo>
                  <a:cubicBezTo>
                    <a:pt x="32612" y="17904"/>
                    <a:pt x="25370" y="24966"/>
                    <a:pt x="24465" y="36011"/>
                  </a:cubicBezTo>
                  <a:cubicBezTo>
                    <a:pt x="23559" y="47418"/>
                    <a:pt x="30983" y="55204"/>
                    <a:pt x="41485" y="55747"/>
                  </a:cubicBezTo>
                  <a:cubicBezTo>
                    <a:pt x="51987" y="56290"/>
                    <a:pt x="59410" y="49229"/>
                    <a:pt x="61221" y="36736"/>
                  </a:cubicBezTo>
                  <a:close/>
                </a:path>
              </a:pathLst>
            </a:custGeom>
            <a:solidFill>
              <a:srgbClr val="E7F2F4"/>
            </a:solidFill>
            <a:ln w="18102" cap="flat">
              <a:noFill/>
              <a:prstDash val="solid"/>
              <a:miter/>
            </a:ln>
          </p:spPr>
          <p:txBody>
            <a:bodyPr rtlCol="0" anchor="ctr"/>
            <a:lstStyle/>
            <a:p>
              <a:endParaRPr lang="ja-JP" altLang="en-US" sz="1200"/>
            </a:p>
          </p:txBody>
        </p:sp>
        <p:sp>
          <p:nvSpPr>
            <p:cNvPr id="1344" name="フリーフォーム: 図形 1343">
              <a:extLst>
                <a:ext uri="{FF2B5EF4-FFF2-40B4-BE49-F238E27FC236}">
                  <a16:creationId xmlns:a16="http://schemas.microsoft.com/office/drawing/2014/main" id="{D104653E-CEB3-02A5-D2A4-9C2360678956}"/>
                </a:ext>
              </a:extLst>
            </p:cNvPr>
            <p:cNvSpPr/>
            <p:nvPr/>
          </p:nvSpPr>
          <p:spPr>
            <a:xfrm>
              <a:off x="8344820" y="4824586"/>
              <a:ext cx="84582" cy="132630"/>
            </a:xfrm>
            <a:custGeom>
              <a:avLst/>
              <a:gdLst>
                <a:gd name="connsiteX0" fmla="*/ 79072 w 84582"/>
                <a:gd name="connsiteY0" fmla="*/ 40244 h 132630"/>
                <a:gd name="connsiteX1" fmla="*/ 83237 w 84582"/>
                <a:gd name="connsiteY1" fmla="*/ 92029 h 132630"/>
                <a:gd name="connsiteX2" fmla="*/ 63862 w 84582"/>
                <a:gd name="connsiteY2" fmla="*/ 127337 h 132630"/>
                <a:gd name="connsiteX3" fmla="*/ 9905 w 84582"/>
                <a:gd name="connsiteY3" fmla="*/ 119551 h 132630"/>
                <a:gd name="connsiteX4" fmla="*/ 6465 w 84582"/>
                <a:gd name="connsiteY4" fmla="*/ 77181 h 132630"/>
                <a:gd name="connsiteX5" fmla="*/ 7370 w 84582"/>
                <a:gd name="connsiteY5" fmla="*/ 50383 h 132630"/>
                <a:gd name="connsiteX6" fmla="*/ 11715 w 84582"/>
                <a:gd name="connsiteY6" fmla="*/ 12359 h 132630"/>
                <a:gd name="connsiteX7" fmla="*/ 61146 w 84582"/>
                <a:gd name="connsiteY7" fmla="*/ 4030 h 132630"/>
                <a:gd name="connsiteX8" fmla="*/ 79072 w 84582"/>
                <a:gd name="connsiteY8" fmla="*/ 40425 h 132630"/>
                <a:gd name="connsiteX9" fmla="*/ 64225 w 84582"/>
                <a:gd name="connsiteY9" fmla="*/ 94745 h 132630"/>
                <a:gd name="connsiteX10" fmla="*/ 44669 w 84582"/>
                <a:gd name="connsiteY10" fmla="*/ 74103 h 132630"/>
                <a:gd name="connsiteX11" fmla="*/ 21131 w 84582"/>
                <a:gd name="connsiteY11" fmla="*/ 92210 h 132630"/>
                <a:gd name="connsiteX12" fmla="*/ 40686 w 84582"/>
                <a:gd name="connsiteY12" fmla="*/ 114843 h 132630"/>
                <a:gd name="connsiteX13" fmla="*/ 64225 w 84582"/>
                <a:gd name="connsiteY13" fmla="*/ 94745 h 132630"/>
                <a:gd name="connsiteX14" fmla="*/ 40505 w 84582"/>
                <a:gd name="connsiteY14" fmla="*/ 17248 h 132630"/>
                <a:gd name="connsiteX15" fmla="*/ 25114 w 84582"/>
                <a:gd name="connsiteY15" fmla="*/ 37528 h 132630"/>
                <a:gd name="connsiteX16" fmla="*/ 43583 w 84582"/>
                <a:gd name="connsiteY16" fmla="*/ 55272 h 132630"/>
                <a:gd name="connsiteX17" fmla="*/ 59879 w 84582"/>
                <a:gd name="connsiteY17" fmla="*/ 35174 h 132630"/>
                <a:gd name="connsiteX18" fmla="*/ 40505 w 84582"/>
                <a:gd name="connsiteY18" fmla="*/ 17248 h 13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582" h="132630">
                  <a:moveTo>
                    <a:pt x="79072" y="40244"/>
                  </a:moveTo>
                  <a:cubicBezTo>
                    <a:pt x="69475" y="54548"/>
                    <a:pt x="76356" y="72473"/>
                    <a:pt x="83237" y="92029"/>
                  </a:cubicBezTo>
                  <a:cubicBezTo>
                    <a:pt x="88125" y="106152"/>
                    <a:pt x="79253" y="120275"/>
                    <a:pt x="63862" y="127337"/>
                  </a:cubicBezTo>
                  <a:cubicBezTo>
                    <a:pt x="44126" y="136390"/>
                    <a:pt x="25295" y="133855"/>
                    <a:pt x="9905" y="119551"/>
                  </a:cubicBezTo>
                  <a:cubicBezTo>
                    <a:pt x="-2951" y="107600"/>
                    <a:pt x="-2408" y="91305"/>
                    <a:pt x="6465" y="77181"/>
                  </a:cubicBezTo>
                  <a:cubicBezTo>
                    <a:pt x="12621" y="67404"/>
                    <a:pt x="14793" y="61066"/>
                    <a:pt x="7370" y="50383"/>
                  </a:cubicBezTo>
                  <a:cubicBezTo>
                    <a:pt x="-1321" y="37890"/>
                    <a:pt x="1938" y="23043"/>
                    <a:pt x="11715" y="12359"/>
                  </a:cubicBezTo>
                  <a:cubicBezTo>
                    <a:pt x="25295" y="-2307"/>
                    <a:pt x="43583" y="-2307"/>
                    <a:pt x="61146" y="4030"/>
                  </a:cubicBezTo>
                  <a:cubicBezTo>
                    <a:pt x="74908" y="8919"/>
                    <a:pt x="81064" y="20145"/>
                    <a:pt x="79072" y="40425"/>
                  </a:cubicBezTo>
                  <a:close/>
                  <a:moveTo>
                    <a:pt x="64225" y="94745"/>
                  </a:moveTo>
                  <a:cubicBezTo>
                    <a:pt x="62957" y="83156"/>
                    <a:pt x="56258" y="74646"/>
                    <a:pt x="44669" y="74103"/>
                  </a:cubicBezTo>
                  <a:cubicBezTo>
                    <a:pt x="33081" y="73379"/>
                    <a:pt x="21855" y="77000"/>
                    <a:pt x="21131" y="92210"/>
                  </a:cubicBezTo>
                  <a:cubicBezTo>
                    <a:pt x="20406" y="105971"/>
                    <a:pt x="27468" y="113576"/>
                    <a:pt x="40686" y="114843"/>
                  </a:cubicBezTo>
                  <a:cubicBezTo>
                    <a:pt x="54628" y="116111"/>
                    <a:pt x="61146" y="107600"/>
                    <a:pt x="64225" y="94745"/>
                  </a:cubicBezTo>
                  <a:close/>
                  <a:moveTo>
                    <a:pt x="40505" y="17248"/>
                  </a:moveTo>
                  <a:cubicBezTo>
                    <a:pt x="28555" y="18516"/>
                    <a:pt x="24933" y="26664"/>
                    <a:pt x="25114" y="37528"/>
                  </a:cubicBezTo>
                  <a:cubicBezTo>
                    <a:pt x="25295" y="49478"/>
                    <a:pt x="33081" y="55816"/>
                    <a:pt x="43583" y="55272"/>
                  </a:cubicBezTo>
                  <a:cubicBezTo>
                    <a:pt x="54266" y="54548"/>
                    <a:pt x="60785" y="46762"/>
                    <a:pt x="59879" y="35174"/>
                  </a:cubicBezTo>
                  <a:cubicBezTo>
                    <a:pt x="58974" y="23948"/>
                    <a:pt x="52093" y="17973"/>
                    <a:pt x="40505" y="17248"/>
                  </a:cubicBezTo>
                  <a:close/>
                </a:path>
              </a:pathLst>
            </a:custGeom>
            <a:solidFill>
              <a:srgbClr val="F5F5F5"/>
            </a:solidFill>
            <a:ln w="18102" cap="flat">
              <a:noFill/>
              <a:prstDash val="solid"/>
              <a:miter/>
            </a:ln>
          </p:spPr>
          <p:txBody>
            <a:bodyPr rtlCol="0" anchor="ctr"/>
            <a:lstStyle/>
            <a:p>
              <a:endParaRPr lang="ja-JP" altLang="en-US" sz="1200"/>
            </a:p>
          </p:txBody>
        </p:sp>
        <p:sp>
          <p:nvSpPr>
            <p:cNvPr id="1345" name="フリーフォーム: 図形 1344">
              <a:extLst>
                <a:ext uri="{FF2B5EF4-FFF2-40B4-BE49-F238E27FC236}">
                  <a16:creationId xmlns:a16="http://schemas.microsoft.com/office/drawing/2014/main" id="{B43D68B4-7AD7-1AF5-7FF4-6D8C6FFD0673}"/>
                </a:ext>
              </a:extLst>
            </p:cNvPr>
            <p:cNvSpPr/>
            <p:nvPr/>
          </p:nvSpPr>
          <p:spPr>
            <a:xfrm>
              <a:off x="8680879" y="4826219"/>
              <a:ext cx="82086" cy="130527"/>
            </a:xfrm>
            <a:custGeom>
              <a:avLst/>
              <a:gdLst>
                <a:gd name="connsiteX0" fmla="*/ 49740 w 82086"/>
                <a:gd name="connsiteY0" fmla="*/ 406 h 130527"/>
                <a:gd name="connsiteX1" fmla="*/ 78349 w 82086"/>
                <a:gd name="connsiteY1" fmla="*/ 8735 h 130527"/>
                <a:gd name="connsiteX2" fmla="*/ 47024 w 82086"/>
                <a:gd name="connsiteY2" fmla="*/ 19599 h 130527"/>
                <a:gd name="connsiteX3" fmla="*/ 27650 w 82086"/>
                <a:gd name="connsiteY3" fmla="*/ 31550 h 130527"/>
                <a:gd name="connsiteX4" fmla="*/ 47387 w 82086"/>
                <a:gd name="connsiteY4" fmla="*/ 44586 h 130527"/>
                <a:gd name="connsiteX5" fmla="*/ 81789 w 82086"/>
                <a:gd name="connsiteY5" fmla="*/ 80981 h 130527"/>
                <a:gd name="connsiteX6" fmla="*/ 51913 w 82086"/>
                <a:gd name="connsiteY6" fmla="*/ 128601 h 130527"/>
                <a:gd name="connsiteX7" fmla="*/ 4473 w 82086"/>
                <a:gd name="connsiteY7" fmla="*/ 110133 h 130527"/>
                <a:gd name="connsiteX8" fmla="*/ 5016 w 82086"/>
                <a:gd name="connsiteY8" fmla="*/ 93655 h 130527"/>
                <a:gd name="connsiteX9" fmla="*/ 21313 w 82086"/>
                <a:gd name="connsiteY9" fmla="*/ 98363 h 130527"/>
                <a:gd name="connsiteX10" fmla="*/ 50283 w 82086"/>
                <a:gd name="connsiteY10" fmla="*/ 110133 h 130527"/>
                <a:gd name="connsiteX11" fmla="*/ 60423 w 82086"/>
                <a:gd name="connsiteY11" fmla="*/ 78265 h 130527"/>
                <a:gd name="connsiteX12" fmla="*/ 27831 w 82086"/>
                <a:gd name="connsiteY12" fmla="*/ 65409 h 130527"/>
                <a:gd name="connsiteX13" fmla="*/ 5741 w 82086"/>
                <a:gd name="connsiteY13" fmla="*/ 43500 h 130527"/>
                <a:gd name="connsiteX14" fmla="*/ 7370 w 82086"/>
                <a:gd name="connsiteY14" fmla="*/ 36438 h 130527"/>
                <a:gd name="connsiteX15" fmla="*/ 49921 w 82086"/>
                <a:gd name="connsiteY15" fmla="*/ 949 h 13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086" h="130527">
                  <a:moveTo>
                    <a:pt x="49740" y="406"/>
                  </a:moveTo>
                  <a:cubicBezTo>
                    <a:pt x="58069" y="4570"/>
                    <a:pt x="77986" y="-7380"/>
                    <a:pt x="78349" y="8735"/>
                  </a:cubicBezTo>
                  <a:cubicBezTo>
                    <a:pt x="78711" y="28290"/>
                    <a:pt x="58250" y="17064"/>
                    <a:pt x="47024" y="19599"/>
                  </a:cubicBezTo>
                  <a:cubicBezTo>
                    <a:pt x="38876" y="21410"/>
                    <a:pt x="28555" y="17245"/>
                    <a:pt x="27650" y="31550"/>
                  </a:cubicBezTo>
                  <a:cubicBezTo>
                    <a:pt x="26563" y="48389"/>
                    <a:pt x="38514" y="44043"/>
                    <a:pt x="47387" y="44586"/>
                  </a:cubicBezTo>
                  <a:cubicBezTo>
                    <a:pt x="70201" y="46035"/>
                    <a:pt x="80340" y="59253"/>
                    <a:pt x="81789" y="80981"/>
                  </a:cubicBezTo>
                  <a:cubicBezTo>
                    <a:pt x="83781" y="110133"/>
                    <a:pt x="75995" y="122445"/>
                    <a:pt x="51913" y="128601"/>
                  </a:cubicBezTo>
                  <a:cubicBezTo>
                    <a:pt x="31633" y="133671"/>
                    <a:pt x="14794" y="129144"/>
                    <a:pt x="4473" y="110133"/>
                  </a:cubicBezTo>
                  <a:cubicBezTo>
                    <a:pt x="2120" y="105787"/>
                    <a:pt x="-4580" y="98544"/>
                    <a:pt x="5016" y="93655"/>
                  </a:cubicBezTo>
                  <a:cubicBezTo>
                    <a:pt x="11535" y="90396"/>
                    <a:pt x="17873" y="90577"/>
                    <a:pt x="21313" y="98363"/>
                  </a:cubicBezTo>
                  <a:cubicBezTo>
                    <a:pt x="27288" y="111943"/>
                    <a:pt x="36703" y="117375"/>
                    <a:pt x="50283" y="110133"/>
                  </a:cubicBezTo>
                  <a:cubicBezTo>
                    <a:pt x="63501" y="103071"/>
                    <a:pt x="64588" y="90215"/>
                    <a:pt x="60423" y="78265"/>
                  </a:cubicBezTo>
                  <a:cubicBezTo>
                    <a:pt x="55172" y="62874"/>
                    <a:pt x="41773" y="62331"/>
                    <a:pt x="27831" y="65409"/>
                  </a:cubicBezTo>
                  <a:cubicBezTo>
                    <a:pt x="3206" y="70841"/>
                    <a:pt x="1395" y="68849"/>
                    <a:pt x="5741" y="43500"/>
                  </a:cubicBezTo>
                  <a:cubicBezTo>
                    <a:pt x="6103" y="41146"/>
                    <a:pt x="7008" y="38792"/>
                    <a:pt x="7370" y="36438"/>
                  </a:cubicBezTo>
                  <a:cubicBezTo>
                    <a:pt x="10757" y="12664"/>
                    <a:pt x="24934" y="822"/>
                    <a:pt x="49921" y="949"/>
                  </a:cubicBezTo>
                  <a:close/>
                </a:path>
              </a:pathLst>
            </a:custGeom>
            <a:solidFill>
              <a:srgbClr val="E7F2F4"/>
            </a:solidFill>
            <a:ln w="18102" cap="flat">
              <a:noFill/>
              <a:prstDash val="solid"/>
              <a:miter/>
            </a:ln>
          </p:spPr>
          <p:txBody>
            <a:bodyPr rtlCol="0" anchor="ctr"/>
            <a:lstStyle/>
            <a:p>
              <a:endParaRPr lang="ja-JP" altLang="en-US" sz="1200"/>
            </a:p>
          </p:txBody>
        </p:sp>
        <p:sp>
          <p:nvSpPr>
            <p:cNvPr id="1346" name="フリーフォーム: 図形 1345">
              <a:extLst>
                <a:ext uri="{FF2B5EF4-FFF2-40B4-BE49-F238E27FC236}">
                  <a16:creationId xmlns:a16="http://schemas.microsoft.com/office/drawing/2014/main" id="{A71FA706-E8E7-AD16-0F29-BD49BCC51990}"/>
                </a:ext>
              </a:extLst>
            </p:cNvPr>
            <p:cNvSpPr/>
            <p:nvPr/>
          </p:nvSpPr>
          <p:spPr>
            <a:xfrm>
              <a:off x="8244100" y="4823184"/>
              <a:ext cx="83727" cy="133540"/>
            </a:xfrm>
            <a:custGeom>
              <a:avLst/>
              <a:gdLst>
                <a:gd name="connsiteX0" fmla="*/ 42182 w 83727"/>
                <a:gd name="connsiteY0" fmla="*/ 0 h 133540"/>
                <a:gd name="connsiteX1" fmla="*/ 75135 w 83727"/>
                <a:gd name="connsiteY1" fmla="*/ 56131 h 133540"/>
                <a:gd name="connsiteX2" fmla="*/ 75860 w 83727"/>
                <a:gd name="connsiteY2" fmla="*/ 73875 h 133540"/>
                <a:gd name="connsiteX3" fmla="*/ 69160 w 83727"/>
                <a:gd name="connsiteY3" fmla="*/ 125660 h 133540"/>
                <a:gd name="connsiteX4" fmla="*/ 5606 w 83727"/>
                <a:gd name="connsiteY4" fmla="*/ 116788 h 133540"/>
                <a:gd name="connsiteX5" fmla="*/ 5606 w 83727"/>
                <a:gd name="connsiteY5" fmla="*/ 95603 h 133540"/>
                <a:gd name="connsiteX6" fmla="*/ 23350 w 83727"/>
                <a:gd name="connsiteY6" fmla="*/ 102665 h 133540"/>
                <a:gd name="connsiteX7" fmla="*/ 49062 w 83727"/>
                <a:gd name="connsiteY7" fmla="*/ 115158 h 133540"/>
                <a:gd name="connsiteX8" fmla="*/ 62461 w 83727"/>
                <a:gd name="connsiteY8" fmla="*/ 94336 h 133540"/>
                <a:gd name="connsiteX9" fmla="*/ 40190 w 83727"/>
                <a:gd name="connsiteY9" fmla="*/ 76410 h 133540"/>
                <a:gd name="connsiteX10" fmla="*/ 25523 w 83727"/>
                <a:gd name="connsiteY10" fmla="*/ 66994 h 133540"/>
                <a:gd name="connsiteX11" fmla="*/ 41276 w 83727"/>
                <a:gd name="connsiteY11" fmla="*/ 57217 h 133540"/>
                <a:gd name="connsiteX12" fmla="*/ 61012 w 83727"/>
                <a:gd name="connsiteY12" fmla="*/ 39110 h 133540"/>
                <a:gd name="connsiteX13" fmla="*/ 51054 w 83727"/>
                <a:gd name="connsiteY13" fmla="*/ 20641 h 133540"/>
                <a:gd name="connsiteX14" fmla="*/ 25885 w 83727"/>
                <a:gd name="connsiteY14" fmla="*/ 28608 h 133540"/>
                <a:gd name="connsiteX15" fmla="*/ 6330 w 83727"/>
                <a:gd name="connsiteY15" fmla="*/ 36937 h 133540"/>
                <a:gd name="connsiteX16" fmla="*/ 10314 w 83727"/>
                <a:gd name="connsiteY16" fmla="*/ 13761 h 133540"/>
                <a:gd name="connsiteX17" fmla="*/ 42182 w 83727"/>
                <a:gd name="connsiteY17" fmla="*/ 0 h 13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727" h="133540">
                  <a:moveTo>
                    <a:pt x="42182" y="0"/>
                  </a:moveTo>
                  <a:cubicBezTo>
                    <a:pt x="74230" y="0"/>
                    <a:pt x="91612" y="29514"/>
                    <a:pt x="75135" y="56131"/>
                  </a:cubicBezTo>
                  <a:cubicBezTo>
                    <a:pt x="70065" y="64278"/>
                    <a:pt x="70790" y="66814"/>
                    <a:pt x="75860" y="73875"/>
                  </a:cubicBezTo>
                  <a:cubicBezTo>
                    <a:pt x="88897" y="92163"/>
                    <a:pt x="85094" y="114977"/>
                    <a:pt x="69160" y="125660"/>
                  </a:cubicBezTo>
                  <a:cubicBezTo>
                    <a:pt x="49062" y="139059"/>
                    <a:pt x="16470" y="134894"/>
                    <a:pt x="5606" y="116788"/>
                  </a:cubicBezTo>
                  <a:cubicBezTo>
                    <a:pt x="1622" y="110270"/>
                    <a:pt x="-4715" y="101759"/>
                    <a:pt x="5606" y="95603"/>
                  </a:cubicBezTo>
                  <a:cubicBezTo>
                    <a:pt x="13030" y="91257"/>
                    <a:pt x="19729" y="94517"/>
                    <a:pt x="23350" y="102665"/>
                  </a:cubicBezTo>
                  <a:cubicBezTo>
                    <a:pt x="28420" y="114072"/>
                    <a:pt x="37474" y="118780"/>
                    <a:pt x="49062" y="115158"/>
                  </a:cubicBezTo>
                  <a:cubicBezTo>
                    <a:pt x="58115" y="112261"/>
                    <a:pt x="63729" y="104837"/>
                    <a:pt x="62461" y="94336"/>
                  </a:cubicBezTo>
                  <a:cubicBezTo>
                    <a:pt x="60831" y="81299"/>
                    <a:pt x="51959" y="77134"/>
                    <a:pt x="40190" y="76410"/>
                  </a:cubicBezTo>
                  <a:cubicBezTo>
                    <a:pt x="33671" y="76048"/>
                    <a:pt x="26066" y="75686"/>
                    <a:pt x="25523" y="66994"/>
                  </a:cubicBezTo>
                  <a:cubicBezTo>
                    <a:pt x="24799" y="55044"/>
                    <a:pt x="34758" y="58665"/>
                    <a:pt x="41276" y="57217"/>
                  </a:cubicBezTo>
                  <a:cubicBezTo>
                    <a:pt x="51416" y="55044"/>
                    <a:pt x="60650" y="50880"/>
                    <a:pt x="61012" y="39110"/>
                  </a:cubicBezTo>
                  <a:cubicBezTo>
                    <a:pt x="61193" y="32049"/>
                    <a:pt x="58659" y="24082"/>
                    <a:pt x="51054" y="20641"/>
                  </a:cubicBezTo>
                  <a:cubicBezTo>
                    <a:pt x="40552" y="15934"/>
                    <a:pt x="31317" y="19012"/>
                    <a:pt x="25885" y="28608"/>
                  </a:cubicBezTo>
                  <a:cubicBezTo>
                    <a:pt x="20997" y="37300"/>
                    <a:pt x="12848" y="42370"/>
                    <a:pt x="6330" y="36937"/>
                  </a:cubicBezTo>
                  <a:cubicBezTo>
                    <a:pt x="-2180" y="30057"/>
                    <a:pt x="5063" y="20461"/>
                    <a:pt x="10314" y="13761"/>
                  </a:cubicBezTo>
                  <a:cubicBezTo>
                    <a:pt x="18462" y="3259"/>
                    <a:pt x="31679" y="3078"/>
                    <a:pt x="42182" y="0"/>
                  </a:cubicBezTo>
                  <a:close/>
                </a:path>
              </a:pathLst>
            </a:custGeom>
            <a:solidFill>
              <a:srgbClr val="E7F2F4"/>
            </a:solidFill>
            <a:ln w="18102" cap="flat">
              <a:noFill/>
              <a:prstDash val="solid"/>
              <a:miter/>
            </a:ln>
          </p:spPr>
          <p:txBody>
            <a:bodyPr rtlCol="0" anchor="ctr"/>
            <a:lstStyle/>
            <a:p>
              <a:endParaRPr lang="ja-JP" altLang="en-US" sz="1200"/>
            </a:p>
          </p:txBody>
        </p:sp>
        <p:sp>
          <p:nvSpPr>
            <p:cNvPr id="1347" name="フリーフォーム: 図形 1346">
              <a:extLst>
                <a:ext uri="{FF2B5EF4-FFF2-40B4-BE49-F238E27FC236}">
                  <a16:creationId xmlns:a16="http://schemas.microsoft.com/office/drawing/2014/main" id="{D4D4D1DB-9679-7336-5827-5B4917643AD9}"/>
                </a:ext>
              </a:extLst>
            </p:cNvPr>
            <p:cNvSpPr/>
            <p:nvPr/>
          </p:nvSpPr>
          <p:spPr>
            <a:xfrm>
              <a:off x="8479021" y="4826341"/>
              <a:ext cx="83489" cy="129981"/>
            </a:xfrm>
            <a:custGeom>
              <a:avLst/>
              <a:gdLst>
                <a:gd name="connsiteX0" fmla="*/ 24179 w 83489"/>
                <a:gd name="connsiteY0" fmla="*/ 46274 h 129981"/>
                <a:gd name="connsiteX1" fmla="*/ 83025 w 83489"/>
                <a:gd name="connsiteY1" fmla="*/ 94257 h 129981"/>
                <a:gd name="connsiteX2" fmla="*/ 54054 w 83489"/>
                <a:gd name="connsiteY2" fmla="*/ 128478 h 129981"/>
                <a:gd name="connsiteX3" fmla="*/ 9693 w 83489"/>
                <a:gd name="connsiteY3" fmla="*/ 111277 h 129981"/>
                <a:gd name="connsiteX4" fmla="*/ 24179 w 83489"/>
                <a:gd name="connsiteY4" fmla="*/ 12053 h 129981"/>
                <a:gd name="connsiteX5" fmla="*/ 48079 w 83489"/>
                <a:gd name="connsiteY5" fmla="*/ 1007 h 129981"/>
                <a:gd name="connsiteX6" fmla="*/ 66729 w 83489"/>
                <a:gd name="connsiteY6" fmla="*/ 6620 h 129981"/>
                <a:gd name="connsiteX7" fmla="*/ 52968 w 83489"/>
                <a:gd name="connsiteY7" fmla="*/ 19657 h 129981"/>
                <a:gd name="connsiteX8" fmla="*/ 24179 w 83489"/>
                <a:gd name="connsiteY8" fmla="*/ 46274 h 129981"/>
                <a:gd name="connsiteX9" fmla="*/ 23092 w 83489"/>
                <a:gd name="connsiteY9" fmla="*/ 84660 h 129981"/>
                <a:gd name="connsiteX10" fmla="*/ 44458 w 83489"/>
                <a:gd name="connsiteY10" fmla="*/ 112364 h 129981"/>
                <a:gd name="connsiteX11" fmla="*/ 63289 w 83489"/>
                <a:gd name="connsiteY11" fmla="*/ 88825 h 129981"/>
                <a:gd name="connsiteX12" fmla="*/ 43372 w 83489"/>
                <a:gd name="connsiteY12" fmla="*/ 60940 h 129981"/>
                <a:gd name="connsiteX13" fmla="*/ 23092 w 83489"/>
                <a:gd name="connsiteY13" fmla="*/ 84841 h 12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489" h="129981">
                  <a:moveTo>
                    <a:pt x="24179" y="46274"/>
                  </a:moveTo>
                  <a:cubicBezTo>
                    <a:pt x="69265" y="39213"/>
                    <a:pt x="86647" y="54422"/>
                    <a:pt x="83025" y="94257"/>
                  </a:cubicBezTo>
                  <a:cubicBezTo>
                    <a:pt x="81396" y="112726"/>
                    <a:pt x="72524" y="123952"/>
                    <a:pt x="54054" y="128478"/>
                  </a:cubicBezTo>
                  <a:cubicBezTo>
                    <a:pt x="34861" y="133186"/>
                    <a:pt x="20014" y="126668"/>
                    <a:pt x="9693" y="111277"/>
                  </a:cubicBezTo>
                  <a:cubicBezTo>
                    <a:pt x="-8232" y="84841"/>
                    <a:pt x="-84" y="32513"/>
                    <a:pt x="24179" y="12053"/>
                  </a:cubicBezTo>
                  <a:cubicBezTo>
                    <a:pt x="31059" y="6077"/>
                    <a:pt x="38845" y="1007"/>
                    <a:pt x="48079" y="1007"/>
                  </a:cubicBezTo>
                  <a:cubicBezTo>
                    <a:pt x="54598" y="1007"/>
                    <a:pt x="64195" y="-3519"/>
                    <a:pt x="66729" y="6620"/>
                  </a:cubicBezTo>
                  <a:cubicBezTo>
                    <a:pt x="69265" y="16760"/>
                    <a:pt x="60211" y="18571"/>
                    <a:pt x="52968" y="19657"/>
                  </a:cubicBezTo>
                  <a:cubicBezTo>
                    <a:pt x="38483" y="22011"/>
                    <a:pt x="30154" y="30702"/>
                    <a:pt x="24179" y="46274"/>
                  </a:cubicBezTo>
                  <a:close/>
                  <a:moveTo>
                    <a:pt x="23092" y="84660"/>
                  </a:moveTo>
                  <a:cubicBezTo>
                    <a:pt x="24722" y="96610"/>
                    <a:pt x="26171" y="112001"/>
                    <a:pt x="44458" y="112364"/>
                  </a:cubicBezTo>
                  <a:cubicBezTo>
                    <a:pt x="58400" y="112544"/>
                    <a:pt x="62384" y="101137"/>
                    <a:pt x="63289" y="88825"/>
                  </a:cubicBezTo>
                  <a:cubicBezTo>
                    <a:pt x="64195" y="73977"/>
                    <a:pt x="58944" y="62208"/>
                    <a:pt x="43372" y="60940"/>
                  </a:cubicBezTo>
                  <a:cubicBezTo>
                    <a:pt x="30154" y="60035"/>
                    <a:pt x="23273" y="69270"/>
                    <a:pt x="23092" y="84841"/>
                  </a:cubicBezTo>
                  <a:close/>
                </a:path>
              </a:pathLst>
            </a:custGeom>
            <a:solidFill>
              <a:srgbClr val="E7F2F4"/>
            </a:solidFill>
            <a:ln w="18102" cap="flat">
              <a:noFill/>
              <a:prstDash val="solid"/>
              <a:miter/>
            </a:ln>
          </p:spPr>
          <p:txBody>
            <a:bodyPr rtlCol="0" anchor="ctr"/>
            <a:lstStyle/>
            <a:p>
              <a:endParaRPr lang="ja-JP" altLang="en-US" sz="1200"/>
            </a:p>
          </p:txBody>
        </p:sp>
        <p:sp>
          <p:nvSpPr>
            <p:cNvPr id="1348" name="フリーフォーム: 図形 1347">
              <a:extLst>
                <a:ext uri="{FF2B5EF4-FFF2-40B4-BE49-F238E27FC236}">
                  <a16:creationId xmlns:a16="http://schemas.microsoft.com/office/drawing/2014/main" id="{D1C2D70E-E26A-334F-85FD-B456502FBBF6}"/>
                </a:ext>
              </a:extLst>
            </p:cNvPr>
            <p:cNvSpPr/>
            <p:nvPr/>
          </p:nvSpPr>
          <p:spPr>
            <a:xfrm>
              <a:off x="8151223" y="4826848"/>
              <a:ext cx="53035" cy="127112"/>
            </a:xfrm>
            <a:custGeom>
              <a:avLst/>
              <a:gdLst>
                <a:gd name="connsiteX0" fmla="*/ 52673 w 53035"/>
                <a:gd name="connsiteY0" fmla="*/ 63693 h 127112"/>
                <a:gd name="connsiteX1" fmla="*/ 52673 w 53035"/>
                <a:gd name="connsiteY1" fmla="*/ 112400 h 127112"/>
                <a:gd name="connsiteX2" fmla="*/ 41809 w 53035"/>
                <a:gd name="connsiteY2" fmla="*/ 127066 h 127112"/>
                <a:gd name="connsiteX3" fmla="*/ 33299 w 53035"/>
                <a:gd name="connsiteY3" fmla="*/ 112762 h 127112"/>
                <a:gd name="connsiteX4" fmla="*/ 33661 w 53035"/>
                <a:gd name="connsiteY4" fmla="*/ 44681 h 127112"/>
                <a:gd name="connsiteX5" fmla="*/ 15554 w 53035"/>
                <a:gd name="connsiteY5" fmla="*/ 29471 h 127112"/>
                <a:gd name="connsiteX6" fmla="*/ 345 w 53035"/>
                <a:gd name="connsiteY6" fmla="*/ 26393 h 127112"/>
                <a:gd name="connsiteX7" fmla="*/ 10303 w 53035"/>
                <a:gd name="connsiteY7" fmla="*/ 12089 h 127112"/>
                <a:gd name="connsiteX8" fmla="*/ 53035 w 53035"/>
                <a:gd name="connsiteY8" fmla="*/ 36895 h 127112"/>
                <a:gd name="connsiteX9" fmla="*/ 53035 w 53035"/>
                <a:gd name="connsiteY9" fmla="*/ 63693 h 127112"/>
                <a:gd name="connsiteX10" fmla="*/ 53035 w 53035"/>
                <a:gd name="connsiteY10" fmla="*/ 63693 h 12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35" h="127112">
                  <a:moveTo>
                    <a:pt x="52673" y="63693"/>
                  </a:moveTo>
                  <a:cubicBezTo>
                    <a:pt x="52673" y="79989"/>
                    <a:pt x="52673" y="96104"/>
                    <a:pt x="52673" y="112400"/>
                  </a:cubicBezTo>
                  <a:cubicBezTo>
                    <a:pt x="52673" y="119824"/>
                    <a:pt x="53035" y="127790"/>
                    <a:pt x="41809" y="127066"/>
                  </a:cubicBezTo>
                  <a:cubicBezTo>
                    <a:pt x="32032" y="126342"/>
                    <a:pt x="33299" y="119100"/>
                    <a:pt x="33299" y="112762"/>
                  </a:cubicBezTo>
                  <a:cubicBezTo>
                    <a:pt x="33299" y="90129"/>
                    <a:pt x="32937" y="67314"/>
                    <a:pt x="33661" y="44681"/>
                  </a:cubicBezTo>
                  <a:cubicBezTo>
                    <a:pt x="34023" y="30920"/>
                    <a:pt x="32755" y="22047"/>
                    <a:pt x="15554" y="29471"/>
                  </a:cubicBezTo>
                  <a:cubicBezTo>
                    <a:pt x="11028" y="31463"/>
                    <a:pt x="3061" y="37981"/>
                    <a:pt x="345" y="26393"/>
                  </a:cubicBezTo>
                  <a:cubicBezTo>
                    <a:pt x="-1466" y="18245"/>
                    <a:pt x="4147" y="15348"/>
                    <a:pt x="10303" y="12089"/>
                  </a:cubicBezTo>
                  <a:cubicBezTo>
                    <a:pt x="48689" y="-7828"/>
                    <a:pt x="52854" y="-5474"/>
                    <a:pt x="53035" y="36895"/>
                  </a:cubicBezTo>
                  <a:cubicBezTo>
                    <a:pt x="53035" y="45767"/>
                    <a:pt x="53035" y="54820"/>
                    <a:pt x="53035" y="63693"/>
                  </a:cubicBezTo>
                  <a:lnTo>
                    <a:pt x="53035" y="63693"/>
                  </a:lnTo>
                  <a:close/>
                </a:path>
              </a:pathLst>
            </a:custGeom>
            <a:solidFill>
              <a:srgbClr val="F5F5F5"/>
            </a:solidFill>
            <a:ln w="18102" cap="flat">
              <a:noFill/>
              <a:prstDash val="solid"/>
              <a:miter/>
            </a:ln>
          </p:spPr>
          <p:txBody>
            <a:bodyPr rtlCol="0" anchor="ctr"/>
            <a:lstStyle/>
            <a:p>
              <a:endParaRPr lang="ja-JP" altLang="en-US" sz="1200"/>
            </a:p>
          </p:txBody>
        </p:sp>
        <p:sp>
          <p:nvSpPr>
            <p:cNvPr id="1349" name="フリーフォーム: 図形 1348">
              <a:extLst>
                <a:ext uri="{FF2B5EF4-FFF2-40B4-BE49-F238E27FC236}">
                  <a16:creationId xmlns:a16="http://schemas.microsoft.com/office/drawing/2014/main" id="{71BC301D-2CCA-D594-7E78-915B071ED5AD}"/>
                </a:ext>
              </a:extLst>
            </p:cNvPr>
            <p:cNvSpPr/>
            <p:nvPr/>
          </p:nvSpPr>
          <p:spPr>
            <a:xfrm>
              <a:off x="8438831" y="4931867"/>
              <a:ext cx="25438" cy="46171"/>
            </a:xfrm>
            <a:custGeom>
              <a:avLst/>
              <a:gdLst>
                <a:gd name="connsiteX0" fmla="*/ 25258 w 25438"/>
                <a:gd name="connsiteY0" fmla="*/ 15710 h 46171"/>
                <a:gd name="connsiteX1" fmla="*/ 9324 w 25438"/>
                <a:gd name="connsiteY1" fmla="*/ 45767 h 46171"/>
                <a:gd name="connsiteX2" fmla="*/ 1176 w 25438"/>
                <a:gd name="connsiteY2" fmla="*/ 35084 h 46171"/>
                <a:gd name="connsiteX3" fmla="*/ 16204 w 25438"/>
                <a:gd name="connsiteY3" fmla="*/ 319 h 46171"/>
                <a:gd name="connsiteX4" fmla="*/ 25439 w 25438"/>
                <a:gd name="connsiteY4" fmla="*/ 15529 h 46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8" h="46171">
                  <a:moveTo>
                    <a:pt x="25258" y="15710"/>
                  </a:moveTo>
                  <a:cubicBezTo>
                    <a:pt x="24896" y="28566"/>
                    <a:pt x="23085" y="41241"/>
                    <a:pt x="9324" y="45767"/>
                  </a:cubicBezTo>
                  <a:cubicBezTo>
                    <a:pt x="2262" y="48121"/>
                    <a:pt x="-2264" y="39611"/>
                    <a:pt x="1176" y="35084"/>
                  </a:cubicBezTo>
                  <a:cubicBezTo>
                    <a:pt x="9143" y="24401"/>
                    <a:pt x="-2989" y="4303"/>
                    <a:pt x="16204" y="319"/>
                  </a:cubicBezTo>
                  <a:cubicBezTo>
                    <a:pt x="27612" y="-2035"/>
                    <a:pt x="24534" y="9191"/>
                    <a:pt x="25439" y="15529"/>
                  </a:cubicBezTo>
                  <a:close/>
                </a:path>
              </a:pathLst>
            </a:custGeom>
            <a:solidFill>
              <a:srgbClr val="E7F2F4"/>
            </a:solidFill>
            <a:ln w="18102" cap="flat">
              <a:noFill/>
              <a:prstDash val="solid"/>
              <a:miter/>
            </a:ln>
          </p:spPr>
          <p:txBody>
            <a:bodyPr rtlCol="0" anchor="ctr"/>
            <a:lstStyle/>
            <a:p>
              <a:endParaRPr lang="ja-JP" altLang="en-US" sz="1200"/>
            </a:p>
          </p:txBody>
        </p:sp>
        <p:sp>
          <p:nvSpPr>
            <p:cNvPr id="1350" name="フリーフォーム: 図形 1349">
              <a:extLst>
                <a:ext uri="{FF2B5EF4-FFF2-40B4-BE49-F238E27FC236}">
                  <a16:creationId xmlns:a16="http://schemas.microsoft.com/office/drawing/2014/main" id="{8FC7202B-EF50-F8C2-6EC0-BBE941601E7A}"/>
                </a:ext>
              </a:extLst>
            </p:cNvPr>
            <p:cNvSpPr/>
            <p:nvPr/>
          </p:nvSpPr>
          <p:spPr>
            <a:xfrm>
              <a:off x="5926077" y="7099374"/>
              <a:ext cx="1312914" cy="871474"/>
            </a:xfrm>
            <a:custGeom>
              <a:avLst/>
              <a:gdLst>
                <a:gd name="connsiteX0" fmla="*/ 0 w 1312914"/>
                <a:gd name="connsiteY0" fmla="*/ 343302 h 871474"/>
                <a:gd name="connsiteX1" fmla="*/ 724 w 1312914"/>
                <a:gd name="connsiteY1" fmla="*/ 37300 h 871474"/>
                <a:gd name="connsiteX2" fmla="*/ 1448 w 1312914"/>
                <a:gd name="connsiteY2" fmla="*/ 543 h 871474"/>
                <a:gd name="connsiteX3" fmla="*/ 13580 w 1312914"/>
                <a:gd name="connsiteY3" fmla="*/ 0 h 871474"/>
                <a:gd name="connsiteX4" fmla="*/ 1312191 w 1312914"/>
                <a:gd name="connsiteY4" fmla="*/ 181 h 871474"/>
                <a:gd name="connsiteX5" fmla="*/ 1312915 w 1312914"/>
                <a:gd name="connsiteY5" fmla="*/ 352356 h 871474"/>
                <a:gd name="connsiteX6" fmla="*/ 1312553 w 1312914"/>
                <a:gd name="connsiteY6" fmla="*/ 870750 h 871474"/>
                <a:gd name="connsiteX7" fmla="*/ 1268553 w 1312914"/>
                <a:gd name="connsiteY7" fmla="*/ 871474 h 871474"/>
                <a:gd name="connsiteX8" fmla="*/ 27522 w 1312914"/>
                <a:gd name="connsiteY8" fmla="*/ 871474 h 871474"/>
                <a:gd name="connsiteX9" fmla="*/ 724 w 1312914"/>
                <a:gd name="connsiteY9" fmla="*/ 870750 h 871474"/>
                <a:gd name="connsiteX10" fmla="*/ 0 w 1312914"/>
                <a:gd name="connsiteY10" fmla="*/ 343122 h 87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914" h="871474">
                  <a:moveTo>
                    <a:pt x="0" y="343302"/>
                  </a:moveTo>
                  <a:cubicBezTo>
                    <a:pt x="181" y="241362"/>
                    <a:pt x="543" y="139422"/>
                    <a:pt x="724" y="37300"/>
                  </a:cubicBezTo>
                  <a:cubicBezTo>
                    <a:pt x="724" y="24987"/>
                    <a:pt x="1268" y="12856"/>
                    <a:pt x="1448" y="543"/>
                  </a:cubicBezTo>
                  <a:cubicBezTo>
                    <a:pt x="5432" y="362"/>
                    <a:pt x="9597" y="0"/>
                    <a:pt x="13580" y="0"/>
                  </a:cubicBezTo>
                  <a:cubicBezTo>
                    <a:pt x="446511" y="0"/>
                    <a:pt x="879260" y="0"/>
                    <a:pt x="1312191" y="181"/>
                  </a:cubicBezTo>
                  <a:cubicBezTo>
                    <a:pt x="1312371" y="117512"/>
                    <a:pt x="1312915" y="234844"/>
                    <a:pt x="1312915" y="352356"/>
                  </a:cubicBezTo>
                  <a:cubicBezTo>
                    <a:pt x="1312915" y="525094"/>
                    <a:pt x="1312734" y="698012"/>
                    <a:pt x="1312553" y="870750"/>
                  </a:cubicBezTo>
                  <a:cubicBezTo>
                    <a:pt x="1297886" y="871112"/>
                    <a:pt x="1283220" y="871474"/>
                    <a:pt x="1268553" y="871474"/>
                  </a:cubicBezTo>
                  <a:cubicBezTo>
                    <a:pt x="854816" y="871474"/>
                    <a:pt x="441260" y="871474"/>
                    <a:pt x="27522" y="871474"/>
                  </a:cubicBezTo>
                  <a:cubicBezTo>
                    <a:pt x="18650" y="871474"/>
                    <a:pt x="9597" y="870931"/>
                    <a:pt x="724" y="870750"/>
                  </a:cubicBezTo>
                  <a:cubicBezTo>
                    <a:pt x="543" y="694934"/>
                    <a:pt x="181" y="518937"/>
                    <a:pt x="0" y="343122"/>
                  </a:cubicBezTo>
                  <a:close/>
                </a:path>
              </a:pathLst>
            </a:custGeom>
            <a:solidFill>
              <a:srgbClr val="FFFFFF"/>
            </a:solidFill>
            <a:ln w="18102" cap="flat">
              <a:noFill/>
              <a:prstDash val="solid"/>
              <a:miter/>
            </a:ln>
          </p:spPr>
          <p:txBody>
            <a:bodyPr rtlCol="0" anchor="ctr"/>
            <a:lstStyle/>
            <a:p>
              <a:endParaRPr lang="ja-JP" altLang="en-US" sz="1200"/>
            </a:p>
          </p:txBody>
        </p:sp>
        <p:sp>
          <p:nvSpPr>
            <p:cNvPr id="1351" name="フリーフォーム: 図形 1350">
              <a:extLst>
                <a:ext uri="{FF2B5EF4-FFF2-40B4-BE49-F238E27FC236}">
                  <a16:creationId xmlns:a16="http://schemas.microsoft.com/office/drawing/2014/main" id="{0AB39AF1-2887-87F0-238B-83B5CAA7E157}"/>
                </a:ext>
              </a:extLst>
            </p:cNvPr>
            <p:cNvSpPr/>
            <p:nvPr/>
          </p:nvSpPr>
          <p:spPr>
            <a:xfrm>
              <a:off x="5927525" y="7089053"/>
              <a:ext cx="1311104" cy="11045"/>
            </a:xfrm>
            <a:custGeom>
              <a:avLst/>
              <a:gdLst>
                <a:gd name="connsiteX0" fmla="*/ 1310923 w 1311104"/>
                <a:gd name="connsiteY0" fmla="*/ 10683 h 11045"/>
                <a:gd name="connsiteX1" fmla="*/ 12313 w 1311104"/>
                <a:gd name="connsiteY1" fmla="*/ 10502 h 11045"/>
                <a:gd name="connsiteX2" fmla="*/ 181 w 1311104"/>
                <a:gd name="connsiteY2" fmla="*/ 11045 h 11045"/>
                <a:gd name="connsiteX3" fmla="*/ 0 w 1311104"/>
                <a:gd name="connsiteY3" fmla="*/ 0 h 11045"/>
                <a:gd name="connsiteX4" fmla="*/ 220177 w 1311104"/>
                <a:gd name="connsiteY4" fmla="*/ 543 h 11045"/>
                <a:gd name="connsiteX5" fmla="*/ 1311104 w 1311104"/>
                <a:gd name="connsiteY5" fmla="*/ 362 h 11045"/>
                <a:gd name="connsiteX6" fmla="*/ 1311104 w 1311104"/>
                <a:gd name="connsiteY6" fmla="*/ 10683 h 1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104" h="11045">
                  <a:moveTo>
                    <a:pt x="1310923" y="10683"/>
                  </a:moveTo>
                  <a:cubicBezTo>
                    <a:pt x="877993" y="10683"/>
                    <a:pt x="445243" y="10683"/>
                    <a:pt x="12313" y="10502"/>
                  </a:cubicBezTo>
                  <a:cubicBezTo>
                    <a:pt x="8329" y="10502"/>
                    <a:pt x="4165" y="10864"/>
                    <a:pt x="181" y="11045"/>
                  </a:cubicBezTo>
                  <a:cubicBezTo>
                    <a:pt x="181" y="7424"/>
                    <a:pt x="181" y="3622"/>
                    <a:pt x="0" y="0"/>
                  </a:cubicBezTo>
                  <a:cubicBezTo>
                    <a:pt x="73332" y="181"/>
                    <a:pt x="146845" y="543"/>
                    <a:pt x="220177" y="543"/>
                  </a:cubicBezTo>
                  <a:cubicBezTo>
                    <a:pt x="583760" y="543"/>
                    <a:pt x="947522" y="543"/>
                    <a:pt x="1311104" y="362"/>
                  </a:cubicBezTo>
                  <a:cubicBezTo>
                    <a:pt x="1311104" y="3803"/>
                    <a:pt x="1311104" y="7243"/>
                    <a:pt x="1311104" y="10683"/>
                  </a:cubicBezTo>
                  <a:close/>
                </a:path>
              </a:pathLst>
            </a:custGeom>
            <a:solidFill>
              <a:srgbClr val="CDCDCD"/>
            </a:solidFill>
            <a:ln w="18102" cap="flat">
              <a:noFill/>
              <a:prstDash val="solid"/>
              <a:miter/>
            </a:ln>
          </p:spPr>
          <p:txBody>
            <a:bodyPr rtlCol="0" anchor="ctr"/>
            <a:lstStyle/>
            <a:p>
              <a:endParaRPr lang="ja-JP" altLang="en-US" sz="1200"/>
            </a:p>
          </p:txBody>
        </p:sp>
        <p:sp>
          <p:nvSpPr>
            <p:cNvPr id="1352" name="フリーフォーム: 図形 1351">
              <a:extLst>
                <a:ext uri="{FF2B5EF4-FFF2-40B4-BE49-F238E27FC236}">
                  <a16:creationId xmlns:a16="http://schemas.microsoft.com/office/drawing/2014/main" id="{9C809115-3359-A635-25CD-E1D7789B198E}"/>
                </a:ext>
              </a:extLst>
            </p:cNvPr>
            <p:cNvSpPr/>
            <p:nvPr/>
          </p:nvSpPr>
          <p:spPr>
            <a:xfrm>
              <a:off x="8478776" y="7347343"/>
              <a:ext cx="83584" cy="132090"/>
            </a:xfrm>
            <a:custGeom>
              <a:avLst/>
              <a:gdLst>
                <a:gd name="connsiteX0" fmla="*/ 41081 w 83584"/>
                <a:gd name="connsiteY0" fmla="*/ 131909 h 132090"/>
                <a:gd name="connsiteX1" fmla="*/ 5954 w 83584"/>
                <a:gd name="connsiteY1" fmla="*/ 114346 h 132090"/>
                <a:gd name="connsiteX2" fmla="*/ 7765 w 83584"/>
                <a:gd name="connsiteY2" fmla="*/ 73243 h 132090"/>
                <a:gd name="connsiteX3" fmla="*/ 9213 w 83584"/>
                <a:gd name="connsiteY3" fmla="*/ 52783 h 132090"/>
                <a:gd name="connsiteX4" fmla="*/ 14645 w 83584"/>
                <a:gd name="connsiteY4" fmla="*/ 8965 h 132090"/>
                <a:gd name="connsiteX5" fmla="*/ 68966 w 83584"/>
                <a:gd name="connsiteY5" fmla="*/ 8965 h 132090"/>
                <a:gd name="connsiteX6" fmla="*/ 74216 w 83584"/>
                <a:gd name="connsiteY6" fmla="*/ 53326 h 132090"/>
                <a:gd name="connsiteX7" fmla="*/ 73673 w 83584"/>
                <a:gd name="connsiteY7" fmla="*/ 71433 h 132090"/>
                <a:gd name="connsiteX8" fmla="*/ 78924 w 83584"/>
                <a:gd name="connsiteY8" fmla="*/ 111811 h 132090"/>
                <a:gd name="connsiteX9" fmla="*/ 41081 w 83584"/>
                <a:gd name="connsiteY9" fmla="*/ 132090 h 132090"/>
                <a:gd name="connsiteX10" fmla="*/ 40538 w 83584"/>
                <a:gd name="connsiteY10" fmla="*/ 114346 h 132090"/>
                <a:gd name="connsiteX11" fmla="*/ 63171 w 83584"/>
                <a:gd name="connsiteY11" fmla="*/ 94790 h 132090"/>
                <a:gd name="connsiteX12" fmla="*/ 42529 w 83584"/>
                <a:gd name="connsiteY12" fmla="*/ 73063 h 132090"/>
                <a:gd name="connsiteX13" fmla="*/ 19896 w 83584"/>
                <a:gd name="connsiteY13" fmla="*/ 92980 h 132090"/>
                <a:gd name="connsiteX14" fmla="*/ 40719 w 83584"/>
                <a:gd name="connsiteY14" fmla="*/ 114527 h 132090"/>
                <a:gd name="connsiteX15" fmla="*/ 42529 w 83584"/>
                <a:gd name="connsiteY15" fmla="*/ 55499 h 132090"/>
                <a:gd name="connsiteX16" fmla="*/ 60817 w 83584"/>
                <a:gd name="connsiteY16" fmla="*/ 36125 h 132090"/>
                <a:gd name="connsiteX17" fmla="*/ 40357 w 83584"/>
                <a:gd name="connsiteY17" fmla="*/ 16751 h 132090"/>
                <a:gd name="connsiteX18" fmla="*/ 24242 w 83584"/>
                <a:gd name="connsiteY18" fmla="*/ 36306 h 132090"/>
                <a:gd name="connsiteX19" fmla="*/ 42529 w 83584"/>
                <a:gd name="connsiteY19" fmla="*/ 55499 h 13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84" h="132090">
                  <a:moveTo>
                    <a:pt x="41081" y="131909"/>
                  </a:moveTo>
                  <a:cubicBezTo>
                    <a:pt x="28406" y="129012"/>
                    <a:pt x="13559" y="127745"/>
                    <a:pt x="5954" y="114346"/>
                  </a:cubicBezTo>
                  <a:cubicBezTo>
                    <a:pt x="-1651" y="100766"/>
                    <a:pt x="-2918" y="86100"/>
                    <a:pt x="7765" y="73243"/>
                  </a:cubicBezTo>
                  <a:cubicBezTo>
                    <a:pt x="13559" y="66182"/>
                    <a:pt x="15551" y="62199"/>
                    <a:pt x="9213" y="52783"/>
                  </a:cubicBezTo>
                  <a:cubicBezTo>
                    <a:pt x="-745" y="38298"/>
                    <a:pt x="522" y="21640"/>
                    <a:pt x="14645" y="8965"/>
                  </a:cubicBezTo>
                  <a:cubicBezTo>
                    <a:pt x="27501" y="-2624"/>
                    <a:pt x="57739" y="-3347"/>
                    <a:pt x="68966" y="8965"/>
                  </a:cubicBezTo>
                  <a:cubicBezTo>
                    <a:pt x="80554" y="21640"/>
                    <a:pt x="85623" y="37393"/>
                    <a:pt x="74216" y="53326"/>
                  </a:cubicBezTo>
                  <a:cubicBezTo>
                    <a:pt x="69509" y="60026"/>
                    <a:pt x="66430" y="64371"/>
                    <a:pt x="73673" y="71433"/>
                  </a:cubicBezTo>
                  <a:cubicBezTo>
                    <a:pt x="85623" y="83202"/>
                    <a:pt x="85985" y="97506"/>
                    <a:pt x="78924" y="111811"/>
                  </a:cubicBezTo>
                  <a:cubicBezTo>
                    <a:pt x="71500" y="126840"/>
                    <a:pt x="56109" y="128831"/>
                    <a:pt x="41081" y="132090"/>
                  </a:cubicBezTo>
                  <a:close/>
                  <a:moveTo>
                    <a:pt x="40538" y="114346"/>
                  </a:moveTo>
                  <a:cubicBezTo>
                    <a:pt x="53575" y="114346"/>
                    <a:pt x="62447" y="108914"/>
                    <a:pt x="63171" y="94790"/>
                  </a:cubicBezTo>
                  <a:cubicBezTo>
                    <a:pt x="63896" y="80486"/>
                    <a:pt x="55386" y="74330"/>
                    <a:pt x="42529" y="73063"/>
                  </a:cubicBezTo>
                  <a:cubicBezTo>
                    <a:pt x="28226" y="71614"/>
                    <a:pt x="20620" y="81210"/>
                    <a:pt x="19896" y="92980"/>
                  </a:cubicBezTo>
                  <a:cubicBezTo>
                    <a:pt x="18991" y="105293"/>
                    <a:pt x="26052" y="114527"/>
                    <a:pt x="40719" y="114527"/>
                  </a:cubicBezTo>
                  <a:close/>
                  <a:moveTo>
                    <a:pt x="42529" y="55499"/>
                  </a:moveTo>
                  <a:cubicBezTo>
                    <a:pt x="52850" y="53145"/>
                    <a:pt x="61179" y="46989"/>
                    <a:pt x="60817" y="36125"/>
                  </a:cubicBezTo>
                  <a:cubicBezTo>
                    <a:pt x="60455" y="24899"/>
                    <a:pt x="53575" y="16389"/>
                    <a:pt x="40357" y="16751"/>
                  </a:cubicBezTo>
                  <a:cubicBezTo>
                    <a:pt x="27682" y="17113"/>
                    <a:pt x="23699" y="24536"/>
                    <a:pt x="24242" y="36306"/>
                  </a:cubicBezTo>
                  <a:cubicBezTo>
                    <a:pt x="24785" y="48257"/>
                    <a:pt x="30941" y="54050"/>
                    <a:pt x="42529" y="55499"/>
                  </a:cubicBezTo>
                  <a:close/>
                </a:path>
              </a:pathLst>
            </a:custGeom>
            <a:solidFill>
              <a:srgbClr val="E7F2F4"/>
            </a:solidFill>
            <a:ln w="18102" cap="flat">
              <a:noFill/>
              <a:prstDash val="solid"/>
              <a:miter/>
            </a:ln>
          </p:spPr>
          <p:txBody>
            <a:bodyPr rtlCol="0" anchor="ctr"/>
            <a:lstStyle/>
            <a:p>
              <a:endParaRPr lang="ja-JP" altLang="en-US" sz="1200"/>
            </a:p>
          </p:txBody>
        </p:sp>
        <p:sp>
          <p:nvSpPr>
            <p:cNvPr id="1353" name="フリーフォーム: 図形 1352">
              <a:extLst>
                <a:ext uri="{FF2B5EF4-FFF2-40B4-BE49-F238E27FC236}">
                  <a16:creationId xmlns:a16="http://schemas.microsoft.com/office/drawing/2014/main" id="{66059792-2A9C-D976-F116-1E5EA16B6BE8}"/>
                </a:ext>
              </a:extLst>
            </p:cNvPr>
            <p:cNvSpPr/>
            <p:nvPr/>
          </p:nvSpPr>
          <p:spPr>
            <a:xfrm>
              <a:off x="8677165" y="7346420"/>
              <a:ext cx="82606" cy="132589"/>
            </a:xfrm>
            <a:custGeom>
              <a:avLst/>
              <a:gdLst>
                <a:gd name="connsiteX0" fmla="*/ 82606 w 82606"/>
                <a:gd name="connsiteY0" fmla="*/ 93903 h 132589"/>
                <a:gd name="connsiteX1" fmla="*/ 59792 w 82606"/>
                <a:gd name="connsiteY1" fmla="*/ 128849 h 132589"/>
                <a:gd name="connsiteX2" fmla="*/ 8550 w 82606"/>
                <a:gd name="connsiteY2" fmla="*/ 117985 h 132589"/>
                <a:gd name="connsiteX3" fmla="*/ 7644 w 82606"/>
                <a:gd name="connsiteY3" fmla="*/ 75253 h 132589"/>
                <a:gd name="connsiteX4" fmla="*/ 7826 w 82606"/>
                <a:gd name="connsiteY4" fmla="*/ 51533 h 132589"/>
                <a:gd name="connsiteX5" fmla="*/ 14163 w 82606"/>
                <a:gd name="connsiteY5" fmla="*/ 10250 h 132589"/>
                <a:gd name="connsiteX6" fmla="*/ 64318 w 82606"/>
                <a:gd name="connsiteY6" fmla="*/ 6991 h 132589"/>
                <a:gd name="connsiteX7" fmla="*/ 78623 w 82606"/>
                <a:gd name="connsiteY7" fmla="*/ 44653 h 132589"/>
                <a:gd name="connsiteX8" fmla="*/ 80252 w 82606"/>
                <a:gd name="connsiteY8" fmla="*/ 83039 h 132589"/>
                <a:gd name="connsiteX9" fmla="*/ 82606 w 82606"/>
                <a:gd name="connsiteY9" fmla="*/ 93903 h 132589"/>
                <a:gd name="connsiteX10" fmla="*/ 61964 w 82606"/>
                <a:gd name="connsiteY10" fmla="*/ 91730 h 132589"/>
                <a:gd name="connsiteX11" fmla="*/ 42409 w 82606"/>
                <a:gd name="connsiteY11" fmla="*/ 74167 h 132589"/>
                <a:gd name="connsiteX12" fmla="*/ 20862 w 82606"/>
                <a:gd name="connsiteY12" fmla="*/ 94447 h 132589"/>
                <a:gd name="connsiteX13" fmla="*/ 41685 w 82606"/>
                <a:gd name="connsiteY13" fmla="*/ 115450 h 132589"/>
                <a:gd name="connsiteX14" fmla="*/ 61784 w 82606"/>
                <a:gd name="connsiteY14" fmla="*/ 91730 h 132589"/>
                <a:gd name="connsiteX15" fmla="*/ 60878 w 82606"/>
                <a:gd name="connsiteY15" fmla="*/ 35419 h 132589"/>
                <a:gd name="connsiteX16" fmla="*/ 39512 w 82606"/>
                <a:gd name="connsiteY16" fmla="*/ 17855 h 132589"/>
                <a:gd name="connsiteX17" fmla="*/ 22492 w 82606"/>
                <a:gd name="connsiteY17" fmla="*/ 37410 h 132589"/>
                <a:gd name="connsiteX18" fmla="*/ 43314 w 82606"/>
                <a:gd name="connsiteY18" fmla="*/ 55879 h 132589"/>
                <a:gd name="connsiteX19" fmla="*/ 60697 w 82606"/>
                <a:gd name="connsiteY19" fmla="*/ 35419 h 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06" h="132589">
                  <a:moveTo>
                    <a:pt x="82606" y="93903"/>
                  </a:moveTo>
                  <a:cubicBezTo>
                    <a:pt x="82063" y="110923"/>
                    <a:pt x="75726" y="123417"/>
                    <a:pt x="59792" y="128849"/>
                  </a:cubicBezTo>
                  <a:cubicBezTo>
                    <a:pt x="40780" y="135187"/>
                    <a:pt x="22130" y="134643"/>
                    <a:pt x="8550" y="117985"/>
                  </a:cubicBezTo>
                  <a:cubicBezTo>
                    <a:pt x="-2133" y="104948"/>
                    <a:pt x="-3219" y="88833"/>
                    <a:pt x="7644" y="75253"/>
                  </a:cubicBezTo>
                  <a:cubicBezTo>
                    <a:pt x="14887" y="66200"/>
                    <a:pt x="15793" y="60949"/>
                    <a:pt x="7826" y="51533"/>
                  </a:cubicBezTo>
                  <a:cubicBezTo>
                    <a:pt x="-4849" y="36505"/>
                    <a:pt x="2574" y="20571"/>
                    <a:pt x="14163" y="10250"/>
                  </a:cubicBezTo>
                  <a:cubicBezTo>
                    <a:pt x="28467" y="-2424"/>
                    <a:pt x="47298" y="-3149"/>
                    <a:pt x="64318" y="6991"/>
                  </a:cubicBezTo>
                  <a:cubicBezTo>
                    <a:pt x="78441" y="15501"/>
                    <a:pt x="86408" y="31616"/>
                    <a:pt x="78623" y="44653"/>
                  </a:cubicBezTo>
                  <a:cubicBezTo>
                    <a:pt x="69388" y="60043"/>
                    <a:pt x="69207" y="70364"/>
                    <a:pt x="80252" y="83039"/>
                  </a:cubicBezTo>
                  <a:cubicBezTo>
                    <a:pt x="82606" y="85755"/>
                    <a:pt x="82063" y="90825"/>
                    <a:pt x="82606" y="93903"/>
                  </a:cubicBezTo>
                  <a:close/>
                  <a:moveTo>
                    <a:pt x="61964" y="91730"/>
                  </a:moveTo>
                  <a:cubicBezTo>
                    <a:pt x="62870" y="82677"/>
                    <a:pt x="56533" y="74167"/>
                    <a:pt x="42409" y="74167"/>
                  </a:cubicBezTo>
                  <a:cubicBezTo>
                    <a:pt x="30097" y="74167"/>
                    <a:pt x="20681" y="79056"/>
                    <a:pt x="20862" y="94447"/>
                  </a:cubicBezTo>
                  <a:cubicBezTo>
                    <a:pt x="21044" y="108932"/>
                    <a:pt x="28105" y="115269"/>
                    <a:pt x="41685" y="115450"/>
                  </a:cubicBezTo>
                  <a:cubicBezTo>
                    <a:pt x="53997" y="115450"/>
                    <a:pt x="61602" y="109837"/>
                    <a:pt x="61784" y="91730"/>
                  </a:cubicBezTo>
                  <a:close/>
                  <a:moveTo>
                    <a:pt x="60878" y="35419"/>
                  </a:moveTo>
                  <a:cubicBezTo>
                    <a:pt x="58705" y="24193"/>
                    <a:pt x="52368" y="16769"/>
                    <a:pt x="39512" y="17855"/>
                  </a:cubicBezTo>
                  <a:cubicBezTo>
                    <a:pt x="27924" y="18760"/>
                    <a:pt x="21767" y="26184"/>
                    <a:pt x="22492" y="37410"/>
                  </a:cubicBezTo>
                  <a:cubicBezTo>
                    <a:pt x="23216" y="49723"/>
                    <a:pt x="31002" y="56966"/>
                    <a:pt x="43314" y="55879"/>
                  </a:cubicBezTo>
                  <a:cubicBezTo>
                    <a:pt x="54360" y="54974"/>
                    <a:pt x="60154" y="47188"/>
                    <a:pt x="60697" y="35419"/>
                  </a:cubicBezTo>
                  <a:close/>
                </a:path>
              </a:pathLst>
            </a:custGeom>
            <a:solidFill>
              <a:srgbClr val="E7F2F4"/>
            </a:solidFill>
            <a:ln w="18102" cap="flat">
              <a:noFill/>
              <a:prstDash val="solid"/>
              <a:miter/>
            </a:ln>
          </p:spPr>
          <p:txBody>
            <a:bodyPr rtlCol="0" anchor="ctr"/>
            <a:lstStyle/>
            <a:p>
              <a:endParaRPr lang="ja-JP" altLang="en-US" sz="1200"/>
            </a:p>
          </p:txBody>
        </p:sp>
        <p:sp>
          <p:nvSpPr>
            <p:cNvPr id="1354" name="フリーフォーム: 図形 1353">
              <a:extLst>
                <a:ext uri="{FF2B5EF4-FFF2-40B4-BE49-F238E27FC236}">
                  <a16:creationId xmlns:a16="http://schemas.microsoft.com/office/drawing/2014/main" id="{462E7736-3ABA-6169-5F97-F8F032EBD22B}"/>
                </a:ext>
              </a:extLst>
            </p:cNvPr>
            <p:cNvSpPr/>
            <p:nvPr/>
          </p:nvSpPr>
          <p:spPr>
            <a:xfrm>
              <a:off x="8341892" y="7349271"/>
              <a:ext cx="91234" cy="126093"/>
            </a:xfrm>
            <a:custGeom>
              <a:avLst/>
              <a:gdLst>
                <a:gd name="connsiteX0" fmla="*/ 75301 w 91234"/>
                <a:gd name="connsiteY0" fmla="*/ 46148 h 126093"/>
                <a:gd name="connsiteX1" fmla="*/ 90329 w 91234"/>
                <a:gd name="connsiteY1" fmla="*/ 85439 h 126093"/>
                <a:gd name="connsiteX2" fmla="*/ 91235 w 91234"/>
                <a:gd name="connsiteY2" fmla="*/ 94130 h 126093"/>
                <a:gd name="connsiteX3" fmla="*/ 61902 w 91234"/>
                <a:gd name="connsiteY3" fmla="*/ 125998 h 126093"/>
                <a:gd name="connsiteX4" fmla="*/ 55383 w 91234"/>
                <a:gd name="connsiteY4" fmla="*/ 120204 h 126093"/>
                <a:gd name="connsiteX5" fmla="*/ 21886 w 91234"/>
                <a:gd name="connsiteY5" fmla="*/ 97389 h 126093"/>
                <a:gd name="connsiteX6" fmla="*/ 1607 w 91234"/>
                <a:gd name="connsiteY6" fmla="*/ 93587 h 126093"/>
                <a:gd name="connsiteX7" fmla="*/ 8487 w 91234"/>
                <a:gd name="connsiteY7" fmla="*/ 71678 h 126093"/>
                <a:gd name="connsiteX8" fmla="*/ 44157 w 91234"/>
                <a:gd name="connsiteY8" fmla="*/ 16272 h 126093"/>
                <a:gd name="connsiteX9" fmla="*/ 68420 w 91234"/>
                <a:gd name="connsiteY9" fmla="*/ 1062 h 126093"/>
                <a:gd name="connsiteX10" fmla="*/ 75301 w 91234"/>
                <a:gd name="connsiteY10" fmla="*/ 24239 h 126093"/>
                <a:gd name="connsiteX11" fmla="*/ 75301 w 91234"/>
                <a:gd name="connsiteY11" fmla="*/ 46329 h 126093"/>
                <a:gd name="connsiteX12" fmla="*/ 50495 w 91234"/>
                <a:gd name="connsiteY12" fmla="*/ 32930 h 126093"/>
                <a:gd name="connsiteX13" fmla="*/ 25507 w 91234"/>
                <a:gd name="connsiteY13" fmla="*/ 81637 h 126093"/>
                <a:gd name="connsiteX14" fmla="*/ 50495 w 91234"/>
                <a:gd name="connsiteY14" fmla="*/ 32930 h 1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234" h="126093">
                  <a:moveTo>
                    <a:pt x="75301" y="46148"/>
                  </a:moveTo>
                  <a:cubicBezTo>
                    <a:pt x="80914" y="57192"/>
                    <a:pt x="62626" y="79464"/>
                    <a:pt x="90329" y="85439"/>
                  </a:cubicBezTo>
                  <a:cubicBezTo>
                    <a:pt x="91235" y="85620"/>
                    <a:pt x="91053" y="91052"/>
                    <a:pt x="91235" y="94130"/>
                  </a:cubicBezTo>
                  <a:cubicBezTo>
                    <a:pt x="68058" y="92682"/>
                    <a:pt x="85260" y="128171"/>
                    <a:pt x="61902" y="125998"/>
                  </a:cubicBezTo>
                  <a:cubicBezTo>
                    <a:pt x="59367" y="125817"/>
                    <a:pt x="55021" y="122015"/>
                    <a:pt x="55383" y="120204"/>
                  </a:cubicBezTo>
                  <a:cubicBezTo>
                    <a:pt x="58643" y="90871"/>
                    <a:pt x="37639" y="98476"/>
                    <a:pt x="21886" y="97389"/>
                  </a:cubicBezTo>
                  <a:cubicBezTo>
                    <a:pt x="15006" y="96846"/>
                    <a:pt x="5771" y="100830"/>
                    <a:pt x="1607" y="93587"/>
                  </a:cubicBezTo>
                  <a:cubicBezTo>
                    <a:pt x="-3282" y="85258"/>
                    <a:pt x="4141" y="78377"/>
                    <a:pt x="8487" y="71678"/>
                  </a:cubicBezTo>
                  <a:cubicBezTo>
                    <a:pt x="20257" y="53209"/>
                    <a:pt x="32207" y="34740"/>
                    <a:pt x="44157" y="16272"/>
                  </a:cubicBezTo>
                  <a:cubicBezTo>
                    <a:pt x="49951" y="7399"/>
                    <a:pt x="55021" y="-3465"/>
                    <a:pt x="68420" y="1062"/>
                  </a:cubicBezTo>
                  <a:cubicBezTo>
                    <a:pt x="80552" y="5045"/>
                    <a:pt x="74214" y="16272"/>
                    <a:pt x="75301" y="24239"/>
                  </a:cubicBezTo>
                  <a:cubicBezTo>
                    <a:pt x="76206" y="30576"/>
                    <a:pt x="75301" y="37276"/>
                    <a:pt x="75301" y="46329"/>
                  </a:cubicBezTo>
                  <a:close/>
                  <a:moveTo>
                    <a:pt x="50495" y="32930"/>
                  </a:moveTo>
                  <a:cubicBezTo>
                    <a:pt x="44157" y="54115"/>
                    <a:pt x="27861" y="63711"/>
                    <a:pt x="25507" y="81637"/>
                  </a:cubicBezTo>
                  <a:cubicBezTo>
                    <a:pt x="56651" y="83809"/>
                    <a:pt x="62264" y="74032"/>
                    <a:pt x="50495" y="32930"/>
                  </a:cubicBezTo>
                  <a:close/>
                </a:path>
              </a:pathLst>
            </a:custGeom>
            <a:solidFill>
              <a:srgbClr val="E7F2F4"/>
            </a:solidFill>
            <a:ln w="18102" cap="flat">
              <a:noFill/>
              <a:prstDash val="solid"/>
              <a:miter/>
            </a:ln>
          </p:spPr>
          <p:txBody>
            <a:bodyPr rtlCol="0" anchor="ctr"/>
            <a:lstStyle/>
            <a:p>
              <a:endParaRPr lang="ja-JP" altLang="en-US" sz="1200"/>
            </a:p>
          </p:txBody>
        </p:sp>
        <p:sp>
          <p:nvSpPr>
            <p:cNvPr id="1355" name="フリーフォーム: 図形 1354">
              <a:extLst>
                <a:ext uri="{FF2B5EF4-FFF2-40B4-BE49-F238E27FC236}">
                  <a16:creationId xmlns:a16="http://schemas.microsoft.com/office/drawing/2014/main" id="{94BBA5EC-A80B-D1F7-E6D3-E990B512749A}"/>
                </a:ext>
              </a:extLst>
            </p:cNvPr>
            <p:cNvSpPr/>
            <p:nvPr/>
          </p:nvSpPr>
          <p:spPr>
            <a:xfrm>
              <a:off x="8577324" y="7347961"/>
              <a:ext cx="85612" cy="128172"/>
            </a:xfrm>
            <a:custGeom>
              <a:avLst/>
              <a:gdLst>
                <a:gd name="connsiteX0" fmla="*/ 30531 w 85612"/>
                <a:gd name="connsiteY0" fmla="*/ 113727 h 128172"/>
                <a:gd name="connsiteX1" fmla="*/ 74531 w 85612"/>
                <a:gd name="connsiteY1" fmla="*/ 113727 h 128172"/>
                <a:gd name="connsiteX2" fmla="*/ 85576 w 85612"/>
                <a:gd name="connsiteY2" fmla="*/ 120246 h 128172"/>
                <a:gd name="connsiteX3" fmla="*/ 75617 w 85612"/>
                <a:gd name="connsiteY3" fmla="*/ 127851 h 128172"/>
                <a:gd name="connsiteX4" fmla="*/ 12063 w 85612"/>
                <a:gd name="connsiteY4" fmla="*/ 127851 h 128172"/>
                <a:gd name="connsiteX5" fmla="*/ 6812 w 85612"/>
                <a:gd name="connsiteY5" fmla="*/ 109744 h 128172"/>
                <a:gd name="connsiteX6" fmla="*/ 47009 w 85612"/>
                <a:gd name="connsiteY6" fmla="*/ 63753 h 128172"/>
                <a:gd name="connsiteX7" fmla="*/ 58235 w 85612"/>
                <a:gd name="connsiteY7" fmla="*/ 48000 h 128172"/>
                <a:gd name="connsiteX8" fmla="*/ 51355 w 85612"/>
                <a:gd name="connsiteY8" fmla="*/ 18667 h 128172"/>
                <a:gd name="connsiteX9" fmla="*/ 22746 w 85612"/>
                <a:gd name="connsiteY9" fmla="*/ 27721 h 128172"/>
                <a:gd name="connsiteX10" fmla="*/ 5182 w 85612"/>
                <a:gd name="connsiteY10" fmla="*/ 39128 h 128172"/>
                <a:gd name="connsiteX11" fmla="*/ 6993 w 85612"/>
                <a:gd name="connsiteY11" fmla="*/ 16132 h 128172"/>
                <a:gd name="connsiteX12" fmla="*/ 66745 w 85612"/>
                <a:gd name="connsiteY12" fmla="*/ 5811 h 128172"/>
                <a:gd name="connsiteX13" fmla="*/ 75617 w 85612"/>
                <a:gd name="connsiteY13" fmla="*/ 54881 h 128172"/>
                <a:gd name="connsiteX14" fmla="*/ 31075 w 85612"/>
                <a:gd name="connsiteY14" fmla="*/ 113908 h 12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12" h="128172">
                  <a:moveTo>
                    <a:pt x="30531" y="113727"/>
                  </a:moveTo>
                  <a:cubicBezTo>
                    <a:pt x="48457" y="113727"/>
                    <a:pt x="61494" y="113727"/>
                    <a:pt x="74531" y="113727"/>
                  </a:cubicBezTo>
                  <a:cubicBezTo>
                    <a:pt x="79238" y="113727"/>
                    <a:pt x="85033" y="113727"/>
                    <a:pt x="85576" y="120246"/>
                  </a:cubicBezTo>
                  <a:cubicBezTo>
                    <a:pt x="86119" y="127307"/>
                    <a:pt x="80506" y="127669"/>
                    <a:pt x="75617" y="127851"/>
                  </a:cubicBezTo>
                  <a:cubicBezTo>
                    <a:pt x="54432" y="127851"/>
                    <a:pt x="33248" y="128575"/>
                    <a:pt x="12063" y="127851"/>
                  </a:cubicBezTo>
                  <a:cubicBezTo>
                    <a:pt x="-4596" y="127126"/>
                    <a:pt x="1199" y="116625"/>
                    <a:pt x="6812" y="109744"/>
                  </a:cubicBezTo>
                  <a:cubicBezTo>
                    <a:pt x="19668" y="93991"/>
                    <a:pt x="33610" y="79144"/>
                    <a:pt x="47009" y="63753"/>
                  </a:cubicBezTo>
                  <a:cubicBezTo>
                    <a:pt x="51173" y="58864"/>
                    <a:pt x="54976" y="53432"/>
                    <a:pt x="58235" y="48000"/>
                  </a:cubicBezTo>
                  <a:cubicBezTo>
                    <a:pt x="65115" y="36231"/>
                    <a:pt x="63304" y="24642"/>
                    <a:pt x="51355" y="18667"/>
                  </a:cubicBezTo>
                  <a:cubicBezTo>
                    <a:pt x="40852" y="13416"/>
                    <a:pt x="28721" y="13960"/>
                    <a:pt x="22746" y="27721"/>
                  </a:cubicBezTo>
                  <a:cubicBezTo>
                    <a:pt x="19305" y="35688"/>
                    <a:pt x="14236" y="44560"/>
                    <a:pt x="5182" y="39128"/>
                  </a:cubicBezTo>
                  <a:cubicBezTo>
                    <a:pt x="-5501" y="32609"/>
                    <a:pt x="3009" y="22832"/>
                    <a:pt x="6993" y="16132"/>
                  </a:cubicBezTo>
                  <a:cubicBezTo>
                    <a:pt x="16771" y="-164"/>
                    <a:pt x="48819" y="-5052"/>
                    <a:pt x="66745" y="5811"/>
                  </a:cubicBezTo>
                  <a:cubicBezTo>
                    <a:pt x="83765" y="16132"/>
                    <a:pt x="86662" y="32791"/>
                    <a:pt x="75617" y="54881"/>
                  </a:cubicBezTo>
                  <a:cubicBezTo>
                    <a:pt x="65115" y="75885"/>
                    <a:pt x="44836" y="89645"/>
                    <a:pt x="31075" y="113908"/>
                  </a:cubicBezTo>
                  <a:close/>
                </a:path>
              </a:pathLst>
            </a:custGeom>
            <a:solidFill>
              <a:srgbClr val="E7F2F4"/>
            </a:solidFill>
            <a:ln w="18102" cap="flat">
              <a:noFill/>
              <a:prstDash val="solid"/>
              <a:miter/>
            </a:ln>
          </p:spPr>
          <p:txBody>
            <a:bodyPr rtlCol="0" anchor="ctr"/>
            <a:lstStyle/>
            <a:p>
              <a:endParaRPr lang="ja-JP" altLang="en-US" sz="1200"/>
            </a:p>
          </p:txBody>
        </p:sp>
        <p:sp>
          <p:nvSpPr>
            <p:cNvPr id="1356" name="フリーフォーム: 図形 1355">
              <a:extLst>
                <a:ext uri="{FF2B5EF4-FFF2-40B4-BE49-F238E27FC236}">
                  <a16:creationId xmlns:a16="http://schemas.microsoft.com/office/drawing/2014/main" id="{3FF3419D-8979-F6BE-1657-E105EFD0633E}"/>
                </a:ext>
              </a:extLst>
            </p:cNvPr>
            <p:cNvSpPr/>
            <p:nvPr/>
          </p:nvSpPr>
          <p:spPr>
            <a:xfrm>
              <a:off x="8245304" y="7347031"/>
              <a:ext cx="85881" cy="129195"/>
            </a:xfrm>
            <a:custGeom>
              <a:avLst/>
              <a:gdLst>
                <a:gd name="connsiteX0" fmla="*/ 29208 w 85881"/>
                <a:gd name="connsiteY0" fmla="*/ 114477 h 129195"/>
                <a:gd name="connsiteX1" fmla="*/ 75923 w 85881"/>
                <a:gd name="connsiteY1" fmla="*/ 114477 h 129195"/>
                <a:gd name="connsiteX2" fmla="*/ 85882 w 85881"/>
                <a:gd name="connsiteY2" fmla="*/ 122082 h 129195"/>
                <a:gd name="connsiteX3" fmla="*/ 75561 w 85881"/>
                <a:gd name="connsiteY3" fmla="*/ 128781 h 129195"/>
                <a:gd name="connsiteX4" fmla="*/ 19249 w 85881"/>
                <a:gd name="connsiteY4" fmla="*/ 128781 h 129195"/>
                <a:gd name="connsiteX5" fmla="*/ 3858 w 85881"/>
                <a:gd name="connsiteY5" fmla="*/ 124617 h 129195"/>
                <a:gd name="connsiteX6" fmla="*/ 9291 w 85881"/>
                <a:gd name="connsiteY6" fmla="*/ 107416 h 129195"/>
                <a:gd name="connsiteX7" fmla="*/ 56549 w 85881"/>
                <a:gd name="connsiteY7" fmla="*/ 51465 h 129195"/>
                <a:gd name="connsiteX8" fmla="*/ 51660 w 85881"/>
                <a:gd name="connsiteY8" fmla="*/ 19598 h 129195"/>
                <a:gd name="connsiteX9" fmla="*/ 21784 w 85881"/>
                <a:gd name="connsiteY9" fmla="*/ 29738 h 129195"/>
                <a:gd name="connsiteX10" fmla="*/ 19611 w 85881"/>
                <a:gd name="connsiteY10" fmla="*/ 34083 h 129195"/>
                <a:gd name="connsiteX11" fmla="*/ 5126 w 85881"/>
                <a:gd name="connsiteY11" fmla="*/ 40059 h 129195"/>
                <a:gd name="connsiteX12" fmla="*/ 2229 w 85881"/>
                <a:gd name="connsiteY12" fmla="*/ 25754 h 129195"/>
                <a:gd name="connsiteX13" fmla="*/ 59084 w 85881"/>
                <a:gd name="connsiteY13" fmla="*/ 2940 h 129195"/>
                <a:gd name="connsiteX14" fmla="*/ 77371 w 85881"/>
                <a:gd name="connsiteY14" fmla="*/ 51104 h 129195"/>
                <a:gd name="connsiteX15" fmla="*/ 29027 w 85881"/>
                <a:gd name="connsiteY15" fmla="*/ 114477 h 12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1" h="129195">
                  <a:moveTo>
                    <a:pt x="29208" y="114477"/>
                  </a:moveTo>
                  <a:cubicBezTo>
                    <a:pt x="47496" y="114477"/>
                    <a:pt x="61619" y="114477"/>
                    <a:pt x="75923" y="114477"/>
                  </a:cubicBezTo>
                  <a:cubicBezTo>
                    <a:pt x="81174" y="114477"/>
                    <a:pt x="85882" y="115382"/>
                    <a:pt x="85882" y="122082"/>
                  </a:cubicBezTo>
                  <a:cubicBezTo>
                    <a:pt x="85882" y="129686"/>
                    <a:pt x="80269" y="128781"/>
                    <a:pt x="75561" y="128781"/>
                  </a:cubicBezTo>
                  <a:cubicBezTo>
                    <a:pt x="56730" y="128962"/>
                    <a:pt x="38080" y="129143"/>
                    <a:pt x="19249" y="128781"/>
                  </a:cubicBezTo>
                  <a:cubicBezTo>
                    <a:pt x="13998" y="128781"/>
                    <a:pt x="7118" y="131135"/>
                    <a:pt x="3858" y="124617"/>
                  </a:cubicBezTo>
                  <a:cubicBezTo>
                    <a:pt x="237" y="117555"/>
                    <a:pt x="4945" y="112485"/>
                    <a:pt x="9291" y="107416"/>
                  </a:cubicBezTo>
                  <a:cubicBezTo>
                    <a:pt x="25224" y="88946"/>
                    <a:pt x="41883" y="71021"/>
                    <a:pt x="56549" y="51465"/>
                  </a:cubicBezTo>
                  <a:cubicBezTo>
                    <a:pt x="64516" y="40964"/>
                    <a:pt x="65240" y="27022"/>
                    <a:pt x="51660" y="19598"/>
                  </a:cubicBezTo>
                  <a:cubicBezTo>
                    <a:pt x="39891" y="13261"/>
                    <a:pt x="27941" y="15071"/>
                    <a:pt x="21784" y="29738"/>
                  </a:cubicBezTo>
                  <a:cubicBezTo>
                    <a:pt x="21241" y="31186"/>
                    <a:pt x="20336" y="32635"/>
                    <a:pt x="19611" y="34083"/>
                  </a:cubicBezTo>
                  <a:cubicBezTo>
                    <a:pt x="16352" y="40059"/>
                    <a:pt x="11101" y="41869"/>
                    <a:pt x="5126" y="40059"/>
                  </a:cubicBezTo>
                  <a:cubicBezTo>
                    <a:pt x="-3203" y="37342"/>
                    <a:pt x="781" y="30643"/>
                    <a:pt x="2229" y="25754"/>
                  </a:cubicBezTo>
                  <a:cubicBezTo>
                    <a:pt x="8023" y="5112"/>
                    <a:pt x="35002" y="-5570"/>
                    <a:pt x="59084" y="2940"/>
                  </a:cubicBezTo>
                  <a:cubicBezTo>
                    <a:pt x="78639" y="9820"/>
                    <a:pt x="86425" y="30100"/>
                    <a:pt x="77371" y="51104"/>
                  </a:cubicBezTo>
                  <a:cubicBezTo>
                    <a:pt x="67413" y="74461"/>
                    <a:pt x="45866" y="89490"/>
                    <a:pt x="29027" y="114477"/>
                  </a:cubicBezTo>
                  <a:close/>
                </a:path>
              </a:pathLst>
            </a:custGeom>
            <a:solidFill>
              <a:srgbClr val="E7F2F4"/>
            </a:solidFill>
            <a:ln w="18102" cap="flat">
              <a:noFill/>
              <a:prstDash val="solid"/>
              <a:miter/>
            </a:ln>
          </p:spPr>
          <p:txBody>
            <a:bodyPr rtlCol="0" anchor="ctr"/>
            <a:lstStyle/>
            <a:p>
              <a:endParaRPr lang="ja-JP" altLang="en-US" sz="1200"/>
            </a:p>
          </p:txBody>
        </p:sp>
        <p:sp>
          <p:nvSpPr>
            <p:cNvPr id="1357" name="フリーフォーム: 図形 1356">
              <a:extLst>
                <a:ext uri="{FF2B5EF4-FFF2-40B4-BE49-F238E27FC236}">
                  <a16:creationId xmlns:a16="http://schemas.microsoft.com/office/drawing/2014/main" id="{360820B0-31B8-C2FA-25DE-19BD3B81043C}"/>
                </a:ext>
              </a:extLst>
            </p:cNvPr>
            <p:cNvSpPr/>
            <p:nvPr/>
          </p:nvSpPr>
          <p:spPr>
            <a:xfrm>
              <a:off x="8151746" y="7349508"/>
              <a:ext cx="52150" cy="126327"/>
            </a:xfrm>
            <a:custGeom>
              <a:avLst/>
              <a:gdLst>
                <a:gd name="connsiteX0" fmla="*/ 51970 w 52150"/>
                <a:gd name="connsiteY0" fmla="*/ 64198 h 126327"/>
                <a:gd name="connsiteX1" fmla="*/ 51970 w 52150"/>
                <a:gd name="connsiteY1" fmla="*/ 110732 h 126327"/>
                <a:gd name="connsiteX2" fmla="*/ 42373 w 52150"/>
                <a:gd name="connsiteY2" fmla="*/ 126304 h 126327"/>
                <a:gd name="connsiteX3" fmla="*/ 33682 w 52150"/>
                <a:gd name="connsiteY3" fmla="*/ 109827 h 126327"/>
                <a:gd name="connsiteX4" fmla="*/ 33500 w 52150"/>
                <a:gd name="connsiteY4" fmla="*/ 43738 h 126327"/>
                <a:gd name="connsiteX5" fmla="*/ 15575 w 52150"/>
                <a:gd name="connsiteY5" fmla="*/ 28347 h 126327"/>
                <a:gd name="connsiteX6" fmla="*/ 1089 w 52150"/>
                <a:gd name="connsiteY6" fmla="*/ 27441 h 126327"/>
                <a:gd name="connsiteX7" fmla="*/ 9238 w 52150"/>
                <a:gd name="connsiteY7" fmla="*/ 12594 h 126327"/>
                <a:gd name="connsiteX8" fmla="*/ 51788 w 52150"/>
                <a:gd name="connsiteY8" fmla="*/ 37219 h 126327"/>
                <a:gd name="connsiteX9" fmla="*/ 51788 w 52150"/>
                <a:gd name="connsiteY9" fmla="*/ 64198 h 126327"/>
                <a:gd name="connsiteX10" fmla="*/ 52150 w 52150"/>
                <a:gd name="connsiteY10" fmla="*/ 64198 h 1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50" h="126327">
                  <a:moveTo>
                    <a:pt x="51970" y="64198"/>
                  </a:moveTo>
                  <a:cubicBezTo>
                    <a:pt x="51970" y="79770"/>
                    <a:pt x="52150" y="95161"/>
                    <a:pt x="51970" y="110732"/>
                  </a:cubicBezTo>
                  <a:cubicBezTo>
                    <a:pt x="51970" y="117613"/>
                    <a:pt x="54142" y="126847"/>
                    <a:pt x="42373" y="126304"/>
                  </a:cubicBezTo>
                  <a:cubicBezTo>
                    <a:pt x="30603" y="125761"/>
                    <a:pt x="33682" y="116526"/>
                    <a:pt x="33682" y="109827"/>
                  </a:cubicBezTo>
                  <a:cubicBezTo>
                    <a:pt x="33320" y="87737"/>
                    <a:pt x="33139" y="65828"/>
                    <a:pt x="33500" y="43738"/>
                  </a:cubicBezTo>
                  <a:cubicBezTo>
                    <a:pt x="33500" y="31063"/>
                    <a:pt x="34225" y="19475"/>
                    <a:pt x="15575" y="28347"/>
                  </a:cubicBezTo>
                  <a:cubicBezTo>
                    <a:pt x="11592" y="30158"/>
                    <a:pt x="4892" y="35952"/>
                    <a:pt x="1089" y="27441"/>
                  </a:cubicBezTo>
                  <a:cubicBezTo>
                    <a:pt x="-2350" y="19656"/>
                    <a:pt x="2900" y="16215"/>
                    <a:pt x="9238" y="12594"/>
                  </a:cubicBezTo>
                  <a:cubicBezTo>
                    <a:pt x="46356" y="-8228"/>
                    <a:pt x="51607" y="-5332"/>
                    <a:pt x="51788" y="37219"/>
                  </a:cubicBezTo>
                  <a:cubicBezTo>
                    <a:pt x="51788" y="46273"/>
                    <a:pt x="51788" y="55145"/>
                    <a:pt x="51788" y="64198"/>
                  </a:cubicBezTo>
                  <a:cubicBezTo>
                    <a:pt x="51788" y="64198"/>
                    <a:pt x="51970" y="64198"/>
                    <a:pt x="52150" y="64198"/>
                  </a:cubicBezTo>
                  <a:close/>
                </a:path>
              </a:pathLst>
            </a:custGeom>
            <a:solidFill>
              <a:srgbClr val="E7F2F4"/>
            </a:solidFill>
            <a:ln w="18102" cap="flat">
              <a:noFill/>
              <a:prstDash val="solid"/>
              <a:miter/>
            </a:ln>
          </p:spPr>
          <p:txBody>
            <a:bodyPr rtlCol="0" anchor="ctr"/>
            <a:lstStyle/>
            <a:p>
              <a:endParaRPr lang="ja-JP" altLang="en-US" sz="1200"/>
            </a:p>
          </p:txBody>
        </p:sp>
        <p:sp>
          <p:nvSpPr>
            <p:cNvPr id="1358" name="フリーフォーム: 図形 1357">
              <a:extLst>
                <a:ext uri="{FF2B5EF4-FFF2-40B4-BE49-F238E27FC236}">
                  <a16:creationId xmlns:a16="http://schemas.microsoft.com/office/drawing/2014/main" id="{29F98FE7-E8B3-E4CC-B3F4-268113117E08}"/>
                </a:ext>
              </a:extLst>
            </p:cNvPr>
            <p:cNvSpPr/>
            <p:nvPr/>
          </p:nvSpPr>
          <p:spPr>
            <a:xfrm>
              <a:off x="8439738" y="7454540"/>
              <a:ext cx="24169" cy="45737"/>
            </a:xfrm>
            <a:custGeom>
              <a:avLst/>
              <a:gdLst>
                <a:gd name="connsiteX0" fmla="*/ 24170 w 24169"/>
                <a:gd name="connsiteY0" fmla="*/ 14935 h 45737"/>
                <a:gd name="connsiteX1" fmla="*/ 8054 w 24169"/>
                <a:gd name="connsiteY1" fmla="*/ 45354 h 45737"/>
                <a:gd name="connsiteX2" fmla="*/ 812 w 24169"/>
                <a:gd name="connsiteY2" fmla="*/ 36481 h 45737"/>
                <a:gd name="connsiteX3" fmla="*/ 15659 w 24169"/>
                <a:gd name="connsiteY3" fmla="*/ 268 h 45737"/>
                <a:gd name="connsiteX4" fmla="*/ 23988 w 24169"/>
                <a:gd name="connsiteY4" fmla="*/ 14935 h 4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9" h="45737">
                  <a:moveTo>
                    <a:pt x="24170" y="14935"/>
                  </a:moveTo>
                  <a:cubicBezTo>
                    <a:pt x="24170" y="28696"/>
                    <a:pt x="20729" y="40465"/>
                    <a:pt x="8054" y="45354"/>
                  </a:cubicBezTo>
                  <a:cubicBezTo>
                    <a:pt x="2623" y="47526"/>
                    <a:pt x="-1904" y="39922"/>
                    <a:pt x="812" y="36481"/>
                  </a:cubicBezTo>
                  <a:cubicBezTo>
                    <a:pt x="8960" y="25255"/>
                    <a:pt x="-4620" y="4252"/>
                    <a:pt x="15659" y="268"/>
                  </a:cubicBezTo>
                  <a:cubicBezTo>
                    <a:pt x="26885" y="-1905"/>
                    <a:pt x="23083" y="9683"/>
                    <a:pt x="23988" y="14935"/>
                  </a:cubicBezTo>
                  <a:close/>
                </a:path>
              </a:pathLst>
            </a:custGeom>
            <a:solidFill>
              <a:srgbClr val="E7F2F4"/>
            </a:solidFill>
            <a:ln w="18102" cap="flat">
              <a:noFill/>
              <a:prstDash val="solid"/>
              <a:miter/>
            </a:ln>
          </p:spPr>
          <p:txBody>
            <a:bodyPr rtlCol="0" anchor="ctr"/>
            <a:lstStyle/>
            <a:p>
              <a:endParaRPr lang="ja-JP" altLang="en-US" sz="1200"/>
            </a:p>
          </p:txBody>
        </p:sp>
        <p:sp>
          <p:nvSpPr>
            <p:cNvPr id="1359" name="フリーフォーム: 図形 1358">
              <a:extLst>
                <a:ext uri="{FF2B5EF4-FFF2-40B4-BE49-F238E27FC236}">
                  <a16:creationId xmlns:a16="http://schemas.microsoft.com/office/drawing/2014/main" id="{197F2A9B-5ED4-9E9B-EAB6-72856638496D}"/>
                </a:ext>
              </a:extLst>
            </p:cNvPr>
            <p:cNvSpPr/>
            <p:nvPr/>
          </p:nvSpPr>
          <p:spPr>
            <a:xfrm>
              <a:off x="4686732" y="7630736"/>
              <a:ext cx="83570" cy="129991"/>
            </a:xfrm>
            <a:custGeom>
              <a:avLst/>
              <a:gdLst>
                <a:gd name="connsiteX0" fmla="*/ 60420 w 83570"/>
                <a:gd name="connsiteY0" fmla="*/ 86437 h 129991"/>
                <a:gd name="connsiteX1" fmla="*/ 3565 w 83570"/>
                <a:gd name="connsiteY1" fmla="*/ 27229 h 129991"/>
                <a:gd name="connsiteX2" fmla="*/ 68387 w 83570"/>
                <a:gd name="connsiteY2" fmla="*/ 11657 h 129991"/>
                <a:gd name="connsiteX3" fmla="*/ 56074 w 83570"/>
                <a:gd name="connsiteY3" fmla="*/ 120659 h 129991"/>
                <a:gd name="connsiteX4" fmla="*/ 43218 w 83570"/>
                <a:gd name="connsiteY4" fmla="*/ 126634 h 129991"/>
                <a:gd name="connsiteX5" fmla="*/ 19317 w 83570"/>
                <a:gd name="connsiteY5" fmla="*/ 124461 h 129991"/>
                <a:gd name="connsiteX6" fmla="*/ 36881 w 83570"/>
                <a:gd name="connsiteY6" fmla="*/ 111243 h 129991"/>
                <a:gd name="connsiteX7" fmla="*/ 60781 w 83570"/>
                <a:gd name="connsiteY7" fmla="*/ 86437 h 129991"/>
                <a:gd name="connsiteX8" fmla="*/ 19498 w 83570"/>
                <a:gd name="connsiteY8" fmla="*/ 46060 h 129991"/>
                <a:gd name="connsiteX9" fmla="*/ 39416 w 83570"/>
                <a:gd name="connsiteY9" fmla="*/ 70866 h 129991"/>
                <a:gd name="connsiteX10" fmla="*/ 62954 w 83570"/>
                <a:gd name="connsiteY10" fmla="*/ 46422 h 129991"/>
                <a:gd name="connsiteX11" fmla="*/ 39778 w 83570"/>
                <a:gd name="connsiteY11" fmla="*/ 17632 h 129991"/>
                <a:gd name="connsiteX12" fmla="*/ 19498 w 83570"/>
                <a:gd name="connsiteY12" fmla="*/ 46060 h 12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70" h="129991">
                  <a:moveTo>
                    <a:pt x="60420" y="86437"/>
                  </a:moveTo>
                  <a:cubicBezTo>
                    <a:pt x="10988" y="89335"/>
                    <a:pt x="-8748" y="67606"/>
                    <a:pt x="3565" y="27229"/>
                  </a:cubicBezTo>
                  <a:cubicBezTo>
                    <a:pt x="12075" y="-656"/>
                    <a:pt x="48107" y="-9347"/>
                    <a:pt x="68387" y="11657"/>
                  </a:cubicBezTo>
                  <a:cubicBezTo>
                    <a:pt x="93374" y="37550"/>
                    <a:pt x="86312" y="101647"/>
                    <a:pt x="56074" y="120659"/>
                  </a:cubicBezTo>
                  <a:cubicBezTo>
                    <a:pt x="52090" y="123194"/>
                    <a:pt x="47745" y="125548"/>
                    <a:pt x="43218" y="126634"/>
                  </a:cubicBezTo>
                  <a:cubicBezTo>
                    <a:pt x="34889" y="128445"/>
                    <a:pt x="22758" y="134239"/>
                    <a:pt x="19317" y="124461"/>
                  </a:cubicBezTo>
                  <a:cubicBezTo>
                    <a:pt x="14247" y="110520"/>
                    <a:pt x="29457" y="113597"/>
                    <a:pt x="36881" y="111243"/>
                  </a:cubicBezTo>
                  <a:cubicBezTo>
                    <a:pt x="48831" y="107441"/>
                    <a:pt x="56074" y="100017"/>
                    <a:pt x="60781" y="86437"/>
                  </a:cubicBezTo>
                  <a:close/>
                  <a:moveTo>
                    <a:pt x="19498" y="46060"/>
                  </a:moveTo>
                  <a:cubicBezTo>
                    <a:pt x="21671" y="57467"/>
                    <a:pt x="24025" y="71047"/>
                    <a:pt x="39416" y="70866"/>
                  </a:cubicBezTo>
                  <a:cubicBezTo>
                    <a:pt x="52996" y="70503"/>
                    <a:pt x="64584" y="62356"/>
                    <a:pt x="62954" y="46422"/>
                  </a:cubicBezTo>
                  <a:cubicBezTo>
                    <a:pt x="61506" y="32842"/>
                    <a:pt x="57341" y="17632"/>
                    <a:pt x="39778" y="17632"/>
                  </a:cubicBezTo>
                  <a:cubicBezTo>
                    <a:pt x="23120" y="17632"/>
                    <a:pt x="20766" y="31755"/>
                    <a:pt x="19498" y="46060"/>
                  </a:cubicBezTo>
                  <a:close/>
                </a:path>
              </a:pathLst>
            </a:custGeom>
            <a:solidFill>
              <a:srgbClr val="E7F2F4"/>
            </a:solidFill>
            <a:ln w="18102" cap="flat">
              <a:noFill/>
              <a:prstDash val="solid"/>
              <a:miter/>
            </a:ln>
          </p:spPr>
          <p:txBody>
            <a:bodyPr rtlCol="0" anchor="ctr"/>
            <a:lstStyle/>
            <a:p>
              <a:endParaRPr lang="ja-JP" altLang="en-US" sz="1200"/>
            </a:p>
          </p:txBody>
        </p:sp>
        <p:sp>
          <p:nvSpPr>
            <p:cNvPr id="1360" name="フリーフォーム: 図形 1359">
              <a:extLst>
                <a:ext uri="{FF2B5EF4-FFF2-40B4-BE49-F238E27FC236}">
                  <a16:creationId xmlns:a16="http://schemas.microsoft.com/office/drawing/2014/main" id="{5588D6CA-222F-D45C-6684-C432CE9C4CD4}"/>
                </a:ext>
              </a:extLst>
            </p:cNvPr>
            <p:cNvSpPr/>
            <p:nvPr/>
          </p:nvSpPr>
          <p:spPr>
            <a:xfrm>
              <a:off x="4554274" y="7632169"/>
              <a:ext cx="81416" cy="128325"/>
            </a:xfrm>
            <a:custGeom>
              <a:avLst/>
              <a:gdLst>
                <a:gd name="connsiteX0" fmla="*/ 61423 w 81416"/>
                <a:gd name="connsiteY0" fmla="*/ 81745 h 128325"/>
                <a:gd name="connsiteX1" fmla="*/ 223 w 81416"/>
                <a:gd name="connsiteY1" fmla="*/ 37022 h 128325"/>
                <a:gd name="connsiteX2" fmla="*/ 29375 w 81416"/>
                <a:gd name="connsiteY2" fmla="*/ 990 h 128325"/>
                <a:gd name="connsiteX3" fmla="*/ 75003 w 81416"/>
                <a:gd name="connsiteY3" fmla="*/ 23442 h 128325"/>
                <a:gd name="connsiteX4" fmla="*/ 63415 w 81416"/>
                <a:gd name="connsiteY4" fmla="*/ 112708 h 128325"/>
                <a:gd name="connsiteX5" fmla="*/ 40420 w 81416"/>
                <a:gd name="connsiteY5" fmla="*/ 125745 h 128325"/>
                <a:gd name="connsiteX6" fmla="*/ 17605 w 81416"/>
                <a:gd name="connsiteY6" fmla="*/ 121580 h 128325"/>
                <a:gd name="connsiteX7" fmla="*/ 34988 w 81416"/>
                <a:gd name="connsiteY7" fmla="*/ 109449 h 128325"/>
                <a:gd name="connsiteX8" fmla="*/ 61242 w 81416"/>
                <a:gd name="connsiteY8" fmla="*/ 81564 h 128325"/>
                <a:gd name="connsiteX9" fmla="*/ 60699 w 81416"/>
                <a:gd name="connsiteY9" fmla="*/ 48972 h 128325"/>
                <a:gd name="connsiteX10" fmla="*/ 39695 w 81416"/>
                <a:gd name="connsiteY10" fmla="*/ 16380 h 128325"/>
                <a:gd name="connsiteX11" fmla="*/ 19778 w 81416"/>
                <a:gd name="connsiteY11" fmla="*/ 41367 h 128325"/>
                <a:gd name="connsiteX12" fmla="*/ 38609 w 81416"/>
                <a:gd name="connsiteY12" fmla="*/ 69614 h 128325"/>
                <a:gd name="connsiteX13" fmla="*/ 60518 w 81416"/>
                <a:gd name="connsiteY13" fmla="*/ 48972 h 12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16" h="128325">
                  <a:moveTo>
                    <a:pt x="61423" y="81745"/>
                  </a:moveTo>
                  <a:cubicBezTo>
                    <a:pt x="16700" y="91885"/>
                    <a:pt x="-2312" y="76676"/>
                    <a:pt x="223" y="37022"/>
                  </a:cubicBezTo>
                  <a:cubicBezTo>
                    <a:pt x="1490" y="17829"/>
                    <a:pt x="9095" y="4430"/>
                    <a:pt x="29375" y="990"/>
                  </a:cubicBezTo>
                  <a:cubicBezTo>
                    <a:pt x="50016" y="-2450"/>
                    <a:pt x="65769" y="2619"/>
                    <a:pt x="75003" y="23442"/>
                  </a:cubicBezTo>
                  <a:cubicBezTo>
                    <a:pt x="86954" y="50421"/>
                    <a:pt x="81703" y="95869"/>
                    <a:pt x="63415" y="112708"/>
                  </a:cubicBezTo>
                  <a:cubicBezTo>
                    <a:pt x="56897" y="118864"/>
                    <a:pt x="50016" y="124839"/>
                    <a:pt x="40420" y="125745"/>
                  </a:cubicBezTo>
                  <a:cubicBezTo>
                    <a:pt x="32271" y="126469"/>
                    <a:pt x="20502" y="133168"/>
                    <a:pt x="17605" y="121580"/>
                  </a:cubicBezTo>
                  <a:cubicBezTo>
                    <a:pt x="14708" y="110535"/>
                    <a:pt x="27745" y="111440"/>
                    <a:pt x="34988" y="109449"/>
                  </a:cubicBezTo>
                  <a:cubicBezTo>
                    <a:pt x="48386" y="106008"/>
                    <a:pt x="54543" y="96412"/>
                    <a:pt x="61242" y="81564"/>
                  </a:cubicBezTo>
                  <a:close/>
                  <a:moveTo>
                    <a:pt x="60699" y="48972"/>
                  </a:moveTo>
                  <a:cubicBezTo>
                    <a:pt x="59250" y="32495"/>
                    <a:pt x="57802" y="17105"/>
                    <a:pt x="39695" y="16380"/>
                  </a:cubicBezTo>
                  <a:cubicBezTo>
                    <a:pt x="24305" y="15837"/>
                    <a:pt x="19959" y="27787"/>
                    <a:pt x="19778" y="41367"/>
                  </a:cubicBezTo>
                  <a:cubicBezTo>
                    <a:pt x="19778" y="54947"/>
                    <a:pt x="21589" y="68890"/>
                    <a:pt x="38609" y="69614"/>
                  </a:cubicBezTo>
                  <a:cubicBezTo>
                    <a:pt x="52551" y="70157"/>
                    <a:pt x="60699" y="61466"/>
                    <a:pt x="60518" y="48972"/>
                  </a:cubicBezTo>
                  <a:close/>
                </a:path>
              </a:pathLst>
            </a:custGeom>
            <a:solidFill>
              <a:srgbClr val="E7F2F4"/>
            </a:solidFill>
            <a:ln w="18102" cap="flat">
              <a:noFill/>
              <a:prstDash val="solid"/>
              <a:miter/>
            </a:ln>
          </p:spPr>
          <p:txBody>
            <a:bodyPr rtlCol="0" anchor="ctr"/>
            <a:lstStyle/>
            <a:p>
              <a:endParaRPr lang="ja-JP" altLang="en-US" sz="1200"/>
            </a:p>
          </p:txBody>
        </p:sp>
        <p:sp>
          <p:nvSpPr>
            <p:cNvPr id="1361" name="フリーフォーム: 図形 1360">
              <a:extLst>
                <a:ext uri="{FF2B5EF4-FFF2-40B4-BE49-F238E27FC236}">
                  <a16:creationId xmlns:a16="http://schemas.microsoft.com/office/drawing/2014/main" id="{A4302AC2-DCDF-1671-343B-EB7656DA34AA}"/>
                </a:ext>
              </a:extLst>
            </p:cNvPr>
            <p:cNvSpPr/>
            <p:nvPr/>
          </p:nvSpPr>
          <p:spPr>
            <a:xfrm>
              <a:off x="4459061" y="7630911"/>
              <a:ext cx="81573" cy="131909"/>
            </a:xfrm>
            <a:custGeom>
              <a:avLst/>
              <a:gdLst>
                <a:gd name="connsiteX0" fmla="*/ 5083 w 81573"/>
                <a:gd name="connsiteY0" fmla="*/ 52946 h 131909"/>
                <a:gd name="connsiteX1" fmla="*/ 5807 w 81573"/>
                <a:gd name="connsiteY1" fmla="*/ 49325 h 131909"/>
                <a:gd name="connsiteX2" fmla="*/ 66284 w 81573"/>
                <a:gd name="connsiteY2" fmla="*/ 2428 h 131909"/>
                <a:gd name="connsiteX3" fmla="*/ 77872 w 81573"/>
                <a:gd name="connsiteY3" fmla="*/ 10938 h 131909"/>
                <a:gd name="connsiteX4" fmla="*/ 65741 w 81573"/>
                <a:gd name="connsiteY4" fmla="*/ 19630 h 131909"/>
                <a:gd name="connsiteX5" fmla="*/ 46185 w 81573"/>
                <a:gd name="connsiteY5" fmla="*/ 19811 h 131909"/>
                <a:gd name="connsiteX6" fmla="*/ 26449 w 81573"/>
                <a:gd name="connsiteY6" fmla="*/ 33572 h 131909"/>
                <a:gd name="connsiteX7" fmla="*/ 44194 w 81573"/>
                <a:gd name="connsiteY7" fmla="*/ 45704 h 131909"/>
                <a:gd name="connsiteX8" fmla="*/ 78596 w 81573"/>
                <a:gd name="connsiteY8" fmla="*/ 71234 h 131909"/>
                <a:gd name="connsiteX9" fmla="*/ 66827 w 81573"/>
                <a:gd name="connsiteY9" fmla="*/ 122657 h 131909"/>
                <a:gd name="connsiteX10" fmla="*/ 16490 w 81573"/>
                <a:gd name="connsiteY10" fmla="*/ 124648 h 131909"/>
                <a:gd name="connsiteX11" fmla="*/ 6532 w 81573"/>
                <a:gd name="connsiteY11" fmla="*/ 114328 h 131909"/>
                <a:gd name="connsiteX12" fmla="*/ 3454 w 81573"/>
                <a:gd name="connsiteY12" fmla="*/ 95859 h 131909"/>
                <a:gd name="connsiteX13" fmla="*/ 20655 w 81573"/>
                <a:gd name="connsiteY13" fmla="*/ 103101 h 131909"/>
                <a:gd name="connsiteX14" fmla="*/ 49444 w 81573"/>
                <a:gd name="connsiteY14" fmla="*/ 112336 h 131909"/>
                <a:gd name="connsiteX15" fmla="*/ 61395 w 81573"/>
                <a:gd name="connsiteY15" fmla="*/ 82822 h 131909"/>
                <a:gd name="connsiteX16" fmla="*/ 36589 w 81573"/>
                <a:gd name="connsiteY16" fmla="*/ 64535 h 131909"/>
                <a:gd name="connsiteX17" fmla="*/ 22466 w 81573"/>
                <a:gd name="connsiteY17" fmla="*/ 67794 h 131909"/>
                <a:gd name="connsiteX18" fmla="*/ 4721 w 81573"/>
                <a:gd name="connsiteY18" fmla="*/ 52765 h 13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573" h="131909">
                  <a:moveTo>
                    <a:pt x="5083" y="52946"/>
                  </a:moveTo>
                  <a:cubicBezTo>
                    <a:pt x="5626" y="50955"/>
                    <a:pt x="5807" y="50049"/>
                    <a:pt x="5807" y="49325"/>
                  </a:cubicBezTo>
                  <a:cubicBezTo>
                    <a:pt x="11058" y="-288"/>
                    <a:pt x="16128" y="-4090"/>
                    <a:pt x="66284" y="2428"/>
                  </a:cubicBezTo>
                  <a:cubicBezTo>
                    <a:pt x="72078" y="3153"/>
                    <a:pt x="78234" y="2610"/>
                    <a:pt x="77872" y="10938"/>
                  </a:cubicBezTo>
                  <a:cubicBezTo>
                    <a:pt x="77510" y="18725"/>
                    <a:pt x="71716" y="19449"/>
                    <a:pt x="65741" y="19630"/>
                  </a:cubicBezTo>
                  <a:cubicBezTo>
                    <a:pt x="59222" y="19630"/>
                    <a:pt x="52704" y="19992"/>
                    <a:pt x="46185" y="19811"/>
                  </a:cubicBezTo>
                  <a:cubicBezTo>
                    <a:pt x="36046" y="19449"/>
                    <a:pt x="26992" y="18362"/>
                    <a:pt x="26449" y="33572"/>
                  </a:cubicBezTo>
                  <a:cubicBezTo>
                    <a:pt x="26087" y="48781"/>
                    <a:pt x="35683" y="45885"/>
                    <a:pt x="44194" y="45704"/>
                  </a:cubicBezTo>
                  <a:cubicBezTo>
                    <a:pt x="62481" y="45342"/>
                    <a:pt x="74432" y="55481"/>
                    <a:pt x="78596" y="71234"/>
                  </a:cubicBezTo>
                  <a:cubicBezTo>
                    <a:pt x="83304" y="89341"/>
                    <a:pt x="84390" y="109620"/>
                    <a:pt x="66827" y="122657"/>
                  </a:cubicBezTo>
                  <a:cubicBezTo>
                    <a:pt x="51436" y="134064"/>
                    <a:pt x="33692" y="135151"/>
                    <a:pt x="16490" y="124648"/>
                  </a:cubicBezTo>
                  <a:cubicBezTo>
                    <a:pt x="12507" y="122114"/>
                    <a:pt x="8342" y="118492"/>
                    <a:pt x="6532" y="114328"/>
                  </a:cubicBezTo>
                  <a:cubicBezTo>
                    <a:pt x="4178" y="108534"/>
                    <a:pt x="-4876" y="102015"/>
                    <a:pt x="3454" y="95859"/>
                  </a:cubicBezTo>
                  <a:cubicBezTo>
                    <a:pt x="10515" y="90789"/>
                    <a:pt x="17034" y="94954"/>
                    <a:pt x="20655" y="103101"/>
                  </a:cubicBezTo>
                  <a:cubicBezTo>
                    <a:pt x="26630" y="116681"/>
                    <a:pt x="38942" y="117587"/>
                    <a:pt x="49444" y="112336"/>
                  </a:cubicBezTo>
                  <a:cubicBezTo>
                    <a:pt x="60308" y="106904"/>
                    <a:pt x="63749" y="94772"/>
                    <a:pt x="61395" y="82822"/>
                  </a:cubicBezTo>
                  <a:cubicBezTo>
                    <a:pt x="58679" y="69785"/>
                    <a:pt x="49626" y="63810"/>
                    <a:pt x="36589" y="64535"/>
                  </a:cubicBezTo>
                  <a:cubicBezTo>
                    <a:pt x="31881" y="64715"/>
                    <a:pt x="27173" y="66526"/>
                    <a:pt x="22466" y="67794"/>
                  </a:cubicBezTo>
                  <a:cubicBezTo>
                    <a:pt x="7618" y="71958"/>
                    <a:pt x="2729" y="65621"/>
                    <a:pt x="4721" y="52765"/>
                  </a:cubicBezTo>
                  <a:close/>
                </a:path>
              </a:pathLst>
            </a:custGeom>
            <a:solidFill>
              <a:srgbClr val="E7F2F4"/>
            </a:solidFill>
            <a:ln w="18102" cap="flat">
              <a:noFill/>
              <a:prstDash val="solid"/>
              <a:miter/>
            </a:ln>
          </p:spPr>
          <p:txBody>
            <a:bodyPr rtlCol="0" anchor="ctr"/>
            <a:lstStyle/>
            <a:p>
              <a:endParaRPr lang="ja-JP" altLang="en-US" sz="1200"/>
            </a:p>
          </p:txBody>
        </p:sp>
        <p:sp>
          <p:nvSpPr>
            <p:cNvPr id="1362" name="フリーフォーム: 図形 1361">
              <a:extLst>
                <a:ext uri="{FF2B5EF4-FFF2-40B4-BE49-F238E27FC236}">
                  <a16:creationId xmlns:a16="http://schemas.microsoft.com/office/drawing/2014/main" id="{BBFF3862-9977-CE8D-9D26-70AD7C9E163B}"/>
                </a:ext>
              </a:extLst>
            </p:cNvPr>
            <p:cNvSpPr/>
            <p:nvPr/>
          </p:nvSpPr>
          <p:spPr>
            <a:xfrm>
              <a:off x="4785637" y="7630755"/>
              <a:ext cx="86707" cy="129144"/>
            </a:xfrm>
            <a:custGeom>
              <a:avLst/>
              <a:gdLst>
                <a:gd name="connsiteX0" fmla="*/ 28690 w 86707"/>
                <a:gd name="connsiteY0" fmla="*/ 115027 h 129144"/>
                <a:gd name="connsiteX1" fmla="*/ 77578 w 86707"/>
                <a:gd name="connsiteY1" fmla="*/ 115027 h 129144"/>
                <a:gd name="connsiteX2" fmla="*/ 86631 w 86707"/>
                <a:gd name="connsiteY2" fmla="*/ 120640 h 129144"/>
                <a:gd name="connsiteX3" fmla="*/ 77578 w 86707"/>
                <a:gd name="connsiteY3" fmla="*/ 128969 h 129144"/>
                <a:gd name="connsiteX4" fmla="*/ 16378 w 86707"/>
                <a:gd name="connsiteY4" fmla="*/ 128969 h 129144"/>
                <a:gd name="connsiteX5" fmla="*/ 3341 w 86707"/>
                <a:gd name="connsiteY5" fmla="*/ 124986 h 129144"/>
                <a:gd name="connsiteX6" fmla="*/ 7686 w 86707"/>
                <a:gd name="connsiteY6" fmla="*/ 109776 h 129144"/>
                <a:gd name="connsiteX7" fmla="*/ 44986 w 86707"/>
                <a:gd name="connsiteY7" fmla="*/ 67950 h 129144"/>
                <a:gd name="connsiteX8" fmla="*/ 59652 w 86707"/>
                <a:gd name="connsiteY8" fmla="*/ 45678 h 129144"/>
                <a:gd name="connsiteX9" fmla="*/ 50961 w 86707"/>
                <a:gd name="connsiteY9" fmla="*/ 18881 h 129144"/>
                <a:gd name="connsiteX10" fmla="*/ 23620 w 86707"/>
                <a:gd name="connsiteY10" fmla="*/ 27029 h 129144"/>
                <a:gd name="connsiteX11" fmla="*/ 4608 w 86707"/>
                <a:gd name="connsiteY11" fmla="*/ 39341 h 129144"/>
                <a:gd name="connsiteX12" fmla="*/ 9497 w 86707"/>
                <a:gd name="connsiteY12" fmla="*/ 14354 h 129144"/>
                <a:gd name="connsiteX13" fmla="*/ 67257 w 86707"/>
                <a:gd name="connsiteY13" fmla="*/ 6930 h 129144"/>
                <a:gd name="connsiteX14" fmla="*/ 75767 w 86707"/>
                <a:gd name="connsiteY14" fmla="*/ 56361 h 129144"/>
                <a:gd name="connsiteX15" fmla="*/ 28690 w 86707"/>
                <a:gd name="connsiteY15" fmla="*/ 114846 h 12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707" h="129144">
                  <a:moveTo>
                    <a:pt x="28690" y="115027"/>
                  </a:moveTo>
                  <a:cubicBezTo>
                    <a:pt x="48245" y="115027"/>
                    <a:pt x="62912" y="115027"/>
                    <a:pt x="77578" y="115027"/>
                  </a:cubicBezTo>
                  <a:cubicBezTo>
                    <a:pt x="81561" y="115027"/>
                    <a:pt x="86088" y="115027"/>
                    <a:pt x="86631" y="120640"/>
                  </a:cubicBezTo>
                  <a:cubicBezTo>
                    <a:pt x="87356" y="127340"/>
                    <a:pt x="82829" y="128969"/>
                    <a:pt x="77578" y="128969"/>
                  </a:cubicBezTo>
                  <a:cubicBezTo>
                    <a:pt x="57118" y="128969"/>
                    <a:pt x="36838" y="129150"/>
                    <a:pt x="16378" y="128969"/>
                  </a:cubicBezTo>
                  <a:cubicBezTo>
                    <a:pt x="11851" y="128969"/>
                    <a:pt x="6057" y="130418"/>
                    <a:pt x="3341" y="124986"/>
                  </a:cubicBezTo>
                  <a:cubicBezTo>
                    <a:pt x="263" y="118830"/>
                    <a:pt x="3884" y="114122"/>
                    <a:pt x="7686" y="109776"/>
                  </a:cubicBezTo>
                  <a:cubicBezTo>
                    <a:pt x="20180" y="95834"/>
                    <a:pt x="32492" y="81711"/>
                    <a:pt x="44986" y="67950"/>
                  </a:cubicBezTo>
                  <a:cubicBezTo>
                    <a:pt x="50961" y="61250"/>
                    <a:pt x="56393" y="54370"/>
                    <a:pt x="59652" y="45678"/>
                  </a:cubicBezTo>
                  <a:cubicBezTo>
                    <a:pt x="63998" y="34090"/>
                    <a:pt x="62550" y="23769"/>
                    <a:pt x="50961" y="18881"/>
                  </a:cubicBezTo>
                  <a:cubicBezTo>
                    <a:pt x="40821" y="14535"/>
                    <a:pt x="29776" y="15259"/>
                    <a:pt x="23620" y="27029"/>
                  </a:cubicBezTo>
                  <a:cubicBezTo>
                    <a:pt x="19456" y="34996"/>
                    <a:pt x="14567" y="46765"/>
                    <a:pt x="4608" y="39341"/>
                  </a:cubicBezTo>
                  <a:cubicBezTo>
                    <a:pt x="-5532" y="31918"/>
                    <a:pt x="3341" y="21777"/>
                    <a:pt x="9497" y="14354"/>
                  </a:cubicBezTo>
                  <a:cubicBezTo>
                    <a:pt x="22534" y="-1399"/>
                    <a:pt x="48970" y="-4658"/>
                    <a:pt x="67257" y="6930"/>
                  </a:cubicBezTo>
                  <a:cubicBezTo>
                    <a:pt x="82829" y="16708"/>
                    <a:pt x="86631" y="36082"/>
                    <a:pt x="75767" y="56361"/>
                  </a:cubicBezTo>
                  <a:cubicBezTo>
                    <a:pt x="64541" y="77184"/>
                    <a:pt x="46072" y="92394"/>
                    <a:pt x="28690" y="114846"/>
                  </a:cubicBezTo>
                  <a:close/>
                </a:path>
              </a:pathLst>
            </a:custGeom>
            <a:solidFill>
              <a:srgbClr val="E7F2F4"/>
            </a:solidFill>
            <a:ln w="18102" cap="flat">
              <a:noFill/>
              <a:prstDash val="solid"/>
              <a:miter/>
            </a:ln>
          </p:spPr>
          <p:txBody>
            <a:bodyPr rtlCol="0" anchor="ctr"/>
            <a:lstStyle/>
            <a:p>
              <a:endParaRPr lang="ja-JP" altLang="en-US" sz="1200"/>
            </a:p>
          </p:txBody>
        </p:sp>
        <p:sp>
          <p:nvSpPr>
            <p:cNvPr id="1363" name="フリーフォーム: 図形 1362">
              <a:extLst>
                <a:ext uri="{FF2B5EF4-FFF2-40B4-BE49-F238E27FC236}">
                  <a16:creationId xmlns:a16="http://schemas.microsoft.com/office/drawing/2014/main" id="{D89A64DA-A722-4F9E-5996-DC95CA340267}"/>
                </a:ext>
              </a:extLst>
            </p:cNvPr>
            <p:cNvSpPr/>
            <p:nvPr/>
          </p:nvSpPr>
          <p:spPr>
            <a:xfrm>
              <a:off x="4889140" y="7634200"/>
              <a:ext cx="52661" cy="125185"/>
            </a:xfrm>
            <a:custGeom>
              <a:avLst/>
              <a:gdLst>
                <a:gd name="connsiteX0" fmla="*/ 52296 w 52661"/>
                <a:gd name="connsiteY0" fmla="*/ 63237 h 125185"/>
                <a:gd name="connsiteX1" fmla="*/ 52296 w 52661"/>
                <a:gd name="connsiteY1" fmla="*/ 109772 h 125185"/>
                <a:gd name="connsiteX2" fmla="*/ 42518 w 52661"/>
                <a:gd name="connsiteY2" fmla="*/ 125162 h 125185"/>
                <a:gd name="connsiteX3" fmla="*/ 34189 w 52661"/>
                <a:gd name="connsiteY3" fmla="*/ 110677 h 125185"/>
                <a:gd name="connsiteX4" fmla="*/ 34189 w 52661"/>
                <a:gd name="connsiteY4" fmla="*/ 42233 h 125185"/>
                <a:gd name="connsiteX5" fmla="*/ 15901 w 52661"/>
                <a:gd name="connsiteY5" fmla="*/ 28653 h 125185"/>
                <a:gd name="connsiteX6" fmla="*/ 510 w 52661"/>
                <a:gd name="connsiteY6" fmla="*/ 26843 h 125185"/>
                <a:gd name="connsiteX7" fmla="*/ 9926 w 52661"/>
                <a:gd name="connsiteY7" fmla="*/ 12358 h 125185"/>
                <a:gd name="connsiteX8" fmla="*/ 52658 w 52661"/>
                <a:gd name="connsiteY8" fmla="*/ 36620 h 125185"/>
                <a:gd name="connsiteX9" fmla="*/ 52658 w 52661"/>
                <a:gd name="connsiteY9" fmla="*/ 63599 h 1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61" h="125185">
                  <a:moveTo>
                    <a:pt x="52296" y="63237"/>
                  </a:moveTo>
                  <a:cubicBezTo>
                    <a:pt x="52296" y="78809"/>
                    <a:pt x="52296" y="94199"/>
                    <a:pt x="52296" y="109772"/>
                  </a:cubicBezTo>
                  <a:cubicBezTo>
                    <a:pt x="52296" y="116652"/>
                    <a:pt x="54287" y="125705"/>
                    <a:pt x="42518" y="125162"/>
                  </a:cubicBezTo>
                  <a:cubicBezTo>
                    <a:pt x="32378" y="124800"/>
                    <a:pt x="34189" y="116652"/>
                    <a:pt x="34189" y="110677"/>
                  </a:cubicBezTo>
                  <a:cubicBezTo>
                    <a:pt x="33827" y="87863"/>
                    <a:pt x="33646" y="65048"/>
                    <a:pt x="34189" y="42233"/>
                  </a:cubicBezTo>
                  <a:cubicBezTo>
                    <a:pt x="34551" y="28291"/>
                    <a:pt x="33283" y="18695"/>
                    <a:pt x="15901" y="28653"/>
                  </a:cubicBezTo>
                  <a:cubicBezTo>
                    <a:pt x="11375" y="31189"/>
                    <a:pt x="3589" y="37888"/>
                    <a:pt x="510" y="26843"/>
                  </a:cubicBezTo>
                  <a:cubicBezTo>
                    <a:pt x="-1662" y="19419"/>
                    <a:pt x="3408" y="15979"/>
                    <a:pt x="9926" y="12358"/>
                  </a:cubicBezTo>
                  <a:cubicBezTo>
                    <a:pt x="47407" y="-8103"/>
                    <a:pt x="52839" y="-5206"/>
                    <a:pt x="52658" y="36620"/>
                  </a:cubicBezTo>
                  <a:cubicBezTo>
                    <a:pt x="52658" y="45674"/>
                    <a:pt x="52658" y="54546"/>
                    <a:pt x="52658" y="63599"/>
                  </a:cubicBezTo>
                  <a:close/>
                </a:path>
              </a:pathLst>
            </a:custGeom>
            <a:solidFill>
              <a:srgbClr val="E7F2F4"/>
            </a:solidFill>
            <a:ln w="18102" cap="flat">
              <a:noFill/>
              <a:prstDash val="solid"/>
              <a:miter/>
            </a:ln>
          </p:spPr>
          <p:txBody>
            <a:bodyPr rtlCol="0" anchor="ctr"/>
            <a:lstStyle/>
            <a:p>
              <a:endParaRPr lang="ja-JP" altLang="en-US" sz="1200"/>
            </a:p>
          </p:txBody>
        </p:sp>
        <p:sp>
          <p:nvSpPr>
            <p:cNvPr id="1364" name="フリーフォーム: 図形 1363">
              <a:extLst>
                <a:ext uri="{FF2B5EF4-FFF2-40B4-BE49-F238E27FC236}">
                  <a16:creationId xmlns:a16="http://schemas.microsoft.com/office/drawing/2014/main" id="{F840BDF5-B716-B6ED-AE4C-69178C135B3F}"/>
                </a:ext>
              </a:extLst>
            </p:cNvPr>
            <p:cNvSpPr/>
            <p:nvPr/>
          </p:nvSpPr>
          <p:spPr>
            <a:xfrm>
              <a:off x="4647296" y="7738931"/>
              <a:ext cx="25617" cy="45190"/>
            </a:xfrm>
            <a:custGeom>
              <a:avLst/>
              <a:gdLst>
                <a:gd name="connsiteX0" fmla="*/ 25617 w 25617"/>
                <a:gd name="connsiteY0" fmla="*/ 14999 h 45190"/>
                <a:gd name="connsiteX1" fmla="*/ 7692 w 25617"/>
                <a:gd name="connsiteY1" fmla="*/ 44875 h 45190"/>
                <a:gd name="connsiteX2" fmla="*/ 992 w 25617"/>
                <a:gd name="connsiteY2" fmla="*/ 35641 h 45190"/>
                <a:gd name="connsiteX3" fmla="*/ 16926 w 25617"/>
                <a:gd name="connsiteY3" fmla="*/ 151 h 45190"/>
                <a:gd name="connsiteX4" fmla="*/ 25617 w 25617"/>
                <a:gd name="connsiteY4" fmla="*/ 15180 h 4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7" h="45190">
                  <a:moveTo>
                    <a:pt x="25617" y="14999"/>
                  </a:moveTo>
                  <a:cubicBezTo>
                    <a:pt x="25074" y="27311"/>
                    <a:pt x="20367" y="39081"/>
                    <a:pt x="7692" y="44875"/>
                  </a:cubicBezTo>
                  <a:cubicBezTo>
                    <a:pt x="3165" y="46867"/>
                    <a:pt x="-2267" y="38900"/>
                    <a:pt x="992" y="35641"/>
                  </a:cubicBezTo>
                  <a:cubicBezTo>
                    <a:pt x="10951" y="25320"/>
                    <a:pt x="-4440" y="3592"/>
                    <a:pt x="16926" y="151"/>
                  </a:cubicBezTo>
                  <a:cubicBezTo>
                    <a:pt x="26342" y="-1297"/>
                    <a:pt x="24893" y="7938"/>
                    <a:pt x="25617" y="15180"/>
                  </a:cubicBezTo>
                  <a:close/>
                </a:path>
              </a:pathLst>
            </a:custGeom>
            <a:solidFill>
              <a:srgbClr val="E7F2F4"/>
            </a:solidFill>
            <a:ln w="18102" cap="flat">
              <a:noFill/>
              <a:prstDash val="solid"/>
              <a:miter/>
            </a:ln>
          </p:spPr>
          <p:txBody>
            <a:bodyPr rtlCol="0" anchor="ctr"/>
            <a:lstStyle/>
            <a:p>
              <a:endParaRPr lang="ja-JP" altLang="en-US" sz="1200"/>
            </a:p>
          </p:txBody>
        </p:sp>
        <p:sp>
          <p:nvSpPr>
            <p:cNvPr id="1365" name="フリーフォーム: 図形 1364">
              <a:extLst>
                <a:ext uri="{FF2B5EF4-FFF2-40B4-BE49-F238E27FC236}">
                  <a16:creationId xmlns:a16="http://schemas.microsoft.com/office/drawing/2014/main" id="{2E0F7FC6-FD29-4D85-CE96-B9091C1FDEBA}"/>
                </a:ext>
              </a:extLst>
            </p:cNvPr>
            <p:cNvSpPr/>
            <p:nvPr/>
          </p:nvSpPr>
          <p:spPr>
            <a:xfrm>
              <a:off x="5823123" y="2869655"/>
              <a:ext cx="29964" cy="50879"/>
            </a:xfrm>
            <a:custGeom>
              <a:avLst/>
              <a:gdLst>
                <a:gd name="connsiteX0" fmla="*/ 27992 w 29964"/>
                <a:gd name="connsiteY0" fmla="*/ 0 h 50879"/>
                <a:gd name="connsiteX1" fmla="*/ 28898 w 29964"/>
                <a:gd name="connsiteY1" fmla="*/ 39110 h 50879"/>
                <a:gd name="connsiteX2" fmla="*/ 12602 w 29964"/>
                <a:gd name="connsiteY2" fmla="*/ 30238 h 50879"/>
                <a:gd name="connsiteX3" fmla="*/ 4816 w 29964"/>
                <a:gd name="connsiteY3" fmla="*/ 50880 h 50879"/>
                <a:gd name="connsiteX4" fmla="*/ 27992 w 29964"/>
                <a:gd name="connsiteY4" fmla="*/ 0 h 50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4" h="50879">
                  <a:moveTo>
                    <a:pt x="27992" y="0"/>
                  </a:moveTo>
                  <a:cubicBezTo>
                    <a:pt x="31432" y="12675"/>
                    <a:pt x="29441" y="25350"/>
                    <a:pt x="28898" y="39110"/>
                  </a:cubicBezTo>
                  <a:cubicBezTo>
                    <a:pt x="23647" y="35127"/>
                    <a:pt x="19663" y="29514"/>
                    <a:pt x="12602" y="30238"/>
                  </a:cubicBezTo>
                  <a:cubicBezTo>
                    <a:pt x="7351" y="36032"/>
                    <a:pt x="14231" y="46534"/>
                    <a:pt x="4816" y="50880"/>
                  </a:cubicBezTo>
                  <a:cubicBezTo>
                    <a:pt x="-4238" y="17383"/>
                    <a:pt x="-2608" y="13761"/>
                    <a:pt x="27992" y="0"/>
                  </a:cubicBezTo>
                  <a:close/>
                </a:path>
              </a:pathLst>
            </a:custGeom>
            <a:solidFill>
              <a:srgbClr val="E2E1E1"/>
            </a:solidFill>
            <a:ln w="18102" cap="flat">
              <a:noFill/>
              <a:prstDash val="solid"/>
              <a:miter/>
            </a:ln>
          </p:spPr>
          <p:txBody>
            <a:bodyPr rtlCol="0" anchor="ctr"/>
            <a:lstStyle/>
            <a:p>
              <a:endParaRPr lang="ja-JP" altLang="en-US" sz="1200"/>
            </a:p>
          </p:txBody>
        </p:sp>
        <p:sp>
          <p:nvSpPr>
            <p:cNvPr id="1366" name="フリーフォーム: 図形 1365">
              <a:extLst>
                <a:ext uri="{FF2B5EF4-FFF2-40B4-BE49-F238E27FC236}">
                  <a16:creationId xmlns:a16="http://schemas.microsoft.com/office/drawing/2014/main" id="{8D5DC103-84B2-F78D-AF1C-722CAF103ECB}"/>
                </a:ext>
              </a:extLst>
            </p:cNvPr>
            <p:cNvSpPr/>
            <p:nvPr/>
          </p:nvSpPr>
          <p:spPr>
            <a:xfrm>
              <a:off x="7223963" y="2931746"/>
              <a:ext cx="24987" cy="19797"/>
            </a:xfrm>
            <a:custGeom>
              <a:avLst/>
              <a:gdLst>
                <a:gd name="connsiteX0" fmla="*/ 13037 w 24987"/>
                <a:gd name="connsiteY0" fmla="*/ 19752 h 19797"/>
                <a:gd name="connsiteX1" fmla="*/ 0 w 24987"/>
                <a:gd name="connsiteY1" fmla="*/ 10155 h 19797"/>
                <a:gd name="connsiteX2" fmla="*/ 12312 w 24987"/>
                <a:gd name="connsiteY2" fmla="*/ 16 h 19797"/>
                <a:gd name="connsiteX3" fmla="*/ 24987 w 24987"/>
                <a:gd name="connsiteY3" fmla="*/ 9431 h 19797"/>
                <a:gd name="connsiteX4" fmla="*/ 13037 w 24987"/>
                <a:gd name="connsiteY4" fmla="*/ 19752 h 19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7" h="19797">
                  <a:moveTo>
                    <a:pt x="13037" y="19752"/>
                  </a:moveTo>
                  <a:cubicBezTo>
                    <a:pt x="5976" y="19933"/>
                    <a:pt x="181" y="19390"/>
                    <a:pt x="0" y="10155"/>
                  </a:cubicBezTo>
                  <a:cubicBezTo>
                    <a:pt x="0" y="1102"/>
                    <a:pt x="5070" y="-165"/>
                    <a:pt x="12312" y="16"/>
                  </a:cubicBezTo>
                  <a:cubicBezTo>
                    <a:pt x="19012" y="16"/>
                    <a:pt x="24987" y="-165"/>
                    <a:pt x="24987" y="9431"/>
                  </a:cubicBezTo>
                  <a:cubicBezTo>
                    <a:pt x="24987" y="18485"/>
                    <a:pt x="20099" y="20114"/>
                    <a:pt x="13037" y="19752"/>
                  </a:cubicBezTo>
                  <a:close/>
                </a:path>
              </a:pathLst>
            </a:custGeom>
            <a:solidFill>
              <a:srgbClr val="FFFFFF"/>
            </a:solidFill>
            <a:ln w="18102" cap="flat">
              <a:noFill/>
              <a:prstDash val="solid"/>
              <a:miter/>
            </a:ln>
          </p:spPr>
          <p:txBody>
            <a:bodyPr rtlCol="0" anchor="ctr"/>
            <a:lstStyle/>
            <a:p>
              <a:endParaRPr lang="ja-JP" altLang="en-US" sz="1200"/>
            </a:p>
          </p:txBody>
        </p:sp>
        <p:sp>
          <p:nvSpPr>
            <p:cNvPr id="1367" name="フリーフォーム: 図形 1366">
              <a:extLst>
                <a:ext uri="{FF2B5EF4-FFF2-40B4-BE49-F238E27FC236}">
                  <a16:creationId xmlns:a16="http://schemas.microsoft.com/office/drawing/2014/main" id="{5F5E4BC2-1E7C-4454-BABF-7DF547FDCB63}"/>
                </a:ext>
              </a:extLst>
            </p:cNvPr>
            <p:cNvSpPr/>
            <p:nvPr/>
          </p:nvSpPr>
          <p:spPr>
            <a:xfrm>
              <a:off x="7223959" y="2853575"/>
              <a:ext cx="25038" cy="18796"/>
            </a:xfrm>
            <a:custGeom>
              <a:avLst/>
              <a:gdLst>
                <a:gd name="connsiteX0" fmla="*/ 13222 w 25038"/>
                <a:gd name="connsiteY0" fmla="*/ 146 h 18796"/>
                <a:gd name="connsiteX1" fmla="*/ 24991 w 25038"/>
                <a:gd name="connsiteY1" fmla="*/ 10829 h 18796"/>
                <a:gd name="connsiteX2" fmla="*/ 12859 w 25038"/>
                <a:gd name="connsiteY2" fmla="*/ 18796 h 18796"/>
                <a:gd name="connsiteX3" fmla="*/ 4 w 25038"/>
                <a:gd name="connsiteY3" fmla="*/ 9019 h 18796"/>
                <a:gd name="connsiteX4" fmla="*/ 13041 w 25038"/>
                <a:gd name="connsiteY4" fmla="*/ 146 h 1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8" h="18796">
                  <a:moveTo>
                    <a:pt x="13222" y="146"/>
                  </a:moveTo>
                  <a:cubicBezTo>
                    <a:pt x="21370" y="-759"/>
                    <a:pt x="25534" y="2500"/>
                    <a:pt x="24991" y="10829"/>
                  </a:cubicBezTo>
                  <a:cubicBezTo>
                    <a:pt x="24448" y="18977"/>
                    <a:pt x="18654" y="18615"/>
                    <a:pt x="12859" y="18796"/>
                  </a:cubicBezTo>
                  <a:cubicBezTo>
                    <a:pt x="5979" y="18796"/>
                    <a:pt x="-177" y="18253"/>
                    <a:pt x="4" y="9019"/>
                  </a:cubicBezTo>
                  <a:cubicBezTo>
                    <a:pt x="185" y="-578"/>
                    <a:pt x="6703" y="-216"/>
                    <a:pt x="13041" y="146"/>
                  </a:cubicBezTo>
                  <a:close/>
                </a:path>
              </a:pathLst>
            </a:custGeom>
            <a:solidFill>
              <a:srgbClr val="F5F5F5"/>
            </a:solidFill>
            <a:ln w="18102" cap="flat">
              <a:noFill/>
              <a:prstDash val="solid"/>
              <a:miter/>
            </a:ln>
          </p:spPr>
          <p:txBody>
            <a:bodyPr rtlCol="0" anchor="ctr"/>
            <a:lstStyle/>
            <a:p>
              <a:endParaRPr lang="ja-JP" altLang="en-US" sz="1200"/>
            </a:p>
          </p:txBody>
        </p:sp>
        <p:sp>
          <p:nvSpPr>
            <p:cNvPr id="1368" name="フリーフォーム: 図形 1367">
              <a:extLst>
                <a:ext uri="{FF2B5EF4-FFF2-40B4-BE49-F238E27FC236}">
                  <a16:creationId xmlns:a16="http://schemas.microsoft.com/office/drawing/2014/main" id="{154D7323-7128-B113-E04F-ECE9A3555737}"/>
                </a:ext>
              </a:extLst>
            </p:cNvPr>
            <p:cNvSpPr/>
            <p:nvPr/>
          </p:nvSpPr>
          <p:spPr>
            <a:xfrm>
              <a:off x="7224003" y="2892507"/>
              <a:ext cx="24946" cy="19178"/>
            </a:xfrm>
            <a:custGeom>
              <a:avLst/>
              <a:gdLst>
                <a:gd name="connsiteX0" fmla="*/ 24947 w 24946"/>
                <a:gd name="connsiteY0" fmla="*/ 10102 h 19178"/>
                <a:gd name="connsiteX1" fmla="*/ 11186 w 24946"/>
                <a:gd name="connsiteY1" fmla="*/ 19155 h 19178"/>
                <a:gd name="connsiteX2" fmla="*/ 141 w 24946"/>
                <a:gd name="connsiteY2" fmla="*/ 7386 h 19178"/>
                <a:gd name="connsiteX3" fmla="*/ 15169 w 24946"/>
                <a:gd name="connsiteY3" fmla="*/ 143 h 19178"/>
                <a:gd name="connsiteX4" fmla="*/ 24766 w 24946"/>
                <a:gd name="connsiteY4" fmla="*/ 10102 h 1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6" h="19178">
                  <a:moveTo>
                    <a:pt x="24947" y="10102"/>
                  </a:moveTo>
                  <a:cubicBezTo>
                    <a:pt x="24947" y="20423"/>
                    <a:pt x="17704" y="18975"/>
                    <a:pt x="11186" y="19155"/>
                  </a:cubicBezTo>
                  <a:cubicBezTo>
                    <a:pt x="2675" y="19518"/>
                    <a:pt x="-765" y="15534"/>
                    <a:pt x="141" y="7386"/>
                  </a:cubicBezTo>
                  <a:cubicBezTo>
                    <a:pt x="1408" y="-2754"/>
                    <a:pt x="9375" y="687"/>
                    <a:pt x="15169" y="143"/>
                  </a:cubicBezTo>
                  <a:cubicBezTo>
                    <a:pt x="22412" y="-581"/>
                    <a:pt x="25671" y="3041"/>
                    <a:pt x="24766" y="10102"/>
                  </a:cubicBezTo>
                  <a:close/>
                </a:path>
              </a:pathLst>
            </a:custGeom>
            <a:solidFill>
              <a:srgbClr val="F5F5F5"/>
            </a:solidFill>
            <a:ln w="18102" cap="flat">
              <a:noFill/>
              <a:prstDash val="solid"/>
              <a:miter/>
            </a:ln>
          </p:spPr>
          <p:txBody>
            <a:bodyPr rtlCol="0" anchor="ctr"/>
            <a:lstStyle/>
            <a:p>
              <a:endParaRPr lang="ja-JP" altLang="en-US" sz="1200"/>
            </a:p>
          </p:txBody>
        </p:sp>
        <p:sp>
          <p:nvSpPr>
            <p:cNvPr id="1369" name="フリーフォーム: 図形 1368">
              <a:extLst>
                <a:ext uri="{FF2B5EF4-FFF2-40B4-BE49-F238E27FC236}">
                  <a16:creationId xmlns:a16="http://schemas.microsoft.com/office/drawing/2014/main" id="{24014FDB-4CDC-207C-061A-9CF401DC8A30}"/>
                </a:ext>
              </a:extLst>
            </p:cNvPr>
            <p:cNvSpPr/>
            <p:nvPr/>
          </p:nvSpPr>
          <p:spPr>
            <a:xfrm>
              <a:off x="5419986" y="2901229"/>
              <a:ext cx="74988" cy="16022"/>
            </a:xfrm>
            <a:custGeom>
              <a:avLst/>
              <a:gdLst>
                <a:gd name="connsiteX0" fmla="*/ 34231 w 74988"/>
                <a:gd name="connsiteY0" fmla="*/ 15142 h 16022"/>
                <a:gd name="connsiteX1" fmla="*/ 9 w 74988"/>
                <a:gd name="connsiteY1" fmla="*/ 6994 h 16022"/>
                <a:gd name="connsiteX2" fmla="*/ 35499 w 74988"/>
                <a:gd name="connsiteY2" fmla="*/ 1200 h 16022"/>
                <a:gd name="connsiteX3" fmla="*/ 64469 w 74988"/>
                <a:gd name="connsiteY3" fmla="*/ 1019 h 16022"/>
                <a:gd name="connsiteX4" fmla="*/ 74971 w 74988"/>
                <a:gd name="connsiteY4" fmla="*/ 7718 h 16022"/>
                <a:gd name="connsiteX5" fmla="*/ 65012 w 74988"/>
                <a:gd name="connsiteY5" fmla="*/ 14961 h 16022"/>
                <a:gd name="connsiteX6" fmla="*/ 34050 w 74988"/>
                <a:gd name="connsiteY6" fmla="*/ 14961 h 1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88" h="16022">
                  <a:moveTo>
                    <a:pt x="34231" y="15142"/>
                  </a:moveTo>
                  <a:cubicBezTo>
                    <a:pt x="23729" y="10434"/>
                    <a:pt x="915" y="24376"/>
                    <a:pt x="9" y="6994"/>
                  </a:cubicBezTo>
                  <a:cubicBezTo>
                    <a:pt x="-534" y="-5862"/>
                    <a:pt x="23005" y="3373"/>
                    <a:pt x="35499" y="1200"/>
                  </a:cubicBezTo>
                  <a:cubicBezTo>
                    <a:pt x="44914" y="-430"/>
                    <a:pt x="54692" y="838"/>
                    <a:pt x="64469" y="1019"/>
                  </a:cubicBezTo>
                  <a:cubicBezTo>
                    <a:pt x="69177" y="1019"/>
                    <a:pt x="74790" y="1019"/>
                    <a:pt x="74971" y="7718"/>
                  </a:cubicBezTo>
                  <a:cubicBezTo>
                    <a:pt x="75333" y="14599"/>
                    <a:pt x="70082" y="14961"/>
                    <a:pt x="65012" y="14961"/>
                  </a:cubicBezTo>
                  <a:cubicBezTo>
                    <a:pt x="55416" y="14961"/>
                    <a:pt x="45638" y="14961"/>
                    <a:pt x="34050" y="14961"/>
                  </a:cubicBezTo>
                  <a:close/>
                </a:path>
              </a:pathLst>
            </a:custGeom>
            <a:solidFill>
              <a:srgbClr val="F5F5F5"/>
            </a:solidFill>
            <a:ln w="18102" cap="flat">
              <a:noFill/>
              <a:prstDash val="solid"/>
              <a:miter/>
            </a:ln>
          </p:spPr>
          <p:txBody>
            <a:bodyPr rtlCol="0" anchor="ctr"/>
            <a:lstStyle/>
            <a:p>
              <a:endParaRPr lang="ja-JP" altLang="en-US" sz="1200"/>
            </a:p>
          </p:txBody>
        </p:sp>
        <p:sp>
          <p:nvSpPr>
            <p:cNvPr id="1370" name="フリーフォーム: 図形 1369">
              <a:extLst>
                <a:ext uri="{FF2B5EF4-FFF2-40B4-BE49-F238E27FC236}">
                  <a16:creationId xmlns:a16="http://schemas.microsoft.com/office/drawing/2014/main" id="{2315FFF2-4E96-408E-64F5-7C16AA423D7A}"/>
                </a:ext>
              </a:extLst>
            </p:cNvPr>
            <p:cNvSpPr/>
            <p:nvPr/>
          </p:nvSpPr>
          <p:spPr>
            <a:xfrm>
              <a:off x="5405510" y="2869135"/>
              <a:ext cx="104294" cy="12833"/>
            </a:xfrm>
            <a:custGeom>
              <a:avLst/>
              <a:gdLst>
                <a:gd name="connsiteX0" fmla="*/ 104295 w 104294"/>
                <a:gd name="connsiteY0" fmla="*/ 12833 h 12833"/>
                <a:gd name="connsiteX1" fmla="*/ 0 w 104294"/>
                <a:gd name="connsiteY1" fmla="*/ 12833 h 12833"/>
                <a:gd name="connsiteX2" fmla="*/ 11950 w 104294"/>
                <a:gd name="connsiteY2" fmla="*/ 340 h 12833"/>
                <a:gd name="connsiteX3" fmla="*/ 104113 w 104294"/>
                <a:gd name="connsiteY3" fmla="*/ 12833 h 12833"/>
              </a:gdLst>
              <a:ahLst/>
              <a:cxnLst>
                <a:cxn ang="0">
                  <a:pos x="connsiteX0" y="connsiteY0"/>
                </a:cxn>
                <a:cxn ang="0">
                  <a:pos x="connsiteX1" y="connsiteY1"/>
                </a:cxn>
                <a:cxn ang="0">
                  <a:pos x="connsiteX2" y="connsiteY2"/>
                </a:cxn>
                <a:cxn ang="0">
                  <a:pos x="connsiteX3" y="connsiteY3"/>
                </a:cxn>
              </a:cxnLst>
              <a:rect l="l" t="t" r="r" b="b"/>
              <a:pathLst>
                <a:path w="104294" h="12833">
                  <a:moveTo>
                    <a:pt x="104295" y="12833"/>
                  </a:moveTo>
                  <a:lnTo>
                    <a:pt x="0" y="12833"/>
                  </a:lnTo>
                  <a:cubicBezTo>
                    <a:pt x="0" y="4142"/>
                    <a:pt x="8510" y="-1471"/>
                    <a:pt x="11950" y="340"/>
                  </a:cubicBezTo>
                  <a:cubicBezTo>
                    <a:pt x="41645" y="14463"/>
                    <a:pt x="75324" y="-6179"/>
                    <a:pt x="104113" y="12833"/>
                  </a:cubicBezTo>
                  <a:close/>
                </a:path>
              </a:pathLst>
            </a:custGeom>
            <a:solidFill>
              <a:srgbClr val="E2E1E1"/>
            </a:solidFill>
            <a:ln w="18102" cap="flat">
              <a:noFill/>
              <a:prstDash val="solid"/>
              <a:miter/>
            </a:ln>
          </p:spPr>
          <p:txBody>
            <a:bodyPr rtlCol="0" anchor="ctr"/>
            <a:lstStyle/>
            <a:p>
              <a:endParaRPr lang="ja-JP" altLang="en-US" sz="1200"/>
            </a:p>
          </p:txBody>
        </p:sp>
        <p:sp>
          <p:nvSpPr>
            <p:cNvPr id="1371" name="フリーフォーム: 図形 1370">
              <a:extLst>
                <a:ext uri="{FF2B5EF4-FFF2-40B4-BE49-F238E27FC236}">
                  <a16:creationId xmlns:a16="http://schemas.microsoft.com/office/drawing/2014/main" id="{BE96C486-FCF8-FFD4-0F8F-830DB9D19D06}"/>
                </a:ext>
              </a:extLst>
            </p:cNvPr>
            <p:cNvSpPr/>
            <p:nvPr/>
          </p:nvSpPr>
          <p:spPr>
            <a:xfrm>
              <a:off x="5438393" y="2935535"/>
              <a:ext cx="36476" cy="20688"/>
            </a:xfrm>
            <a:custGeom>
              <a:avLst/>
              <a:gdLst>
                <a:gd name="connsiteX0" fmla="*/ 19265 w 36476"/>
                <a:gd name="connsiteY0" fmla="*/ 391 h 20688"/>
                <a:gd name="connsiteX1" fmla="*/ 36466 w 36476"/>
                <a:gd name="connsiteY1" fmla="*/ 6909 h 20688"/>
                <a:gd name="connsiteX2" fmla="*/ 17997 w 36476"/>
                <a:gd name="connsiteY2" fmla="*/ 20671 h 20688"/>
                <a:gd name="connsiteX3" fmla="*/ 72 w 36476"/>
                <a:gd name="connsiteY3" fmla="*/ 6547 h 20688"/>
                <a:gd name="connsiteX4" fmla="*/ 19265 w 36476"/>
                <a:gd name="connsiteY4" fmla="*/ 210 h 20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6" h="20688">
                  <a:moveTo>
                    <a:pt x="19265" y="391"/>
                  </a:moveTo>
                  <a:cubicBezTo>
                    <a:pt x="25421" y="2745"/>
                    <a:pt x="36104" y="-3774"/>
                    <a:pt x="36466" y="6909"/>
                  </a:cubicBezTo>
                  <a:cubicBezTo>
                    <a:pt x="36828" y="17230"/>
                    <a:pt x="28318" y="20308"/>
                    <a:pt x="17997" y="20671"/>
                  </a:cubicBezTo>
                  <a:cubicBezTo>
                    <a:pt x="6952" y="21032"/>
                    <a:pt x="-834" y="15963"/>
                    <a:pt x="72" y="6547"/>
                  </a:cubicBezTo>
                  <a:cubicBezTo>
                    <a:pt x="1158" y="-5403"/>
                    <a:pt x="13108" y="3288"/>
                    <a:pt x="19265" y="210"/>
                  </a:cubicBezTo>
                  <a:close/>
                </a:path>
              </a:pathLst>
            </a:custGeom>
            <a:solidFill>
              <a:srgbClr val="F5F5F5"/>
            </a:solidFill>
            <a:ln w="18102" cap="flat">
              <a:noFill/>
              <a:prstDash val="solid"/>
              <a:miter/>
            </a:ln>
          </p:spPr>
          <p:txBody>
            <a:bodyPr rtlCol="0" anchor="ctr"/>
            <a:lstStyle/>
            <a:p>
              <a:endParaRPr lang="ja-JP" altLang="en-US" sz="1200"/>
            </a:p>
          </p:txBody>
        </p:sp>
        <p:sp>
          <p:nvSpPr>
            <p:cNvPr id="1372" name="フリーフォーム: 図形 1371">
              <a:extLst>
                <a:ext uri="{FF2B5EF4-FFF2-40B4-BE49-F238E27FC236}">
                  <a16:creationId xmlns:a16="http://schemas.microsoft.com/office/drawing/2014/main" id="{82937DCC-0DE8-9944-297E-89F01C8B166C}"/>
                </a:ext>
              </a:extLst>
            </p:cNvPr>
            <p:cNvSpPr/>
            <p:nvPr/>
          </p:nvSpPr>
          <p:spPr>
            <a:xfrm>
              <a:off x="5439913" y="2833260"/>
              <a:ext cx="33678" cy="21731"/>
            </a:xfrm>
            <a:custGeom>
              <a:avLst/>
              <a:gdLst>
                <a:gd name="connsiteX0" fmla="*/ 33679 w 33678"/>
                <a:gd name="connsiteY0" fmla="*/ 19737 h 21731"/>
                <a:gd name="connsiteX1" fmla="*/ 0 w 33678"/>
                <a:gd name="connsiteY1" fmla="*/ 20461 h 21731"/>
                <a:gd name="connsiteX2" fmla="*/ 33679 w 33678"/>
                <a:gd name="connsiteY2" fmla="*/ 19737 h 21731"/>
              </a:gdLst>
              <a:ahLst/>
              <a:cxnLst>
                <a:cxn ang="0">
                  <a:pos x="connsiteX0" y="connsiteY0"/>
                </a:cxn>
                <a:cxn ang="0">
                  <a:pos x="connsiteX1" y="connsiteY1"/>
                </a:cxn>
                <a:cxn ang="0">
                  <a:pos x="connsiteX2" y="connsiteY2"/>
                </a:cxn>
              </a:cxnLst>
              <a:rect l="l" t="t" r="r" b="b"/>
              <a:pathLst>
                <a:path w="33678" h="21731">
                  <a:moveTo>
                    <a:pt x="33679" y="19737"/>
                  </a:moveTo>
                  <a:cubicBezTo>
                    <a:pt x="22090" y="22815"/>
                    <a:pt x="11226" y="21729"/>
                    <a:pt x="0" y="20461"/>
                  </a:cubicBezTo>
                  <a:cubicBezTo>
                    <a:pt x="15028" y="-6699"/>
                    <a:pt x="15572" y="-6699"/>
                    <a:pt x="33679" y="19737"/>
                  </a:cubicBezTo>
                  <a:close/>
                </a:path>
              </a:pathLst>
            </a:custGeom>
            <a:solidFill>
              <a:srgbClr val="F5F5F5"/>
            </a:solidFill>
            <a:ln w="18102" cap="flat">
              <a:noFill/>
              <a:prstDash val="solid"/>
              <a:miter/>
            </a:ln>
          </p:spPr>
          <p:txBody>
            <a:bodyPr rtlCol="0" anchor="ctr"/>
            <a:lstStyle/>
            <a:p>
              <a:endParaRPr lang="ja-JP" altLang="en-US" sz="1200"/>
            </a:p>
          </p:txBody>
        </p:sp>
        <p:sp>
          <p:nvSpPr>
            <p:cNvPr id="1373" name="フリーフォーム: 図形 1372">
              <a:extLst>
                <a:ext uri="{FF2B5EF4-FFF2-40B4-BE49-F238E27FC236}">
                  <a16:creationId xmlns:a16="http://schemas.microsoft.com/office/drawing/2014/main" id="{B9709502-E295-1C21-2F55-4F46AE2F2D6A}"/>
                </a:ext>
              </a:extLst>
            </p:cNvPr>
            <p:cNvSpPr/>
            <p:nvPr/>
          </p:nvSpPr>
          <p:spPr>
            <a:xfrm>
              <a:off x="7383505" y="2854695"/>
              <a:ext cx="47416" cy="27662"/>
            </a:xfrm>
            <a:custGeom>
              <a:avLst/>
              <a:gdLst>
                <a:gd name="connsiteX0" fmla="*/ 47417 w 47416"/>
                <a:gd name="connsiteY0" fmla="*/ 12969 h 27662"/>
                <a:gd name="connsiteX1" fmla="*/ 13196 w 47416"/>
                <a:gd name="connsiteY1" fmla="*/ 26730 h 27662"/>
                <a:gd name="connsiteX2" fmla="*/ 883 w 47416"/>
                <a:gd name="connsiteY2" fmla="*/ 22384 h 27662"/>
                <a:gd name="connsiteX3" fmla="*/ 8488 w 47416"/>
                <a:gd name="connsiteY3" fmla="*/ 14236 h 27662"/>
                <a:gd name="connsiteX4" fmla="*/ 47417 w 47416"/>
                <a:gd name="connsiteY4" fmla="*/ 13150 h 2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6" h="27662">
                  <a:moveTo>
                    <a:pt x="47417" y="12969"/>
                  </a:moveTo>
                  <a:cubicBezTo>
                    <a:pt x="34199" y="18220"/>
                    <a:pt x="23697" y="22566"/>
                    <a:pt x="13196" y="26730"/>
                  </a:cubicBezTo>
                  <a:cubicBezTo>
                    <a:pt x="7945" y="28722"/>
                    <a:pt x="3237" y="27635"/>
                    <a:pt x="883" y="22384"/>
                  </a:cubicBezTo>
                  <a:cubicBezTo>
                    <a:pt x="-2738" y="14236"/>
                    <a:pt x="5772" y="16771"/>
                    <a:pt x="8488" y="14236"/>
                  </a:cubicBezTo>
                  <a:cubicBezTo>
                    <a:pt x="20076" y="3372"/>
                    <a:pt x="30940" y="-10932"/>
                    <a:pt x="47417" y="13150"/>
                  </a:cubicBezTo>
                  <a:close/>
                </a:path>
              </a:pathLst>
            </a:custGeom>
            <a:solidFill>
              <a:srgbClr val="EEEEEE"/>
            </a:solidFill>
            <a:ln w="18102" cap="flat">
              <a:noFill/>
              <a:prstDash val="solid"/>
              <a:miter/>
            </a:ln>
          </p:spPr>
          <p:txBody>
            <a:bodyPr rtlCol="0" anchor="ctr"/>
            <a:lstStyle/>
            <a:p>
              <a:endParaRPr lang="ja-JP" altLang="en-US" sz="1200"/>
            </a:p>
          </p:txBody>
        </p:sp>
        <p:sp>
          <p:nvSpPr>
            <p:cNvPr id="1374" name="フリーフォーム: 図形 1373">
              <a:extLst>
                <a:ext uri="{FF2B5EF4-FFF2-40B4-BE49-F238E27FC236}">
                  <a16:creationId xmlns:a16="http://schemas.microsoft.com/office/drawing/2014/main" id="{1FFE46CC-72B6-E50E-6EEB-2A55F63A3119}"/>
                </a:ext>
              </a:extLst>
            </p:cNvPr>
            <p:cNvSpPr/>
            <p:nvPr/>
          </p:nvSpPr>
          <p:spPr>
            <a:xfrm>
              <a:off x="7444489" y="2905588"/>
              <a:ext cx="36407" cy="20682"/>
            </a:xfrm>
            <a:custGeom>
              <a:avLst/>
              <a:gdLst>
                <a:gd name="connsiteX0" fmla="*/ 36226 w 36407"/>
                <a:gd name="connsiteY0" fmla="*/ 1548 h 20682"/>
                <a:gd name="connsiteX1" fmla="*/ 10515 w 36407"/>
                <a:gd name="connsiteY1" fmla="*/ 19293 h 20682"/>
                <a:gd name="connsiteX2" fmla="*/ 737 w 36407"/>
                <a:gd name="connsiteY2" fmla="*/ 7704 h 20682"/>
                <a:gd name="connsiteX3" fmla="*/ 36407 w 36407"/>
                <a:gd name="connsiteY3" fmla="*/ 1548 h 20682"/>
              </a:gdLst>
              <a:ahLst/>
              <a:cxnLst>
                <a:cxn ang="0">
                  <a:pos x="connsiteX0" y="connsiteY0"/>
                </a:cxn>
                <a:cxn ang="0">
                  <a:pos x="connsiteX1" y="connsiteY1"/>
                </a:cxn>
                <a:cxn ang="0">
                  <a:pos x="connsiteX2" y="connsiteY2"/>
                </a:cxn>
                <a:cxn ang="0">
                  <a:pos x="connsiteX3" y="connsiteY3"/>
                </a:cxn>
              </a:cxnLst>
              <a:rect l="l" t="t" r="r" b="b"/>
              <a:pathLst>
                <a:path w="36407" h="20682">
                  <a:moveTo>
                    <a:pt x="36226" y="1548"/>
                  </a:moveTo>
                  <a:cubicBezTo>
                    <a:pt x="27354" y="12412"/>
                    <a:pt x="24638" y="24906"/>
                    <a:pt x="10515" y="19293"/>
                  </a:cubicBezTo>
                  <a:cubicBezTo>
                    <a:pt x="5807" y="17482"/>
                    <a:pt x="-2522" y="12593"/>
                    <a:pt x="737" y="7704"/>
                  </a:cubicBezTo>
                  <a:cubicBezTo>
                    <a:pt x="7980" y="-4065"/>
                    <a:pt x="20654" y="1005"/>
                    <a:pt x="36407" y="1548"/>
                  </a:cubicBezTo>
                  <a:close/>
                </a:path>
              </a:pathLst>
            </a:custGeom>
            <a:solidFill>
              <a:srgbClr val="EEEEEE"/>
            </a:solidFill>
            <a:ln w="18102" cap="flat">
              <a:noFill/>
              <a:prstDash val="solid"/>
              <a:miter/>
            </a:ln>
          </p:spPr>
          <p:txBody>
            <a:bodyPr rtlCol="0" anchor="ctr"/>
            <a:lstStyle/>
            <a:p>
              <a:endParaRPr lang="ja-JP" altLang="en-US" sz="1200"/>
            </a:p>
          </p:txBody>
        </p:sp>
        <p:sp>
          <p:nvSpPr>
            <p:cNvPr id="1375" name="フリーフォーム: 図形 1374">
              <a:extLst>
                <a:ext uri="{FF2B5EF4-FFF2-40B4-BE49-F238E27FC236}">
                  <a16:creationId xmlns:a16="http://schemas.microsoft.com/office/drawing/2014/main" id="{C2F5423A-00EA-D0B6-E5AC-EACB8E5E1611}"/>
                </a:ext>
              </a:extLst>
            </p:cNvPr>
            <p:cNvSpPr/>
            <p:nvPr/>
          </p:nvSpPr>
          <p:spPr>
            <a:xfrm>
              <a:off x="7436352" y="2832702"/>
              <a:ext cx="29034" cy="18538"/>
            </a:xfrm>
            <a:custGeom>
              <a:avLst/>
              <a:gdLst>
                <a:gd name="connsiteX0" fmla="*/ 16117 w 29034"/>
                <a:gd name="connsiteY0" fmla="*/ 16 h 18538"/>
                <a:gd name="connsiteX1" fmla="*/ 28973 w 29034"/>
                <a:gd name="connsiteY1" fmla="*/ 4905 h 18538"/>
                <a:gd name="connsiteX2" fmla="*/ 13763 w 29034"/>
                <a:gd name="connsiteY2" fmla="*/ 18485 h 18538"/>
                <a:gd name="connsiteX3" fmla="*/ 2 w 29034"/>
                <a:gd name="connsiteY3" fmla="*/ 7620 h 18538"/>
                <a:gd name="connsiteX4" fmla="*/ 16117 w 29034"/>
                <a:gd name="connsiteY4" fmla="*/ 16 h 18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8538">
                  <a:moveTo>
                    <a:pt x="16117" y="16"/>
                  </a:moveTo>
                  <a:cubicBezTo>
                    <a:pt x="20463" y="2188"/>
                    <a:pt x="29878" y="-3787"/>
                    <a:pt x="28973" y="4905"/>
                  </a:cubicBezTo>
                  <a:cubicBezTo>
                    <a:pt x="28429" y="11061"/>
                    <a:pt x="21187" y="17760"/>
                    <a:pt x="13763" y="18485"/>
                  </a:cubicBezTo>
                  <a:cubicBezTo>
                    <a:pt x="6883" y="19209"/>
                    <a:pt x="183" y="12509"/>
                    <a:pt x="2" y="7620"/>
                  </a:cubicBezTo>
                  <a:cubicBezTo>
                    <a:pt x="-179" y="-3243"/>
                    <a:pt x="9961" y="1464"/>
                    <a:pt x="16117" y="16"/>
                  </a:cubicBezTo>
                  <a:close/>
                </a:path>
              </a:pathLst>
            </a:custGeom>
            <a:solidFill>
              <a:srgbClr val="EEEEEE"/>
            </a:solidFill>
            <a:ln w="18102" cap="flat">
              <a:noFill/>
              <a:prstDash val="solid"/>
              <a:miter/>
            </a:ln>
          </p:spPr>
          <p:txBody>
            <a:bodyPr rtlCol="0" anchor="ctr"/>
            <a:lstStyle/>
            <a:p>
              <a:endParaRPr lang="ja-JP" altLang="en-US" sz="1200"/>
            </a:p>
          </p:txBody>
        </p:sp>
        <p:sp>
          <p:nvSpPr>
            <p:cNvPr id="1376" name="フリーフォーム: 図形 1375">
              <a:extLst>
                <a:ext uri="{FF2B5EF4-FFF2-40B4-BE49-F238E27FC236}">
                  <a16:creationId xmlns:a16="http://schemas.microsoft.com/office/drawing/2014/main" id="{EBBE6D22-E245-27F0-DF7F-F605146E2C70}"/>
                </a:ext>
              </a:extLst>
            </p:cNvPr>
            <p:cNvSpPr/>
            <p:nvPr/>
          </p:nvSpPr>
          <p:spPr>
            <a:xfrm>
              <a:off x="5663420" y="2844668"/>
              <a:ext cx="43022" cy="62098"/>
            </a:xfrm>
            <a:custGeom>
              <a:avLst/>
              <a:gdLst>
                <a:gd name="connsiteX0" fmla="*/ 43023 w 43022"/>
                <a:gd name="connsiteY0" fmla="*/ 37662 h 62098"/>
                <a:gd name="connsiteX1" fmla="*/ 30710 w 43022"/>
                <a:gd name="connsiteY1" fmla="*/ 44542 h 62098"/>
                <a:gd name="connsiteX2" fmla="*/ 16406 w 43022"/>
                <a:gd name="connsiteY2" fmla="*/ 60295 h 62098"/>
                <a:gd name="connsiteX3" fmla="*/ 4455 w 43022"/>
                <a:gd name="connsiteY3" fmla="*/ 24263 h 62098"/>
                <a:gd name="connsiteX4" fmla="*/ 2101 w 43022"/>
                <a:gd name="connsiteY4" fmla="*/ 0 h 62098"/>
                <a:gd name="connsiteX5" fmla="*/ 34513 w 43022"/>
                <a:gd name="connsiteY5" fmla="*/ 0 h 62098"/>
                <a:gd name="connsiteX6" fmla="*/ 42661 w 43022"/>
                <a:gd name="connsiteY6" fmla="*/ 38205 h 62098"/>
                <a:gd name="connsiteX7" fmla="*/ 43023 w 43022"/>
                <a:gd name="connsiteY7" fmla="*/ 37843 h 6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22" h="62098">
                  <a:moveTo>
                    <a:pt x="43023" y="37662"/>
                  </a:moveTo>
                  <a:cubicBezTo>
                    <a:pt x="38858" y="39654"/>
                    <a:pt x="33969" y="39472"/>
                    <a:pt x="30710" y="44542"/>
                  </a:cubicBezTo>
                  <a:cubicBezTo>
                    <a:pt x="26727" y="51061"/>
                    <a:pt x="25459" y="67538"/>
                    <a:pt x="16406" y="60295"/>
                  </a:cubicBezTo>
                  <a:cubicBezTo>
                    <a:pt x="7896" y="53596"/>
                    <a:pt x="-7676" y="41102"/>
                    <a:pt x="4455" y="24263"/>
                  </a:cubicBezTo>
                  <a:cubicBezTo>
                    <a:pt x="10431" y="15934"/>
                    <a:pt x="10431" y="8329"/>
                    <a:pt x="2101" y="0"/>
                  </a:cubicBezTo>
                  <a:lnTo>
                    <a:pt x="34513" y="0"/>
                  </a:lnTo>
                  <a:cubicBezTo>
                    <a:pt x="21476" y="16477"/>
                    <a:pt x="40307" y="25168"/>
                    <a:pt x="42661" y="38205"/>
                  </a:cubicBezTo>
                  <a:lnTo>
                    <a:pt x="43023" y="37843"/>
                  </a:lnTo>
                  <a:close/>
                </a:path>
              </a:pathLst>
            </a:custGeom>
            <a:solidFill>
              <a:srgbClr val="EEEEEE"/>
            </a:solidFill>
            <a:ln w="18102" cap="flat">
              <a:noFill/>
              <a:prstDash val="solid"/>
              <a:miter/>
            </a:ln>
          </p:spPr>
          <p:txBody>
            <a:bodyPr rtlCol="0" anchor="ctr"/>
            <a:lstStyle/>
            <a:p>
              <a:endParaRPr lang="ja-JP" altLang="en-US" sz="1200"/>
            </a:p>
          </p:txBody>
        </p:sp>
        <p:sp>
          <p:nvSpPr>
            <p:cNvPr id="1377" name="フリーフォーム: 図形 1376">
              <a:extLst>
                <a:ext uri="{FF2B5EF4-FFF2-40B4-BE49-F238E27FC236}">
                  <a16:creationId xmlns:a16="http://schemas.microsoft.com/office/drawing/2014/main" id="{88A4374C-FAEB-CAA1-D8E6-D5E693EF1228}"/>
                </a:ext>
              </a:extLst>
            </p:cNvPr>
            <p:cNvSpPr/>
            <p:nvPr/>
          </p:nvSpPr>
          <p:spPr>
            <a:xfrm>
              <a:off x="5617310" y="2844972"/>
              <a:ext cx="35717" cy="31392"/>
            </a:xfrm>
            <a:custGeom>
              <a:avLst/>
              <a:gdLst>
                <a:gd name="connsiteX0" fmla="*/ 35718 w 35717"/>
                <a:gd name="connsiteY0" fmla="*/ 1507 h 31392"/>
                <a:gd name="connsiteX1" fmla="*/ 8920 w 35717"/>
                <a:gd name="connsiteY1" fmla="*/ 31383 h 31392"/>
                <a:gd name="connsiteX2" fmla="*/ 591 w 35717"/>
                <a:gd name="connsiteY2" fmla="*/ 18889 h 31392"/>
                <a:gd name="connsiteX3" fmla="*/ 35718 w 35717"/>
                <a:gd name="connsiteY3" fmla="*/ 1507 h 31392"/>
              </a:gdLst>
              <a:ahLst/>
              <a:cxnLst>
                <a:cxn ang="0">
                  <a:pos x="connsiteX0" y="connsiteY0"/>
                </a:cxn>
                <a:cxn ang="0">
                  <a:pos x="connsiteX1" y="connsiteY1"/>
                </a:cxn>
                <a:cxn ang="0">
                  <a:pos x="connsiteX2" y="connsiteY2"/>
                </a:cxn>
                <a:cxn ang="0">
                  <a:pos x="connsiteX3" y="connsiteY3"/>
                </a:cxn>
              </a:cxnLst>
              <a:rect l="l" t="t" r="r" b="b"/>
              <a:pathLst>
                <a:path w="35717" h="31392">
                  <a:moveTo>
                    <a:pt x="35718" y="1507"/>
                  </a:moveTo>
                  <a:cubicBezTo>
                    <a:pt x="28294" y="15630"/>
                    <a:pt x="24854" y="30115"/>
                    <a:pt x="8920" y="31383"/>
                  </a:cubicBezTo>
                  <a:cubicBezTo>
                    <a:pt x="4212" y="31745"/>
                    <a:pt x="-1944" y="22148"/>
                    <a:pt x="591" y="18889"/>
                  </a:cubicBezTo>
                  <a:cubicBezTo>
                    <a:pt x="8558" y="8568"/>
                    <a:pt x="16344" y="-4468"/>
                    <a:pt x="35718" y="1507"/>
                  </a:cubicBezTo>
                  <a:close/>
                </a:path>
              </a:pathLst>
            </a:custGeom>
            <a:solidFill>
              <a:srgbClr val="EEEEEE"/>
            </a:solidFill>
            <a:ln w="18102" cap="flat">
              <a:noFill/>
              <a:prstDash val="solid"/>
              <a:miter/>
            </a:ln>
          </p:spPr>
          <p:txBody>
            <a:bodyPr rtlCol="0" anchor="ctr"/>
            <a:lstStyle/>
            <a:p>
              <a:endParaRPr lang="ja-JP" altLang="en-US" sz="1200"/>
            </a:p>
          </p:txBody>
        </p:sp>
        <p:sp>
          <p:nvSpPr>
            <p:cNvPr id="1378" name="フリーフォーム: 図形 1377">
              <a:extLst>
                <a:ext uri="{FF2B5EF4-FFF2-40B4-BE49-F238E27FC236}">
                  <a16:creationId xmlns:a16="http://schemas.microsoft.com/office/drawing/2014/main" id="{F8A0170F-086A-6BCA-2DEA-00940BEEE980}"/>
                </a:ext>
              </a:extLst>
            </p:cNvPr>
            <p:cNvSpPr/>
            <p:nvPr/>
          </p:nvSpPr>
          <p:spPr>
            <a:xfrm>
              <a:off x="5706081" y="2882330"/>
              <a:ext cx="3077" cy="3188"/>
            </a:xfrm>
            <a:custGeom>
              <a:avLst/>
              <a:gdLst>
                <a:gd name="connsiteX0" fmla="*/ 0 w 3077"/>
                <a:gd name="connsiteY0" fmla="*/ 362 h 3188"/>
                <a:gd name="connsiteX1" fmla="*/ 3078 w 3077"/>
                <a:gd name="connsiteY1" fmla="*/ 2535 h 3188"/>
                <a:gd name="connsiteX2" fmla="*/ 362 w 3077"/>
                <a:gd name="connsiteY2" fmla="*/ 0 h 3188"/>
                <a:gd name="connsiteX3" fmla="*/ 0 w 3077"/>
                <a:gd name="connsiteY3" fmla="*/ 362 h 3188"/>
              </a:gdLst>
              <a:ahLst/>
              <a:cxnLst>
                <a:cxn ang="0">
                  <a:pos x="connsiteX0" y="connsiteY0"/>
                </a:cxn>
                <a:cxn ang="0">
                  <a:pos x="connsiteX1" y="connsiteY1"/>
                </a:cxn>
                <a:cxn ang="0">
                  <a:pos x="connsiteX2" y="connsiteY2"/>
                </a:cxn>
                <a:cxn ang="0">
                  <a:pos x="connsiteX3" y="connsiteY3"/>
                </a:cxn>
              </a:cxnLst>
              <a:rect l="l" t="t" r="r" b="b"/>
              <a:pathLst>
                <a:path w="3077" h="3188">
                  <a:moveTo>
                    <a:pt x="0" y="362"/>
                  </a:moveTo>
                  <a:cubicBezTo>
                    <a:pt x="1086" y="1086"/>
                    <a:pt x="2173" y="1811"/>
                    <a:pt x="3078" y="2535"/>
                  </a:cubicBezTo>
                  <a:cubicBezTo>
                    <a:pt x="0" y="4164"/>
                    <a:pt x="-181" y="2535"/>
                    <a:pt x="362" y="0"/>
                  </a:cubicBezTo>
                  <a:cubicBezTo>
                    <a:pt x="362" y="0"/>
                    <a:pt x="0" y="362"/>
                    <a:pt x="0" y="362"/>
                  </a:cubicBezTo>
                  <a:close/>
                </a:path>
              </a:pathLst>
            </a:custGeom>
            <a:solidFill>
              <a:srgbClr val="EEEEEE"/>
            </a:solidFill>
            <a:ln w="18102" cap="flat">
              <a:noFill/>
              <a:prstDash val="solid"/>
              <a:miter/>
            </a:ln>
          </p:spPr>
          <p:txBody>
            <a:bodyPr rtlCol="0" anchor="ctr"/>
            <a:lstStyle/>
            <a:p>
              <a:endParaRPr lang="ja-JP" altLang="en-US" sz="1200"/>
            </a:p>
          </p:txBody>
        </p:sp>
        <p:sp>
          <p:nvSpPr>
            <p:cNvPr id="1379" name="フリーフォーム: 図形 1378">
              <a:extLst>
                <a:ext uri="{FF2B5EF4-FFF2-40B4-BE49-F238E27FC236}">
                  <a16:creationId xmlns:a16="http://schemas.microsoft.com/office/drawing/2014/main" id="{68CAD9E9-7C6A-8EE4-C6A9-6E0F8E367ADF}"/>
                </a:ext>
              </a:extLst>
            </p:cNvPr>
            <p:cNvSpPr/>
            <p:nvPr/>
          </p:nvSpPr>
          <p:spPr>
            <a:xfrm>
              <a:off x="6180680" y="2844210"/>
              <a:ext cx="46210" cy="82927"/>
            </a:xfrm>
            <a:custGeom>
              <a:avLst/>
              <a:gdLst>
                <a:gd name="connsiteX0" fmla="*/ 45605 w 46210"/>
                <a:gd name="connsiteY0" fmla="*/ 11865 h 82927"/>
                <a:gd name="connsiteX1" fmla="*/ 26955 w 46210"/>
                <a:gd name="connsiteY1" fmla="*/ 72341 h 82927"/>
                <a:gd name="connsiteX2" fmla="*/ 12107 w 46210"/>
                <a:gd name="connsiteY2" fmla="*/ 82662 h 82927"/>
                <a:gd name="connsiteX3" fmla="*/ 1244 w 46210"/>
                <a:gd name="connsiteY3" fmla="*/ 67815 h 82927"/>
                <a:gd name="connsiteX4" fmla="*/ 31120 w 46210"/>
                <a:gd name="connsiteY4" fmla="*/ 3717 h 82927"/>
                <a:gd name="connsiteX5" fmla="*/ 45605 w 46210"/>
                <a:gd name="connsiteY5" fmla="*/ 12046 h 8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10" h="82927">
                  <a:moveTo>
                    <a:pt x="45605" y="11865"/>
                  </a:moveTo>
                  <a:cubicBezTo>
                    <a:pt x="43794" y="33955"/>
                    <a:pt x="36914" y="53510"/>
                    <a:pt x="26955" y="72341"/>
                  </a:cubicBezTo>
                  <a:cubicBezTo>
                    <a:pt x="23877" y="78135"/>
                    <a:pt x="19894" y="84292"/>
                    <a:pt x="12107" y="82662"/>
                  </a:cubicBezTo>
                  <a:cubicBezTo>
                    <a:pt x="4865" y="81213"/>
                    <a:pt x="2873" y="73971"/>
                    <a:pt x="1244" y="67815"/>
                  </a:cubicBezTo>
                  <a:cubicBezTo>
                    <a:pt x="-4551" y="46268"/>
                    <a:pt x="10659" y="14581"/>
                    <a:pt x="31120" y="3717"/>
                  </a:cubicBezTo>
                  <a:cubicBezTo>
                    <a:pt x="41621" y="-1896"/>
                    <a:pt x="48321" y="-2620"/>
                    <a:pt x="45605" y="12046"/>
                  </a:cubicBezTo>
                  <a:close/>
                </a:path>
              </a:pathLst>
            </a:custGeom>
            <a:solidFill>
              <a:srgbClr val="F5F5F5"/>
            </a:solidFill>
            <a:ln w="18102" cap="flat">
              <a:noFill/>
              <a:prstDash val="solid"/>
              <a:miter/>
            </a:ln>
          </p:spPr>
          <p:txBody>
            <a:bodyPr rtlCol="0" anchor="ctr"/>
            <a:lstStyle/>
            <a:p>
              <a:endParaRPr lang="ja-JP" altLang="en-US" sz="1200"/>
            </a:p>
          </p:txBody>
        </p:sp>
        <p:sp>
          <p:nvSpPr>
            <p:cNvPr id="1380" name="フリーフォーム: 図形 1379">
              <a:extLst>
                <a:ext uri="{FF2B5EF4-FFF2-40B4-BE49-F238E27FC236}">
                  <a16:creationId xmlns:a16="http://schemas.microsoft.com/office/drawing/2014/main" id="{5023A7CF-AED7-ECF6-2839-6594DA05F910}"/>
                </a:ext>
              </a:extLst>
            </p:cNvPr>
            <p:cNvSpPr/>
            <p:nvPr/>
          </p:nvSpPr>
          <p:spPr>
            <a:xfrm>
              <a:off x="6964467" y="2844310"/>
              <a:ext cx="46053" cy="82776"/>
            </a:xfrm>
            <a:custGeom>
              <a:avLst/>
              <a:gdLst>
                <a:gd name="connsiteX0" fmla="*/ 45475 w 46053"/>
                <a:gd name="connsiteY0" fmla="*/ 12309 h 82776"/>
                <a:gd name="connsiteX1" fmla="*/ 27007 w 46053"/>
                <a:gd name="connsiteY1" fmla="*/ 72060 h 82776"/>
                <a:gd name="connsiteX2" fmla="*/ 12340 w 46053"/>
                <a:gd name="connsiteY2" fmla="*/ 82562 h 82776"/>
                <a:gd name="connsiteX3" fmla="*/ 1295 w 46053"/>
                <a:gd name="connsiteY3" fmla="*/ 67896 h 82776"/>
                <a:gd name="connsiteX4" fmla="*/ 32982 w 46053"/>
                <a:gd name="connsiteY4" fmla="*/ 2531 h 82776"/>
                <a:gd name="connsiteX5" fmla="*/ 45475 w 46053"/>
                <a:gd name="connsiteY5" fmla="*/ 12309 h 8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3" h="82776">
                  <a:moveTo>
                    <a:pt x="45475" y="12309"/>
                  </a:moveTo>
                  <a:cubicBezTo>
                    <a:pt x="43846" y="33493"/>
                    <a:pt x="36784" y="53230"/>
                    <a:pt x="27007" y="72060"/>
                  </a:cubicBezTo>
                  <a:cubicBezTo>
                    <a:pt x="23928" y="77855"/>
                    <a:pt x="19945" y="84011"/>
                    <a:pt x="12340" y="82562"/>
                  </a:cubicBezTo>
                  <a:cubicBezTo>
                    <a:pt x="5098" y="81295"/>
                    <a:pt x="2925" y="74052"/>
                    <a:pt x="1295" y="67896"/>
                  </a:cubicBezTo>
                  <a:cubicBezTo>
                    <a:pt x="-4861" y="45444"/>
                    <a:pt x="11797" y="12490"/>
                    <a:pt x="32982" y="2531"/>
                  </a:cubicBezTo>
                  <a:cubicBezTo>
                    <a:pt x="45295" y="-3263"/>
                    <a:pt x="47286" y="1264"/>
                    <a:pt x="45475" y="12309"/>
                  </a:cubicBezTo>
                  <a:close/>
                </a:path>
              </a:pathLst>
            </a:custGeom>
            <a:solidFill>
              <a:srgbClr val="F5F5F5"/>
            </a:solidFill>
            <a:ln w="18102" cap="flat">
              <a:noFill/>
              <a:prstDash val="solid"/>
              <a:miter/>
            </a:ln>
          </p:spPr>
          <p:txBody>
            <a:bodyPr rtlCol="0" anchor="ctr"/>
            <a:lstStyle/>
            <a:p>
              <a:endParaRPr lang="ja-JP" altLang="en-US" sz="1200"/>
            </a:p>
          </p:txBody>
        </p:sp>
        <p:sp>
          <p:nvSpPr>
            <p:cNvPr id="1381" name="フリーフォーム: 図形 1380">
              <a:extLst>
                <a:ext uri="{FF2B5EF4-FFF2-40B4-BE49-F238E27FC236}">
                  <a16:creationId xmlns:a16="http://schemas.microsoft.com/office/drawing/2014/main" id="{EC930735-2891-42CA-2166-792853EF398B}"/>
                </a:ext>
              </a:extLst>
            </p:cNvPr>
            <p:cNvSpPr/>
            <p:nvPr/>
          </p:nvSpPr>
          <p:spPr>
            <a:xfrm>
              <a:off x="6808556" y="2890116"/>
              <a:ext cx="67656" cy="58023"/>
            </a:xfrm>
            <a:custGeom>
              <a:avLst/>
              <a:gdLst>
                <a:gd name="connsiteX0" fmla="*/ 50376 w 67656"/>
                <a:gd name="connsiteY0" fmla="*/ 0 h 58023"/>
                <a:gd name="connsiteX1" fmla="*/ 62508 w 67656"/>
                <a:gd name="connsiteY1" fmla="*/ 43999 h 58023"/>
                <a:gd name="connsiteX2" fmla="*/ 15973 w 67656"/>
                <a:gd name="connsiteY2" fmla="*/ 55406 h 58023"/>
                <a:gd name="connsiteX3" fmla="*/ 39 w 67656"/>
                <a:gd name="connsiteY3" fmla="*/ 30963 h 58023"/>
                <a:gd name="connsiteX4" fmla="*/ 20319 w 67656"/>
                <a:gd name="connsiteY4" fmla="*/ 21185 h 58023"/>
                <a:gd name="connsiteX5" fmla="*/ 50376 w 67656"/>
                <a:gd name="connsiteY5" fmla="*/ 181 h 5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56" h="58023">
                  <a:moveTo>
                    <a:pt x="50376" y="0"/>
                  </a:moveTo>
                  <a:cubicBezTo>
                    <a:pt x="65585" y="15029"/>
                    <a:pt x="73552" y="28246"/>
                    <a:pt x="62508" y="43999"/>
                  </a:cubicBezTo>
                  <a:cubicBezTo>
                    <a:pt x="50919" y="60657"/>
                    <a:pt x="32812" y="59571"/>
                    <a:pt x="15973" y="55406"/>
                  </a:cubicBezTo>
                  <a:cubicBezTo>
                    <a:pt x="4566" y="52510"/>
                    <a:pt x="-504" y="42732"/>
                    <a:pt x="39" y="30963"/>
                  </a:cubicBezTo>
                  <a:cubicBezTo>
                    <a:pt x="764" y="15572"/>
                    <a:pt x="13076" y="22815"/>
                    <a:pt x="20319" y="21185"/>
                  </a:cubicBezTo>
                  <a:cubicBezTo>
                    <a:pt x="32450" y="18650"/>
                    <a:pt x="49651" y="25350"/>
                    <a:pt x="50376" y="181"/>
                  </a:cubicBezTo>
                  <a:close/>
                </a:path>
              </a:pathLst>
            </a:custGeom>
            <a:solidFill>
              <a:srgbClr val="FFFFFF"/>
            </a:solidFill>
            <a:ln w="18102" cap="flat">
              <a:noFill/>
              <a:prstDash val="solid"/>
              <a:miter/>
            </a:ln>
          </p:spPr>
          <p:txBody>
            <a:bodyPr rtlCol="0" anchor="ctr"/>
            <a:lstStyle/>
            <a:p>
              <a:endParaRPr lang="ja-JP" altLang="en-US" sz="1200"/>
            </a:p>
          </p:txBody>
        </p:sp>
        <p:sp>
          <p:nvSpPr>
            <p:cNvPr id="1382" name="フリーフォーム: 図形 1381">
              <a:extLst>
                <a:ext uri="{FF2B5EF4-FFF2-40B4-BE49-F238E27FC236}">
                  <a16:creationId xmlns:a16="http://schemas.microsoft.com/office/drawing/2014/main" id="{DA885F28-30E0-E19C-3D05-A60D56C4C305}"/>
                </a:ext>
              </a:extLst>
            </p:cNvPr>
            <p:cNvSpPr/>
            <p:nvPr/>
          </p:nvSpPr>
          <p:spPr>
            <a:xfrm>
              <a:off x="8610184" y="8123095"/>
              <a:ext cx="39329" cy="34452"/>
            </a:xfrm>
            <a:custGeom>
              <a:avLst/>
              <a:gdLst>
                <a:gd name="connsiteX0" fmla="*/ 20487 w 39329"/>
                <a:gd name="connsiteY0" fmla="*/ 33709 h 34452"/>
                <a:gd name="connsiteX1" fmla="*/ 26 w 39329"/>
                <a:gd name="connsiteY1" fmla="*/ 17051 h 34452"/>
                <a:gd name="connsiteX2" fmla="*/ 18676 w 39329"/>
                <a:gd name="connsiteY2" fmla="*/ 30 h 34452"/>
                <a:gd name="connsiteX3" fmla="*/ 39318 w 39329"/>
                <a:gd name="connsiteY3" fmla="*/ 17775 h 34452"/>
                <a:gd name="connsiteX4" fmla="*/ 20668 w 39329"/>
                <a:gd name="connsiteY4" fmla="*/ 33709 h 3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9" h="34452">
                  <a:moveTo>
                    <a:pt x="20487" y="33709"/>
                  </a:moveTo>
                  <a:cubicBezTo>
                    <a:pt x="7450" y="35881"/>
                    <a:pt x="-517" y="34071"/>
                    <a:pt x="26" y="17051"/>
                  </a:cubicBezTo>
                  <a:cubicBezTo>
                    <a:pt x="389" y="2384"/>
                    <a:pt x="5820" y="-332"/>
                    <a:pt x="18676" y="30"/>
                  </a:cubicBezTo>
                  <a:cubicBezTo>
                    <a:pt x="31532" y="211"/>
                    <a:pt x="39680" y="936"/>
                    <a:pt x="39318" y="17775"/>
                  </a:cubicBezTo>
                  <a:cubicBezTo>
                    <a:pt x="38955" y="32622"/>
                    <a:pt x="33342" y="36244"/>
                    <a:pt x="20668" y="33709"/>
                  </a:cubicBezTo>
                  <a:close/>
                </a:path>
              </a:pathLst>
            </a:custGeom>
            <a:solidFill>
              <a:srgbClr val="E2E1E1"/>
            </a:solidFill>
            <a:ln w="18102" cap="flat">
              <a:noFill/>
              <a:prstDash val="solid"/>
              <a:miter/>
            </a:ln>
          </p:spPr>
          <p:txBody>
            <a:bodyPr rtlCol="0" anchor="ctr"/>
            <a:lstStyle/>
            <a:p>
              <a:endParaRPr lang="ja-JP" altLang="en-US" sz="1200"/>
            </a:p>
          </p:txBody>
        </p:sp>
        <p:sp>
          <p:nvSpPr>
            <p:cNvPr id="1383" name="フリーフォーム: 図形 1382">
              <a:extLst>
                <a:ext uri="{FF2B5EF4-FFF2-40B4-BE49-F238E27FC236}">
                  <a16:creationId xmlns:a16="http://schemas.microsoft.com/office/drawing/2014/main" id="{770A2861-409B-29DA-2F25-463952902D4B}"/>
                </a:ext>
              </a:extLst>
            </p:cNvPr>
            <p:cNvSpPr/>
            <p:nvPr/>
          </p:nvSpPr>
          <p:spPr>
            <a:xfrm>
              <a:off x="4871715" y="8123145"/>
              <a:ext cx="36513" cy="34354"/>
            </a:xfrm>
            <a:custGeom>
              <a:avLst/>
              <a:gdLst>
                <a:gd name="connsiteX0" fmla="*/ 17030 w 36513"/>
                <a:gd name="connsiteY0" fmla="*/ 33477 h 34354"/>
                <a:gd name="connsiteX1" fmla="*/ 10 w 36513"/>
                <a:gd name="connsiteY1" fmla="*/ 15914 h 34354"/>
                <a:gd name="connsiteX2" fmla="*/ 20109 w 36513"/>
                <a:gd name="connsiteY2" fmla="*/ 161 h 34354"/>
                <a:gd name="connsiteX3" fmla="*/ 36405 w 36513"/>
                <a:gd name="connsiteY3" fmla="*/ 18992 h 34354"/>
                <a:gd name="connsiteX4" fmla="*/ 16849 w 36513"/>
                <a:gd name="connsiteY4" fmla="*/ 33477 h 3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3" h="34354">
                  <a:moveTo>
                    <a:pt x="17030" y="33477"/>
                  </a:moveTo>
                  <a:cubicBezTo>
                    <a:pt x="1459" y="37280"/>
                    <a:pt x="372" y="28226"/>
                    <a:pt x="10" y="15914"/>
                  </a:cubicBezTo>
                  <a:cubicBezTo>
                    <a:pt x="-352" y="-20"/>
                    <a:pt x="9063" y="1066"/>
                    <a:pt x="20109" y="161"/>
                  </a:cubicBezTo>
                  <a:cubicBezTo>
                    <a:pt x="35862" y="-1288"/>
                    <a:pt x="35680" y="7223"/>
                    <a:pt x="36405" y="18992"/>
                  </a:cubicBezTo>
                  <a:cubicBezTo>
                    <a:pt x="37672" y="36012"/>
                    <a:pt x="27713" y="34564"/>
                    <a:pt x="16849" y="33477"/>
                  </a:cubicBezTo>
                  <a:close/>
                </a:path>
              </a:pathLst>
            </a:custGeom>
            <a:solidFill>
              <a:srgbClr val="F5F5F5"/>
            </a:solidFill>
            <a:ln w="18102" cap="flat">
              <a:noFill/>
              <a:prstDash val="solid"/>
              <a:miter/>
            </a:ln>
          </p:spPr>
          <p:txBody>
            <a:bodyPr rtlCol="0" anchor="ctr"/>
            <a:lstStyle/>
            <a:p>
              <a:endParaRPr lang="ja-JP" altLang="en-US" sz="1200"/>
            </a:p>
          </p:txBody>
        </p:sp>
        <p:sp>
          <p:nvSpPr>
            <p:cNvPr id="1384" name="フリーフォーム: 図形 1383">
              <a:extLst>
                <a:ext uri="{FF2B5EF4-FFF2-40B4-BE49-F238E27FC236}">
                  <a16:creationId xmlns:a16="http://schemas.microsoft.com/office/drawing/2014/main" id="{54D39573-42A0-BD68-B3EA-E17FB4EAE4DE}"/>
                </a:ext>
              </a:extLst>
            </p:cNvPr>
            <p:cNvSpPr/>
            <p:nvPr/>
          </p:nvSpPr>
          <p:spPr>
            <a:xfrm>
              <a:off x="4855972" y="8084306"/>
              <a:ext cx="52147" cy="28338"/>
            </a:xfrm>
            <a:custGeom>
              <a:avLst/>
              <a:gdLst>
                <a:gd name="connsiteX0" fmla="*/ 181 w 52147"/>
                <a:gd name="connsiteY0" fmla="*/ 20893 h 28338"/>
                <a:gd name="connsiteX1" fmla="*/ 38929 w 52147"/>
                <a:gd name="connsiteY1" fmla="*/ 252 h 28338"/>
                <a:gd name="connsiteX2" fmla="*/ 52147 w 52147"/>
                <a:gd name="connsiteY2" fmla="*/ 14556 h 28338"/>
                <a:gd name="connsiteX3" fmla="*/ 38567 w 52147"/>
                <a:gd name="connsiteY3" fmla="*/ 28137 h 28338"/>
                <a:gd name="connsiteX4" fmla="*/ 4889 w 52147"/>
                <a:gd name="connsiteY4" fmla="*/ 26507 h 28338"/>
                <a:gd name="connsiteX5" fmla="*/ 0 w 52147"/>
                <a:gd name="connsiteY5" fmla="*/ 20713 h 2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47" h="28338">
                  <a:moveTo>
                    <a:pt x="181" y="20893"/>
                  </a:moveTo>
                  <a:cubicBezTo>
                    <a:pt x="7424" y="3330"/>
                    <a:pt x="20642" y="-1197"/>
                    <a:pt x="38929" y="252"/>
                  </a:cubicBezTo>
                  <a:cubicBezTo>
                    <a:pt x="49793" y="1157"/>
                    <a:pt x="52147" y="4779"/>
                    <a:pt x="52147" y="14556"/>
                  </a:cubicBezTo>
                  <a:cubicBezTo>
                    <a:pt x="52147" y="24696"/>
                    <a:pt x="49612" y="29404"/>
                    <a:pt x="38567" y="28137"/>
                  </a:cubicBezTo>
                  <a:cubicBezTo>
                    <a:pt x="27341" y="26869"/>
                    <a:pt x="16115" y="27050"/>
                    <a:pt x="4889" y="26507"/>
                  </a:cubicBezTo>
                  <a:lnTo>
                    <a:pt x="0" y="20713"/>
                  </a:lnTo>
                  <a:close/>
                </a:path>
              </a:pathLst>
            </a:custGeom>
            <a:solidFill>
              <a:srgbClr val="FFFFFF"/>
            </a:solidFill>
            <a:ln w="18102" cap="flat">
              <a:noFill/>
              <a:prstDash val="solid"/>
              <a:miter/>
            </a:ln>
          </p:spPr>
          <p:txBody>
            <a:bodyPr rtlCol="0" anchor="ctr"/>
            <a:lstStyle/>
            <a:p>
              <a:endParaRPr lang="ja-JP" altLang="en-US" sz="1200"/>
            </a:p>
          </p:txBody>
        </p:sp>
        <p:sp>
          <p:nvSpPr>
            <p:cNvPr id="1385" name="フリーフォーム: 図形 1384">
              <a:extLst>
                <a:ext uri="{FF2B5EF4-FFF2-40B4-BE49-F238E27FC236}">
                  <a16:creationId xmlns:a16="http://schemas.microsoft.com/office/drawing/2014/main" id="{2E31A771-1BE4-2B84-37E5-1DCB310F53F8}"/>
                </a:ext>
              </a:extLst>
            </p:cNvPr>
            <p:cNvSpPr/>
            <p:nvPr/>
          </p:nvSpPr>
          <p:spPr>
            <a:xfrm>
              <a:off x="5592813" y="3227918"/>
              <a:ext cx="15836" cy="33565"/>
            </a:xfrm>
            <a:custGeom>
              <a:avLst/>
              <a:gdLst>
                <a:gd name="connsiteX0" fmla="*/ 8068 w 15836"/>
                <a:gd name="connsiteY0" fmla="*/ 33566 h 33565"/>
                <a:gd name="connsiteX1" fmla="*/ 2455 w 15836"/>
                <a:gd name="connsiteY1" fmla="*/ 2422 h 33565"/>
                <a:gd name="connsiteX2" fmla="*/ 12957 w 15836"/>
                <a:gd name="connsiteY2" fmla="*/ 2060 h 33565"/>
                <a:gd name="connsiteX3" fmla="*/ 8068 w 15836"/>
                <a:gd name="connsiteY3" fmla="*/ 33566 h 33565"/>
              </a:gdLst>
              <a:ahLst/>
              <a:cxnLst>
                <a:cxn ang="0">
                  <a:pos x="connsiteX0" y="connsiteY0"/>
                </a:cxn>
                <a:cxn ang="0">
                  <a:pos x="connsiteX1" y="connsiteY1"/>
                </a:cxn>
                <a:cxn ang="0">
                  <a:pos x="connsiteX2" y="connsiteY2"/>
                </a:cxn>
                <a:cxn ang="0">
                  <a:pos x="connsiteX3" y="connsiteY3"/>
                </a:cxn>
              </a:cxnLst>
              <a:rect l="l" t="t" r="r" b="b"/>
              <a:pathLst>
                <a:path w="15836" h="33565">
                  <a:moveTo>
                    <a:pt x="8068" y="33566"/>
                  </a:moveTo>
                  <a:cubicBezTo>
                    <a:pt x="1368" y="23788"/>
                    <a:pt x="-2977" y="13648"/>
                    <a:pt x="2455" y="2422"/>
                  </a:cubicBezTo>
                  <a:cubicBezTo>
                    <a:pt x="4085" y="-837"/>
                    <a:pt x="11327" y="-656"/>
                    <a:pt x="12957" y="2060"/>
                  </a:cubicBezTo>
                  <a:cubicBezTo>
                    <a:pt x="19294" y="13105"/>
                    <a:pt x="14043" y="23245"/>
                    <a:pt x="8068" y="33566"/>
                  </a:cubicBezTo>
                  <a:close/>
                </a:path>
              </a:pathLst>
            </a:custGeom>
            <a:solidFill>
              <a:srgbClr val="EEEEEE"/>
            </a:solidFill>
            <a:ln w="18102" cap="flat">
              <a:noFill/>
              <a:prstDash val="solid"/>
              <a:miter/>
            </a:ln>
          </p:spPr>
          <p:txBody>
            <a:bodyPr rtlCol="0" anchor="ctr"/>
            <a:lstStyle/>
            <a:p>
              <a:endParaRPr lang="ja-JP" altLang="en-US" sz="1200"/>
            </a:p>
          </p:txBody>
        </p:sp>
        <p:sp>
          <p:nvSpPr>
            <p:cNvPr id="1386" name="フリーフォーム: 図形 1385">
              <a:extLst>
                <a:ext uri="{FF2B5EF4-FFF2-40B4-BE49-F238E27FC236}">
                  <a16:creationId xmlns:a16="http://schemas.microsoft.com/office/drawing/2014/main" id="{4FA5C37D-020B-0DE4-EEFF-61C09C8E3637}"/>
                </a:ext>
              </a:extLst>
            </p:cNvPr>
            <p:cNvSpPr/>
            <p:nvPr/>
          </p:nvSpPr>
          <p:spPr>
            <a:xfrm>
              <a:off x="5573712" y="3214406"/>
              <a:ext cx="12682" cy="17943"/>
            </a:xfrm>
            <a:custGeom>
              <a:avLst/>
              <a:gdLst>
                <a:gd name="connsiteX0" fmla="*/ 12683 w 12682"/>
                <a:gd name="connsiteY0" fmla="*/ 3621 h 17943"/>
                <a:gd name="connsiteX1" fmla="*/ 6346 w 12682"/>
                <a:gd name="connsiteY1" fmla="*/ 17926 h 17943"/>
                <a:gd name="connsiteX2" fmla="*/ 371 w 12682"/>
                <a:gd name="connsiteY2" fmla="*/ 15572 h 17943"/>
                <a:gd name="connsiteX3" fmla="*/ 8519 w 12682"/>
                <a:gd name="connsiteY3" fmla="*/ 0 h 17943"/>
                <a:gd name="connsiteX4" fmla="*/ 12683 w 12682"/>
                <a:gd name="connsiteY4" fmla="*/ 3621 h 17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2" h="17943">
                  <a:moveTo>
                    <a:pt x="12683" y="3621"/>
                  </a:moveTo>
                  <a:cubicBezTo>
                    <a:pt x="10691" y="8510"/>
                    <a:pt x="8699" y="13399"/>
                    <a:pt x="6346" y="17926"/>
                  </a:cubicBezTo>
                  <a:cubicBezTo>
                    <a:pt x="6346" y="18107"/>
                    <a:pt x="732" y="16839"/>
                    <a:pt x="371" y="15572"/>
                  </a:cubicBezTo>
                  <a:cubicBezTo>
                    <a:pt x="-1621" y="8148"/>
                    <a:pt x="4897" y="4708"/>
                    <a:pt x="8519" y="0"/>
                  </a:cubicBezTo>
                  <a:cubicBezTo>
                    <a:pt x="9967" y="1267"/>
                    <a:pt x="11235" y="2535"/>
                    <a:pt x="12683" y="3621"/>
                  </a:cubicBezTo>
                  <a:close/>
                </a:path>
              </a:pathLst>
            </a:custGeom>
            <a:solidFill>
              <a:srgbClr val="FFFFFF"/>
            </a:solidFill>
            <a:ln w="18102" cap="flat">
              <a:noFill/>
              <a:prstDash val="solid"/>
              <a:miter/>
            </a:ln>
          </p:spPr>
          <p:txBody>
            <a:bodyPr rtlCol="0" anchor="ctr"/>
            <a:lstStyle/>
            <a:p>
              <a:endParaRPr lang="ja-JP" altLang="en-US" sz="1200"/>
            </a:p>
          </p:txBody>
        </p:sp>
        <p:sp>
          <p:nvSpPr>
            <p:cNvPr id="1387" name="フリーフォーム: 図形 1386">
              <a:extLst>
                <a:ext uri="{FF2B5EF4-FFF2-40B4-BE49-F238E27FC236}">
                  <a16:creationId xmlns:a16="http://schemas.microsoft.com/office/drawing/2014/main" id="{67C1C9CD-1859-A6AF-F96C-E551AEE09A51}"/>
                </a:ext>
              </a:extLst>
            </p:cNvPr>
            <p:cNvSpPr/>
            <p:nvPr/>
          </p:nvSpPr>
          <p:spPr>
            <a:xfrm>
              <a:off x="4746043" y="8140485"/>
              <a:ext cx="47460" cy="47281"/>
            </a:xfrm>
            <a:custGeom>
              <a:avLst/>
              <a:gdLst>
                <a:gd name="connsiteX0" fmla="*/ 23379 w 47460"/>
                <a:gd name="connsiteY0" fmla="*/ 47100 h 47281"/>
                <a:gd name="connsiteX1" fmla="*/ 22 w 47460"/>
                <a:gd name="connsiteY1" fmla="*/ 23561 h 47281"/>
                <a:gd name="connsiteX2" fmla="*/ 22111 w 47460"/>
                <a:gd name="connsiteY2" fmla="*/ 23 h 47281"/>
                <a:gd name="connsiteX3" fmla="*/ 47461 w 47460"/>
                <a:gd name="connsiteY3" fmla="*/ 23924 h 47281"/>
                <a:gd name="connsiteX4" fmla="*/ 23379 w 47460"/>
                <a:gd name="connsiteY4" fmla="*/ 47281 h 4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 h="47281">
                  <a:moveTo>
                    <a:pt x="23379" y="47100"/>
                  </a:moveTo>
                  <a:cubicBezTo>
                    <a:pt x="9618" y="46376"/>
                    <a:pt x="565" y="39495"/>
                    <a:pt x="22" y="23561"/>
                  </a:cubicBezTo>
                  <a:cubicBezTo>
                    <a:pt x="-522" y="8171"/>
                    <a:pt x="9256" y="385"/>
                    <a:pt x="22111" y="23"/>
                  </a:cubicBezTo>
                  <a:cubicBezTo>
                    <a:pt x="36597" y="-520"/>
                    <a:pt x="47461" y="8714"/>
                    <a:pt x="47461" y="23924"/>
                  </a:cubicBezTo>
                  <a:cubicBezTo>
                    <a:pt x="47461" y="37141"/>
                    <a:pt x="39494" y="46557"/>
                    <a:pt x="23379" y="47281"/>
                  </a:cubicBezTo>
                  <a:close/>
                </a:path>
              </a:pathLst>
            </a:custGeom>
            <a:solidFill>
              <a:srgbClr val="EEEEEE"/>
            </a:solidFill>
            <a:ln w="18102" cap="flat">
              <a:noFill/>
              <a:prstDash val="solid"/>
              <a:miter/>
            </a:ln>
          </p:spPr>
          <p:txBody>
            <a:bodyPr rtlCol="0" anchor="ctr"/>
            <a:lstStyle/>
            <a:p>
              <a:endParaRPr lang="ja-JP" altLang="en-US" sz="1200"/>
            </a:p>
          </p:txBody>
        </p:sp>
        <p:sp>
          <p:nvSpPr>
            <p:cNvPr id="1388" name="フリーフォーム: 図形 1387">
              <a:extLst>
                <a:ext uri="{FF2B5EF4-FFF2-40B4-BE49-F238E27FC236}">
                  <a16:creationId xmlns:a16="http://schemas.microsoft.com/office/drawing/2014/main" id="{CE8750B5-E54F-9C9C-DE82-373EE0E47078}"/>
                </a:ext>
              </a:extLst>
            </p:cNvPr>
            <p:cNvSpPr/>
            <p:nvPr/>
          </p:nvSpPr>
          <p:spPr>
            <a:xfrm>
              <a:off x="4750939" y="8088356"/>
              <a:ext cx="37314" cy="35327"/>
            </a:xfrm>
            <a:custGeom>
              <a:avLst/>
              <a:gdLst>
                <a:gd name="connsiteX0" fmla="*/ 37314 w 37314"/>
                <a:gd name="connsiteY0" fmla="*/ 17749 h 35327"/>
                <a:gd name="connsiteX1" fmla="*/ 17578 w 37314"/>
                <a:gd name="connsiteY1" fmla="*/ 35313 h 35327"/>
                <a:gd name="connsiteX2" fmla="*/ 15 w 37314"/>
                <a:gd name="connsiteY2" fmla="*/ 17025 h 35327"/>
                <a:gd name="connsiteX3" fmla="*/ 18846 w 37314"/>
                <a:gd name="connsiteY3" fmla="*/ 5 h 35327"/>
                <a:gd name="connsiteX4" fmla="*/ 37314 w 37314"/>
                <a:gd name="connsiteY4" fmla="*/ 17568 h 3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4" h="35327">
                  <a:moveTo>
                    <a:pt x="37314" y="17749"/>
                  </a:moveTo>
                  <a:cubicBezTo>
                    <a:pt x="35142" y="29157"/>
                    <a:pt x="29348" y="35675"/>
                    <a:pt x="17578" y="35313"/>
                  </a:cubicBezTo>
                  <a:cubicBezTo>
                    <a:pt x="5990" y="34950"/>
                    <a:pt x="-347" y="28975"/>
                    <a:pt x="15" y="17025"/>
                  </a:cubicBezTo>
                  <a:cubicBezTo>
                    <a:pt x="377" y="5074"/>
                    <a:pt x="7258" y="-176"/>
                    <a:pt x="18846" y="5"/>
                  </a:cubicBezTo>
                  <a:cubicBezTo>
                    <a:pt x="30796" y="186"/>
                    <a:pt x="35685" y="7610"/>
                    <a:pt x="37314" y="17568"/>
                  </a:cubicBezTo>
                  <a:close/>
                </a:path>
              </a:pathLst>
            </a:custGeom>
            <a:solidFill>
              <a:srgbClr val="EEEEEE"/>
            </a:solidFill>
            <a:ln w="18102" cap="flat">
              <a:noFill/>
              <a:prstDash val="solid"/>
              <a:miter/>
            </a:ln>
          </p:spPr>
          <p:txBody>
            <a:bodyPr rtlCol="0" anchor="ctr"/>
            <a:lstStyle/>
            <a:p>
              <a:endParaRPr lang="ja-JP" altLang="en-US" sz="1200"/>
            </a:p>
          </p:txBody>
        </p:sp>
        <p:sp>
          <p:nvSpPr>
            <p:cNvPr id="1389" name="フリーフォーム: 図形 1388">
              <a:extLst>
                <a:ext uri="{FF2B5EF4-FFF2-40B4-BE49-F238E27FC236}">
                  <a16:creationId xmlns:a16="http://schemas.microsoft.com/office/drawing/2014/main" id="{05031EC6-AC5C-6F27-4D64-F72B52A0FF84}"/>
                </a:ext>
              </a:extLst>
            </p:cNvPr>
            <p:cNvSpPr/>
            <p:nvPr/>
          </p:nvSpPr>
          <p:spPr>
            <a:xfrm>
              <a:off x="7215815" y="3270899"/>
              <a:ext cx="30419" cy="19736"/>
            </a:xfrm>
            <a:custGeom>
              <a:avLst/>
              <a:gdLst>
                <a:gd name="connsiteX0" fmla="*/ 30420 w 30419"/>
                <a:gd name="connsiteY0" fmla="*/ 5794 h 19736"/>
                <a:gd name="connsiteX1" fmla="*/ 0 w 30419"/>
                <a:gd name="connsiteY1" fmla="*/ 19736 h 19736"/>
                <a:gd name="connsiteX2" fmla="*/ 23539 w 30419"/>
                <a:gd name="connsiteY2" fmla="*/ 0 h 19736"/>
                <a:gd name="connsiteX3" fmla="*/ 30238 w 30419"/>
                <a:gd name="connsiteY3" fmla="*/ 5975 h 19736"/>
              </a:gdLst>
              <a:ahLst/>
              <a:cxnLst>
                <a:cxn ang="0">
                  <a:pos x="connsiteX0" y="connsiteY0"/>
                </a:cxn>
                <a:cxn ang="0">
                  <a:pos x="connsiteX1" y="connsiteY1"/>
                </a:cxn>
                <a:cxn ang="0">
                  <a:pos x="connsiteX2" y="connsiteY2"/>
                </a:cxn>
                <a:cxn ang="0">
                  <a:pos x="connsiteX3" y="connsiteY3"/>
                </a:cxn>
              </a:cxnLst>
              <a:rect l="l" t="t" r="r" b="b"/>
              <a:pathLst>
                <a:path w="30419" h="19736">
                  <a:moveTo>
                    <a:pt x="30420" y="5794"/>
                  </a:moveTo>
                  <a:cubicBezTo>
                    <a:pt x="22453" y="12494"/>
                    <a:pt x="13761" y="17745"/>
                    <a:pt x="0" y="19736"/>
                  </a:cubicBezTo>
                  <a:cubicBezTo>
                    <a:pt x="4708" y="6156"/>
                    <a:pt x="15391" y="4346"/>
                    <a:pt x="23539" y="0"/>
                  </a:cubicBezTo>
                  <a:cubicBezTo>
                    <a:pt x="25712" y="1992"/>
                    <a:pt x="28066" y="3983"/>
                    <a:pt x="30238" y="5975"/>
                  </a:cubicBezTo>
                  <a:close/>
                </a:path>
              </a:pathLst>
            </a:custGeom>
            <a:solidFill>
              <a:srgbClr val="FFFFFF"/>
            </a:solidFill>
            <a:ln w="18102" cap="flat">
              <a:noFill/>
              <a:prstDash val="solid"/>
              <a:miter/>
            </a:ln>
          </p:spPr>
          <p:txBody>
            <a:bodyPr rtlCol="0" anchor="ctr"/>
            <a:lstStyle/>
            <a:p>
              <a:endParaRPr lang="ja-JP" altLang="en-US" sz="1200"/>
            </a:p>
          </p:txBody>
        </p:sp>
        <p:sp>
          <p:nvSpPr>
            <p:cNvPr id="1390" name="フリーフォーム: 図形 1389">
              <a:extLst>
                <a:ext uri="{FF2B5EF4-FFF2-40B4-BE49-F238E27FC236}">
                  <a16:creationId xmlns:a16="http://schemas.microsoft.com/office/drawing/2014/main" id="{7C3B89A5-FAB6-CA24-3467-A5C92DF8FA7A}"/>
                </a:ext>
              </a:extLst>
            </p:cNvPr>
            <p:cNvSpPr/>
            <p:nvPr/>
          </p:nvSpPr>
          <p:spPr>
            <a:xfrm>
              <a:off x="7201330" y="3243710"/>
              <a:ext cx="18831" cy="13609"/>
            </a:xfrm>
            <a:custGeom>
              <a:avLst/>
              <a:gdLst>
                <a:gd name="connsiteX0" fmla="*/ 0 w 18831"/>
                <a:gd name="connsiteY0" fmla="*/ 7997 h 13609"/>
                <a:gd name="connsiteX1" fmla="*/ 18831 w 18831"/>
                <a:gd name="connsiteY1" fmla="*/ 1659 h 13609"/>
                <a:gd name="connsiteX2" fmla="*/ 5976 w 18831"/>
                <a:gd name="connsiteY2" fmla="*/ 13610 h 13609"/>
                <a:gd name="connsiteX3" fmla="*/ 0 w 18831"/>
                <a:gd name="connsiteY3" fmla="*/ 7816 h 13609"/>
              </a:gdLst>
              <a:ahLst/>
              <a:cxnLst>
                <a:cxn ang="0">
                  <a:pos x="connsiteX0" y="connsiteY0"/>
                </a:cxn>
                <a:cxn ang="0">
                  <a:pos x="connsiteX1" y="connsiteY1"/>
                </a:cxn>
                <a:cxn ang="0">
                  <a:pos x="connsiteX2" y="connsiteY2"/>
                </a:cxn>
                <a:cxn ang="0">
                  <a:pos x="connsiteX3" y="connsiteY3"/>
                </a:cxn>
              </a:cxnLst>
              <a:rect l="l" t="t" r="r" b="b"/>
              <a:pathLst>
                <a:path w="18831" h="13609">
                  <a:moveTo>
                    <a:pt x="0" y="7997"/>
                  </a:moveTo>
                  <a:cubicBezTo>
                    <a:pt x="5070" y="2746"/>
                    <a:pt x="10140" y="-2868"/>
                    <a:pt x="18831" y="1659"/>
                  </a:cubicBezTo>
                  <a:cubicBezTo>
                    <a:pt x="18831" y="10351"/>
                    <a:pt x="10683" y="10169"/>
                    <a:pt x="5976" y="13610"/>
                  </a:cubicBezTo>
                  <a:cubicBezTo>
                    <a:pt x="3983" y="11618"/>
                    <a:pt x="1992" y="9807"/>
                    <a:pt x="0" y="7816"/>
                  </a:cubicBezTo>
                  <a:close/>
                </a:path>
              </a:pathLst>
            </a:custGeom>
            <a:solidFill>
              <a:srgbClr val="FFFFFF"/>
            </a:solidFill>
            <a:ln w="18102" cap="flat">
              <a:noFill/>
              <a:prstDash val="solid"/>
              <a:miter/>
            </a:ln>
          </p:spPr>
          <p:txBody>
            <a:bodyPr rtlCol="0" anchor="ctr"/>
            <a:lstStyle/>
            <a:p>
              <a:endParaRPr lang="ja-JP" altLang="en-US" sz="1200"/>
            </a:p>
          </p:txBody>
        </p:sp>
        <p:sp>
          <p:nvSpPr>
            <p:cNvPr id="1391" name="フリーフォーム: 図形 1390">
              <a:extLst>
                <a:ext uri="{FF2B5EF4-FFF2-40B4-BE49-F238E27FC236}">
                  <a16:creationId xmlns:a16="http://schemas.microsoft.com/office/drawing/2014/main" id="{EDF43E6A-070F-63AE-D120-B81CFBD94ACE}"/>
                </a:ext>
              </a:extLst>
            </p:cNvPr>
            <p:cNvSpPr/>
            <p:nvPr/>
          </p:nvSpPr>
          <p:spPr>
            <a:xfrm>
              <a:off x="7192819" y="3285461"/>
              <a:ext cx="22633" cy="11693"/>
            </a:xfrm>
            <a:custGeom>
              <a:avLst/>
              <a:gdLst>
                <a:gd name="connsiteX0" fmla="*/ 0 w 22633"/>
                <a:gd name="connsiteY0" fmla="*/ 4994 h 11693"/>
                <a:gd name="connsiteX1" fmla="*/ 22633 w 22633"/>
                <a:gd name="connsiteY1" fmla="*/ 1554 h 11693"/>
                <a:gd name="connsiteX2" fmla="*/ 5251 w 22633"/>
                <a:gd name="connsiteY2" fmla="*/ 11693 h 11693"/>
                <a:gd name="connsiteX3" fmla="*/ 0 w 22633"/>
                <a:gd name="connsiteY3" fmla="*/ 5175 h 11693"/>
              </a:gdLst>
              <a:ahLst/>
              <a:cxnLst>
                <a:cxn ang="0">
                  <a:pos x="connsiteX0" y="connsiteY0"/>
                </a:cxn>
                <a:cxn ang="0">
                  <a:pos x="connsiteX1" y="connsiteY1"/>
                </a:cxn>
                <a:cxn ang="0">
                  <a:pos x="connsiteX2" y="connsiteY2"/>
                </a:cxn>
                <a:cxn ang="0">
                  <a:pos x="connsiteX3" y="connsiteY3"/>
                </a:cxn>
              </a:cxnLst>
              <a:rect l="l" t="t" r="r" b="b"/>
              <a:pathLst>
                <a:path w="22633" h="11693">
                  <a:moveTo>
                    <a:pt x="0" y="4994"/>
                  </a:moveTo>
                  <a:cubicBezTo>
                    <a:pt x="7243" y="4270"/>
                    <a:pt x="13580" y="-3154"/>
                    <a:pt x="22633" y="1554"/>
                  </a:cubicBezTo>
                  <a:cubicBezTo>
                    <a:pt x="20099" y="11512"/>
                    <a:pt x="12132" y="10788"/>
                    <a:pt x="5251" y="11693"/>
                  </a:cubicBezTo>
                  <a:cubicBezTo>
                    <a:pt x="3440" y="9521"/>
                    <a:pt x="1811" y="7348"/>
                    <a:pt x="0" y="5175"/>
                  </a:cubicBezTo>
                  <a:close/>
                </a:path>
              </a:pathLst>
            </a:custGeom>
            <a:solidFill>
              <a:srgbClr val="FFFFFF"/>
            </a:solidFill>
            <a:ln w="18102" cap="flat">
              <a:noFill/>
              <a:prstDash val="solid"/>
              <a:miter/>
            </a:ln>
          </p:spPr>
          <p:txBody>
            <a:bodyPr rtlCol="0" anchor="ctr"/>
            <a:lstStyle/>
            <a:p>
              <a:endParaRPr lang="ja-JP" altLang="en-US" sz="1200"/>
            </a:p>
          </p:txBody>
        </p:sp>
        <p:sp>
          <p:nvSpPr>
            <p:cNvPr id="1392" name="フリーフォーム: 図形 1391">
              <a:extLst>
                <a:ext uri="{FF2B5EF4-FFF2-40B4-BE49-F238E27FC236}">
                  <a16:creationId xmlns:a16="http://schemas.microsoft.com/office/drawing/2014/main" id="{8D6FE9B4-8D84-8D39-E680-D8FB32A61ABB}"/>
                </a:ext>
              </a:extLst>
            </p:cNvPr>
            <p:cNvSpPr/>
            <p:nvPr/>
          </p:nvSpPr>
          <p:spPr>
            <a:xfrm>
              <a:off x="7211650" y="3256233"/>
              <a:ext cx="19193" cy="15209"/>
            </a:xfrm>
            <a:custGeom>
              <a:avLst/>
              <a:gdLst>
                <a:gd name="connsiteX0" fmla="*/ 0 w 19193"/>
                <a:gd name="connsiteY0" fmla="*/ 10140 h 15209"/>
                <a:gd name="connsiteX1" fmla="*/ 19193 w 19193"/>
                <a:gd name="connsiteY1" fmla="*/ 0 h 15209"/>
                <a:gd name="connsiteX2" fmla="*/ 4708 w 19193"/>
                <a:gd name="connsiteY2" fmla="*/ 15210 h 15209"/>
                <a:gd name="connsiteX3" fmla="*/ 0 w 19193"/>
                <a:gd name="connsiteY3" fmla="*/ 10321 h 15209"/>
              </a:gdLst>
              <a:ahLst/>
              <a:cxnLst>
                <a:cxn ang="0">
                  <a:pos x="connsiteX0" y="connsiteY0"/>
                </a:cxn>
                <a:cxn ang="0">
                  <a:pos x="connsiteX1" y="connsiteY1"/>
                </a:cxn>
                <a:cxn ang="0">
                  <a:pos x="connsiteX2" y="connsiteY2"/>
                </a:cxn>
                <a:cxn ang="0">
                  <a:pos x="connsiteX3" y="connsiteY3"/>
                </a:cxn>
              </a:cxnLst>
              <a:rect l="l" t="t" r="r" b="b"/>
              <a:pathLst>
                <a:path w="19193" h="15209">
                  <a:moveTo>
                    <a:pt x="0" y="10140"/>
                  </a:moveTo>
                  <a:cubicBezTo>
                    <a:pt x="5794" y="7062"/>
                    <a:pt x="11588" y="3983"/>
                    <a:pt x="19193" y="0"/>
                  </a:cubicBezTo>
                  <a:cubicBezTo>
                    <a:pt x="18469" y="12494"/>
                    <a:pt x="10321" y="12494"/>
                    <a:pt x="4708" y="15210"/>
                  </a:cubicBezTo>
                  <a:cubicBezTo>
                    <a:pt x="3078" y="13580"/>
                    <a:pt x="1448" y="11950"/>
                    <a:pt x="0" y="10321"/>
                  </a:cubicBezTo>
                  <a:close/>
                </a:path>
              </a:pathLst>
            </a:custGeom>
            <a:solidFill>
              <a:srgbClr val="FFFFFF"/>
            </a:solidFill>
            <a:ln w="18102" cap="flat">
              <a:noFill/>
              <a:prstDash val="solid"/>
              <a:miter/>
            </a:ln>
          </p:spPr>
          <p:txBody>
            <a:bodyPr rtlCol="0" anchor="ctr"/>
            <a:lstStyle/>
            <a:p>
              <a:endParaRPr lang="ja-JP" altLang="en-US" sz="1200"/>
            </a:p>
          </p:txBody>
        </p:sp>
        <p:sp>
          <p:nvSpPr>
            <p:cNvPr id="1393" name="フリーフォーム: 図形 1392">
              <a:extLst>
                <a:ext uri="{FF2B5EF4-FFF2-40B4-BE49-F238E27FC236}">
                  <a16:creationId xmlns:a16="http://schemas.microsoft.com/office/drawing/2014/main" id="{C2F2A3BA-DEC3-52BF-50D3-B2A725710F06}"/>
                </a:ext>
              </a:extLst>
            </p:cNvPr>
            <p:cNvSpPr/>
            <p:nvPr/>
          </p:nvSpPr>
          <p:spPr>
            <a:xfrm>
              <a:off x="7198614" y="3266373"/>
              <a:ext cx="17744" cy="11226"/>
            </a:xfrm>
            <a:custGeom>
              <a:avLst/>
              <a:gdLst>
                <a:gd name="connsiteX0" fmla="*/ 0 w 17744"/>
                <a:gd name="connsiteY0" fmla="*/ 6518 h 11226"/>
                <a:gd name="connsiteX1" fmla="*/ 13037 w 17744"/>
                <a:gd name="connsiteY1" fmla="*/ 0 h 11226"/>
                <a:gd name="connsiteX2" fmla="*/ 17745 w 17744"/>
                <a:gd name="connsiteY2" fmla="*/ 4889 h 11226"/>
                <a:gd name="connsiteX3" fmla="*/ 4345 w 17744"/>
                <a:gd name="connsiteY3" fmla="*/ 11226 h 11226"/>
                <a:gd name="connsiteX4" fmla="*/ 0 w 17744"/>
                <a:gd name="connsiteY4" fmla="*/ 6518 h 11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4" h="11226">
                  <a:moveTo>
                    <a:pt x="0" y="6518"/>
                  </a:moveTo>
                  <a:cubicBezTo>
                    <a:pt x="4345" y="4346"/>
                    <a:pt x="8691" y="2173"/>
                    <a:pt x="13037" y="0"/>
                  </a:cubicBezTo>
                  <a:cubicBezTo>
                    <a:pt x="14666" y="1630"/>
                    <a:pt x="16296" y="3259"/>
                    <a:pt x="17745" y="4889"/>
                  </a:cubicBezTo>
                  <a:cubicBezTo>
                    <a:pt x="13218" y="7062"/>
                    <a:pt x="8691" y="9053"/>
                    <a:pt x="4345" y="11226"/>
                  </a:cubicBezTo>
                  <a:cubicBezTo>
                    <a:pt x="2897" y="9597"/>
                    <a:pt x="1448" y="8148"/>
                    <a:pt x="0" y="6518"/>
                  </a:cubicBezTo>
                  <a:close/>
                </a:path>
              </a:pathLst>
            </a:custGeom>
            <a:solidFill>
              <a:srgbClr val="FFFFFF"/>
            </a:solidFill>
            <a:ln w="18102" cap="flat">
              <a:noFill/>
              <a:prstDash val="solid"/>
              <a:miter/>
            </a:ln>
          </p:spPr>
          <p:txBody>
            <a:bodyPr rtlCol="0" anchor="ctr"/>
            <a:lstStyle/>
            <a:p>
              <a:endParaRPr lang="ja-JP" altLang="en-US" sz="1200"/>
            </a:p>
          </p:txBody>
        </p:sp>
        <p:sp>
          <p:nvSpPr>
            <p:cNvPr id="1394" name="フリーフォーム: 図形 1393">
              <a:extLst>
                <a:ext uri="{FF2B5EF4-FFF2-40B4-BE49-F238E27FC236}">
                  <a16:creationId xmlns:a16="http://schemas.microsoft.com/office/drawing/2014/main" id="{FDFF041A-3C3E-A2D4-B3EA-D053B0F5E2FC}"/>
                </a:ext>
              </a:extLst>
            </p:cNvPr>
            <p:cNvSpPr/>
            <p:nvPr/>
          </p:nvSpPr>
          <p:spPr>
            <a:xfrm>
              <a:off x="7194677" y="3251706"/>
              <a:ext cx="12628" cy="9962"/>
            </a:xfrm>
            <a:custGeom>
              <a:avLst/>
              <a:gdLst>
                <a:gd name="connsiteX0" fmla="*/ 12628 w 12628"/>
                <a:gd name="connsiteY0" fmla="*/ 5794 h 9962"/>
                <a:gd name="connsiteX1" fmla="*/ 678 w 12628"/>
                <a:gd name="connsiteY1" fmla="*/ 8148 h 9962"/>
                <a:gd name="connsiteX2" fmla="*/ 6653 w 12628"/>
                <a:gd name="connsiteY2" fmla="*/ 0 h 9962"/>
                <a:gd name="connsiteX3" fmla="*/ 12628 w 12628"/>
                <a:gd name="connsiteY3" fmla="*/ 5794 h 9962"/>
              </a:gdLst>
              <a:ahLst/>
              <a:cxnLst>
                <a:cxn ang="0">
                  <a:pos x="connsiteX0" y="connsiteY0"/>
                </a:cxn>
                <a:cxn ang="0">
                  <a:pos x="connsiteX1" y="connsiteY1"/>
                </a:cxn>
                <a:cxn ang="0">
                  <a:pos x="connsiteX2" y="connsiteY2"/>
                </a:cxn>
                <a:cxn ang="0">
                  <a:pos x="connsiteX3" y="connsiteY3"/>
                </a:cxn>
              </a:cxnLst>
              <a:rect l="l" t="t" r="r" b="b"/>
              <a:pathLst>
                <a:path w="12628" h="9962">
                  <a:moveTo>
                    <a:pt x="12628" y="5794"/>
                  </a:moveTo>
                  <a:cubicBezTo>
                    <a:pt x="8645" y="7062"/>
                    <a:pt x="4118" y="12856"/>
                    <a:pt x="678" y="8148"/>
                  </a:cubicBezTo>
                  <a:cubicBezTo>
                    <a:pt x="-2039" y="4527"/>
                    <a:pt x="4118" y="2535"/>
                    <a:pt x="6653" y="0"/>
                  </a:cubicBezTo>
                  <a:cubicBezTo>
                    <a:pt x="8645" y="1992"/>
                    <a:pt x="10636" y="3803"/>
                    <a:pt x="12628" y="5794"/>
                  </a:cubicBezTo>
                  <a:close/>
                </a:path>
              </a:pathLst>
            </a:custGeom>
            <a:solidFill>
              <a:srgbClr val="FFFFFF"/>
            </a:solidFill>
            <a:ln w="18102" cap="flat">
              <a:noFill/>
              <a:prstDash val="solid"/>
              <a:miter/>
            </a:ln>
          </p:spPr>
          <p:txBody>
            <a:bodyPr rtlCol="0" anchor="ctr"/>
            <a:lstStyle/>
            <a:p>
              <a:endParaRPr lang="ja-JP" altLang="en-US" sz="1200"/>
            </a:p>
          </p:txBody>
        </p:sp>
        <p:sp>
          <p:nvSpPr>
            <p:cNvPr id="1395" name="フリーフォーム: 図形 1394">
              <a:extLst>
                <a:ext uri="{FF2B5EF4-FFF2-40B4-BE49-F238E27FC236}">
                  <a16:creationId xmlns:a16="http://schemas.microsoft.com/office/drawing/2014/main" id="{D5AD5944-AC62-2B4C-08AA-148B15F41273}"/>
                </a:ext>
              </a:extLst>
            </p:cNvPr>
            <p:cNvSpPr/>
            <p:nvPr/>
          </p:nvSpPr>
          <p:spPr>
            <a:xfrm>
              <a:off x="7234284" y="3255690"/>
              <a:ext cx="4888" cy="2897"/>
            </a:xfrm>
            <a:custGeom>
              <a:avLst/>
              <a:gdLst>
                <a:gd name="connsiteX0" fmla="*/ 4889 w 4888"/>
                <a:gd name="connsiteY0" fmla="*/ 1449 h 2897"/>
                <a:gd name="connsiteX1" fmla="*/ 1630 w 4888"/>
                <a:gd name="connsiteY1" fmla="*/ 2897 h 2897"/>
                <a:gd name="connsiteX2" fmla="*/ 0 w 4888"/>
                <a:gd name="connsiteY2" fmla="*/ 1449 h 2897"/>
                <a:gd name="connsiteX3" fmla="*/ 3259 w 4888"/>
                <a:gd name="connsiteY3" fmla="*/ 0 h 2897"/>
                <a:gd name="connsiteX4" fmla="*/ 4889 w 4888"/>
                <a:gd name="connsiteY4" fmla="*/ 1449 h 2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 h="2897">
                  <a:moveTo>
                    <a:pt x="4889" y="1449"/>
                  </a:moveTo>
                  <a:cubicBezTo>
                    <a:pt x="3802" y="1992"/>
                    <a:pt x="2716" y="2716"/>
                    <a:pt x="1630" y="2897"/>
                  </a:cubicBezTo>
                  <a:cubicBezTo>
                    <a:pt x="1268" y="2897"/>
                    <a:pt x="543" y="1992"/>
                    <a:pt x="0" y="1449"/>
                  </a:cubicBezTo>
                  <a:cubicBezTo>
                    <a:pt x="1086" y="905"/>
                    <a:pt x="2173" y="181"/>
                    <a:pt x="3259" y="0"/>
                  </a:cubicBezTo>
                  <a:cubicBezTo>
                    <a:pt x="3621" y="0"/>
                    <a:pt x="4345" y="905"/>
                    <a:pt x="4889" y="1449"/>
                  </a:cubicBezTo>
                  <a:close/>
                </a:path>
              </a:pathLst>
            </a:custGeom>
            <a:solidFill>
              <a:srgbClr val="FFFFFF"/>
            </a:solidFill>
            <a:ln w="18102" cap="flat">
              <a:noFill/>
              <a:prstDash val="solid"/>
              <a:miter/>
            </a:ln>
          </p:spPr>
          <p:txBody>
            <a:bodyPr rtlCol="0" anchor="ctr"/>
            <a:lstStyle/>
            <a:p>
              <a:endParaRPr lang="ja-JP" altLang="en-US" sz="1200"/>
            </a:p>
          </p:txBody>
        </p:sp>
        <p:sp>
          <p:nvSpPr>
            <p:cNvPr id="1396" name="フリーフォーム: 図形 1395">
              <a:extLst>
                <a:ext uri="{FF2B5EF4-FFF2-40B4-BE49-F238E27FC236}">
                  <a16:creationId xmlns:a16="http://schemas.microsoft.com/office/drawing/2014/main" id="{896B13A5-F7F0-AF18-FDA4-093C9A149862}"/>
                </a:ext>
              </a:extLst>
            </p:cNvPr>
            <p:cNvSpPr/>
            <p:nvPr/>
          </p:nvSpPr>
          <p:spPr>
            <a:xfrm>
              <a:off x="6025109" y="2885770"/>
              <a:ext cx="35138" cy="27464"/>
            </a:xfrm>
            <a:custGeom>
              <a:avLst/>
              <a:gdLst>
                <a:gd name="connsiteX0" fmla="*/ 18842 w 35138"/>
                <a:gd name="connsiteY0" fmla="*/ 27160 h 27464"/>
                <a:gd name="connsiteX1" fmla="*/ 11 w 35138"/>
                <a:gd name="connsiteY1" fmla="*/ 14666 h 27464"/>
                <a:gd name="connsiteX2" fmla="*/ 18480 w 35138"/>
                <a:gd name="connsiteY2" fmla="*/ 0 h 27464"/>
                <a:gd name="connsiteX3" fmla="*/ 35138 w 35138"/>
                <a:gd name="connsiteY3" fmla="*/ 14123 h 27464"/>
                <a:gd name="connsiteX4" fmla="*/ 18842 w 35138"/>
                <a:gd name="connsiteY4" fmla="*/ 27341 h 2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8" h="27464">
                  <a:moveTo>
                    <a:pt x="18842" y="27160"/>
                  </a:moveTo>
                  <a:cubicBezTo>
                    <a:pt x="9065" y="27341"/>
                    <a:pt x="554" y="28427"/>
                    <a:pt x="11" y="14666"/>
                  </a:cubicBezTo>
                  <a:cubicBezTo>
                    <a:pt x="-351" y="0"/>
                    <a:pt x="8159" y="0"/>
                    <a:pt x="18480" y="0"/>
                  </a:cubicBezTo>
                  <a:cubicBezTo>
                    <a:pt x="28439" y="0"/>
                    <a:pt x="35138" y="1448"/>
                    <a:pt x="35138" y="14123"/>
                  </a:cubicBezTo>
                  <a:cubicBezTo>
                    <a:pt x="35138" y="27160"/>
                    <a:pt x="27533" y="27884"/>
                    <a:pt x="18842" y="27341"/>
                  </a:cubicBezTo>
                  <a:close/>
                </a:path>
              </a:pathLst>
            </a:custGeom>
            <a:solidFill>
              <a:srgbClr val="F5F5F5"/>
            </a:solidFill>
            <a:ln w="18102" cap="flat">
              <a:noFill/>
              <a:prstDash val="solid"/>
              <a:miter/>
            </a:ln>
          </p:spPr>
          <p:txBody>
            <a:bodyPr rtlCol="0" anchor="ctr"/>
            <a:lstStyle/>
            <a:p>
              <a:endParaRPr lang="ja-JP" altLang="en-US" sz="1200"/>
            </a:p>
          </p:txBody>
        </p:sp>
        <p:sp>
          <p:nvSpPr>
            <p:cNvPr id="1397" name="フリーフォーム: 図形 1396">
              <a:extLst>
                <a:ext uri="{FF2B5EF4-FFF2-40B4-BE49-F238E27FC236}">
                  <a16:creationId xmlns:a16="http://schemas.microsoft.com/office/drawing/2014/main" id="{394791E1-E700-93A8-46DB-09FDCCFFE409}"/>
                </a:ext>
              </a:extLst>
            </p:cNvPr>
            <p:cNvSpPr/>
            <p:nvPr/>
          </p:nvSpPr>
          <p:spPr>
            <a:xfrm>
              <a:off x="8287005" y="8088857"/>
              <a:ext cx="48845" cy="98214"/>
            </a:xfrm>
            <a:custGeom>
              <a:avLst/>
              <a:gdLst>
                <a:gd name="connsiteX0" fmla="*/ 181 w 48845"/>
                <a:gd name="connsiteY0" fmla="*/ 55272 h 98214"/>
                <a:gd name="connsiteX1" fmla="*/ 4346 w 48845"/>
                <a:gd name="connsiteY1" fmla="*/ 16886 h 98214"/>
                <a:gd name="connsiteX2" fmla="*/ 24807 w 48845"/>
                <a:gd name="connsiteY2" fmla="*/ 47 h 98214"/>
                <a:gd name="connsiteX3" fmla="*/ 44543 w 48845"/>
                <a:gd name="connsiteY3" fmla="*/ 18153 h 98214"/>
                <a:gd name="connsiteX4" fmla="*/ 45629 w 48845"/>
                <a:gd name="connsiteY4" fmla="*/ 75552 h 98214"/>
                <a:gd name="connsiteX5" fmla="*/ 24625 w 48845"/>
                <a:gd name="connsiteY5" fmla="*/ 98185 h 98214"/>
                <a:gd name="connsiteX6" fmla="*/ 1811 w 48845"/>
                <a:gd name="connsiteY6" fmla="*/ 74465 h 98214"/>
                <a:gd name="connsiteX7" fmla="*/ 0 w 48845"/>
                <a:gd name="connsiteY7" fmla="*/ 55453 h 9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45" h="98214">
                  <a:moveTo>
                    <a:pt x="181" y="55272"/>
                  </a:moveTo>
                  <a:cubicBezTo>
                    <a:pt x="362" y="38976"/>
                    <a:pt x="181" y="27750"/>
                    <a:pt x="4346" y="16886"/>
                  </a:cubicBezTo>
                  <a:cubicBezTo>
                    <a:pt x="8148" y="7109"/>
                    <a:pt x="13037" y="-677"/>
                    <a:pt x="24807" y="47"/>
                  </a:cubicBezTo>
                  <a:cubicBezTo>
                    <a:pt x="36213" y="590"/>
                    <a:pt x="41826" y="8014"/>
                    <a:pt x="44543" y="18153"/>
                  </a:cubicBezTo>
                  <a:cubicBezTo>
                    <a:pt x="49793" y="37166"/>
                    <a:pt x="50337" y="56359"/>
                    <a:pt x="45629" y="75552"/>
                  </a:cubicBezTo>
                  <a:cubicBezTo>
                    <a:pt x="42732" y="87321"/>
                    <a:pt x="38749" y="97642"/>
                    <a:pt x="24625" y="98185"/>
                  </a:cubicBezTo>
                  <a:cubicBezTo>
                    <a:pt x="8510" y="98910"/>
                    <a:pt x="5070" y="86053"/>
                    <a:pt x="1811" y="74465"/>
                  </a:cubicBezTo>
                  <a:cubicBezTo>
                    <a:pt x="-362" y="66860"/>
                    <a:pt x="181" y="58531"/>
                    <a:pt x="0" y="55453"/>
                  </a:cubicBezTo>
                  <a:close/>
                </a:path>
              </a:pathLst>
            </a:custGeom>
            <a:solidFill>
              <a:srgbClr val="F5F5F5"/>
            </a:solidFill>
            <a:ln w="18102" cap="flat">
              <a:noFill/>
              <a:prstDash val="solid"/>
              <a:miter/>
            </a:ln>
          </p:spPr>
          <p:txBody>
            <a:bodyPr rtlCol="0" anchor="ctr"/>
            <a:lstStyle/>
            <a:p>
              <a:endParaRPr lang="ja-JP" altLang="en-US" sz="1200"/>
            </a:p>
          </p:txBody>
        </p:sp>
        <p:sp>
          <p:nvSpPr>
            <p:cNvPr id="1398" name="フリーフォーム: 図形 1397">
              <a:extLst>
                <a:ext uri="{FF2B5EF4-FFF2-40B4-BE49-F238E27FC236}">
                  <a16:creationId xmlns:a16="http://schemas.microsoft.com/office/drawing/2014/main" id="{40306D6F-F6A6-B148-379C-DE91AAF129E9}"/>
                </a:ext>
              </a:extLst>
            </p:cNvPr>
            <p:cNvSpPr/>
            <p:nvPr/>
          </p:nvSpPr>
          <p:spPr>
            <a:xfrm>
              <a:off x="4549245" y="8088538"/>
              <a:ext cx="48344" cy="98684"/>
            </a:xfrm>
            <a:custGeom>
              <a:avLst/>
              <a:gdLst>
                <a:gd name="connsiteX0" fmla="*/ 0 w 48344"/>
                <a:gd name="connsiteY0" fmla="*/ 50883 h 98684"/>
                <a:gd name="connsiteX1" fmla="*/ 4165 w 48344"/>
                <a:gd name="connsiteY1" fmla="*/ 15575 h 98684"/>
                <a:gd name="connsiteX2" fmla="*/ 23720 w 48344"/>
                <a:gd name="connsiteY2" fmla="*/ 3 h 98684"/>
                <a:gd name="connsiteX3" fmla="*/ 43456 w 48344"/>
                <a:gd name="connsiteY3" fmla="*/ 15756 h 98684"/>
                <a:gd name="connsiteX4" fmla="*/ 43456 w 48344"/>
                <a:gd name="connsiteY4" fmla="*/ 83294 h 98684"/>
                <a:gd name="connsiteX5" fmla="*/ 23539 w 48344"/>
                <a:gd name="connsiteY5" fmla="*/ 98684 h 98684"/>
                <a:gd name="connsiteX6" fmla="*/ 3983 w 48344"/>
                <a:gd name="connsiteY6" fmla="*/ 83113 h 98684"/>
                <a:gd name="connsiteX7" fmla="*/ 0 w 48344"/>
                <a:gd name="connsiteY7" fmla="*/ 50883 h 9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44" h="98684">
                  <a:moveTo>
                    <a:pt x="0" y="50883"/>
                  </a:moveTo>
                  <a:cubicBezTo>
                    <a:pt x="1449" y="38027"/>
                    <a:pt x="-724" y="26439"/>
                    <a:pt x="4165" y="15575"/>
                  </a:cubicBezTo>
                  <a:cubicBezTo>
                    <a:pt x="8148" y="7065"/>
                    <a:pt x="12856" y="-178"/>
                    <a:pt x="23720" y="3"/>
                  </a:cubicBezTo>
                  <a:cubicBezTo>
                    <a:pt x="34403" y="3"/>
                    <a:pt x="40921" y="7246"/>
                    <a:pt x="43456" y="15756"/>
                  </a:cubicBezTo>
                  <a:cubicBezTo>
                    <a:pt x="49975" y="38027"/>
                    <a:pt x="49975" y="61023"/>
                    <a:pt x="43456" y="83294"/>
                  </a:cubicBezTo>
                  <a:cubicBezTo>
                    <a:pt x="40921" y="91804"/>
                    <a:pt x="34584" y="98684"/>
                    <a:pt x="23539" y="98684"/>
                  </a:cubicBezTo>
                  <a:cubicBezTo>
                    <a:pt x="12675" y="98684"/>
                    <a:pt x="7967" y="91804"/>
                    <a:pt x="3983" y="83113"/>
                  </a:cubicBezTo>
                  <a:cubicBezTo>
                    <a:pt x="-1086" y="72249"/>
                    <a:pt x="2173" y="60480"/>
                    <a:pt x="0" y="50883"/>
                  </a:cubicBezTo>
                  <a:close/>
                </a:path>
              </a:pathLst>
            </a:custGeom>
            <a:solidFill>
              <a:srgbClr val="F5F5F5"/>
            </a:solidFill>
            <a:ln w="18102" cap="flat">
              <a:noFill/>
              <a:prstDash val="solid"/>
              <a:miter/>
            </a:ln>
          </p:spPr>
          <p:txBody>
            <a:bodyPr rtlCol="0" anchor="ctr"/>
            <a:lstStyle/>
            <a:p>
              <a:endParaRPr lang="ja-JP" altLang="en-US" sz="1200"/>
            </a:p>
          </p:txBody>
        </p:sp>
        <p:sp>
          <p:nvSpPr>
            <p:cNvPr id="1399" name="フリーフォーム: 図形 1398">
              <a:extLst>
                <a:ext uri="{FF2B5EF4-FFF2-40B4-BE49-F238E27FC236}">
                  <a16:creationId xmlns:a16="http://schemas.microsoft.com/office/drawing/2014/main" id="{583A7C25-729C-6E95-D2ED-3BB7E0B01BBF}"/>
                </a:ext>
              </a:extLst>
            </p:cNvPr>
            <p:cNvSpPr/>
            <p:nvPr/>
          </p:nvSpPr>
          <p:spPr>
            <a:xfrm>
              <a:off x="7411910" y="3236938"/>
              <a:ext cx="38929" cy="34799"/>
            </a:xfrm>
            <a:custGeom>
              <a:avLst/>
              <a:gdLst>
                <a:gd name="connsiteX0" fmla="*/ 0 w 38929"/>
                <a:gd name="connsiteY0" fmla="*/ 31788 h 34799"/>
                <a:gd name="connsiteX1" fmla="*/ 22633 w 38929"/>
                <a:gd name="connsiteY1" fmla="*/ 102 h 34799"/>
                <a:gd name="connsiteX2" fmla="*/ 38929 w 38929"/>
                <a:gd name="connsiteY2" fmla="*/ 32513 h 34799"/>
                <a:gd name="connsiteX3" fmla="*/ 0 w 38929"/>
                <a:gd name="connsiteY3" fmla="*/ 31788 h 34799"/>
              </a:gdLst>
              <a:ahLst/>
              <a:cxnLst>
                <a:cxn ang="0">
                  <a:pos x="connsiteX0" y="connsiteY0"/>
                </a:cxn>
                <a:cxn ang="0">
                  <a:pos x="connsiteX1" y="connsiteY1"/>
                </a:cxn>
                <a:cxn ang="0">
                  <a:pos x="connsiteX2" y="connsiteY2"/>
                </a:cxn>
                <a:cxn ang="0">
                  <a:pos x="connsiteX3" y="connsiteY3"/>
                </a:cxn>
              </a:cxnLst>
              <a:rect l="l" t="t" r="r" b="b"/>
              <a:pathLst>
                <a:path w="38929" h="34799">
                  <a:moveTo>
                    <a:pt x="0" y="31788"/>
                  </a:moveTo>
                  <a:cubicBezTo>
                    <a:pt x="11407" y="21106"/>
                    <a:pt x="7243" y="-1709"/>
                    <a:pt x="22633" y="102"/>
                  </a:cubicBezTo>
                  <a:cubicBezTo>
                    <a:pt x="37118" y="1731"/>
                    <a:pt x="22271" y="24365"/>
                    <a:pt x="38929" y="32513"/>
                  </a:cubicBezTo>
                  <a:cubicBezTo>
                    <a:pt x="23901" y="35410"/>
                    <a:pt x="13037" y="35953"/>
                    <a:pt x="0" y="31788"/>
                  </a:cubicBezTo>
                  <a:close/>
                </a:path>
              </a:pathLst>
            </a:custGeom>
            <a:solidFill>
              <a:srgbClr val="FFFFFF"/>
            </a:solidFill>
            <a:ln w="18102" cap="flat">
              <a:noFill/>
              <a:prstDash val="solid"/>
              <a:miter/>
            </a:ln>
          </p:spPr>
          <p:txBody>
            <a:bodyPr rtlCol="0" anchor="ctr"/>
            <a:lstStyle/>
            <a:p>
              <a:endParaRPr lang="ja-JP" altLang="en-US" sz="1200"/>
            </a:p>
          </p:txBody>
        </p:sp>
        <p:sp>
          <p:nvSpPr>
            <p:cNvPr id="1400" name="フリーフォーム: 図形 1399">
              <a:extLst>
                <a:ext uri="{FF2B5EF4-FFF2-40B4-BE49-F238E27FC236}">
                  <a16:creationId xmlns:a16="http://schemas.microsoft.com/office/drawing/2014/main" id="{2C88615E-2A7B-1466-7502-58005E63B388}"/>
                </a:ext>
              </a:extLst>
            </p:cNvPr>
            <p:cNvSpPr/>
            <p:nvPr/>
          </p:nvSpPr>
          <p:spPr>
            <a:xfrm>
              <a:off x="6971103" y="3225176"/>
              <a:ext cx="27432" cy="14863"/>
            </a:xfrm>
            <a:custGeom>
              <a:avLst/>
              <a:gdLst>
                <a:gd name="connsiteX0" fmla="*/ 27432 w 27432"/>
                <a:gd name="connsiteY0" fmla="*/ 457 h 14863"/>
                <a:gd name="connsiteX1" fmla="*/ 6066 w 27432"/>
                <a:gd name="connsiteY1" fmla="*/ 13494 h 14863"/>
                <a:gd name="connsiteX2" fmla="*/ 635 w 27432"/>
                <a:gd name="connsiteY2" fmla="*/ 4259 h 14863"/>
                <a:gd name="connsiteX3" fmla="*/ 27432 w 27432"/>
                <a:gd name="connsiteY3" fmla="*/ 457 h 14863"/>
              </a:gdLst>
              <a:ahLst/>
              <a:cxnLst>
                <a:cxn ang="0">
                  <a:pos x="connsiteX0" y="connsiteY0"/>
                </a:cxn>
                <a:cxn ang="0">
                  <a:pos x="connsiteX1" y="connsiteY1"/>
                </a:cxn>
                <a:cxn ang="0">
                  <a:pos x="connsiteX2" y="connsiteY2"/>
                </a:cxn>
                <a:cxn ang="0">
                  <a:pos x="connsiteX3" y="connsiteY3"/>
                </a:cxn>
              </a:cxnLst>
              <a:rect l="l" t="t" r="r" b="b"/>
              <a:pathLst>
                <a:path w="27432" h="14863">
                  <a:moveTo>
                    <a:pt x="27432" y="457"/>
                  </a:moveTo>
                  <a:cubicBezTo>
                    <a:pt x="25802" y="17477"/>
                    <a:pt x="15482" y="15667"/>
                    <a:pt x="6066" y="13494"/>
                  </a:cubicBezTo>
                  <a:cubicBezTo>
                    <a:pt x="2264" y="12588"/>
                    <a:pt x="-1538" y="6613"/>
                    <a:pt x="635" y="4259"/>
                  </a:cubicBezTo>
                  <a:cubicBezTo>
                    <a:pt x="8239" y="-4070"/>
                    <a:pt x="18017" y="2811"/>
                    <a:pt x="27432" y="457"/>
                  </a:cubicBezTo>
                  <a:close/>
                </a:path>
              </a:pathLst>
            </a:custGeom>
            <a:solidFill>
              <a:srgbClr val="CDCDCD"/>
            </a:solidFill>
            <a:ln w="18102" cap="flat">
              <a:noFill/>
              <a:prstDash val="solid"/>
              <a:miter/>
            </a:ln>
          </p:spPr>
          <p:txBody>
            <a:bodyPr rtlCol="0" anchor="ctr"/>
            <a:lstStyle/>
            <a:p>
              <a:endParaRPr lang="ja-JP" altLang="en-US" sz="1200"/>
            </a:p>
          </p:txBody>
        </p:sp>
        <p:sp>
          <p:nvSpPr>
            <p:cNvPr id="1401" name="フリーフォーム: 図形 1400">
              <a:extLst>
                <a:ext uri="{FF2B5EF4-FFF2-40B4-BE49-F238E27FC236}">
                  <a16:creationId xmlns:a16="http://schemas.microsoft.com/office/drawing/2014/main" id="{F528E7FE-370C-60F4-E780-BDC847A89F1B}"/>
                </a:ext>
              </a:extLst>
            </p:cNvPr>
            <p:cNvSpPr/>
            <p:nvPr/>
          </p:nvSpPr>
          <p:spPr>
            <a:xfrm>
              <a:off x="6971013" y="3264381"/>
              <a:ext cx="2715" cy="4164"/>
            </a:xfrm>
            <a:custGeom>
              <a:avLst/>
              <a:gdLst>
                <a:gd name="connsiteX0" fmla="*/ 1449 w 2715"/>
                <a:gd name="connsiteY0" fmla="*/ 0 h 4164"/>
                <a:gd name="connsiteX1" fmla="*/ 2716 w 2715"/>
                <a:gd name="connsiteY1" fmla="*/ 2897 h 4164"/>
                <a:gd name="connsiteX2" fmla="*/ 1268 w 2715"/>
                <a:gd name="connsiteY2" fmla="*/ 4165 h 4164"/>
                <a:gd name="connsiteX3" fmla="*/ 0 w 2715"/>
                <a:gd name="connsiteY3" fmla="*/ 1268 h 4164"/>
                <a:gd name="connsiteX4" fmla="*/ 1449 w 2715"/>
                <a:gd name="connsiteY4" fmla="*/ 0 h 4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5" h="4164">
                  <a:moveTo>
                    <a:pt x="1449" y="0"/>
                  </a:moveTo>
                  <a:cubicBezTo>
                    <a:pt x="1992" y="905"/>
                    <a:pt x="2535" y="1992"/>
                    <a:pt x="2716" y="2897"/>
                  </a:cubicBezTo>
                  <a:cubicBezTo>
                    <a:pt x="2716" y="3259"/>
                    <a:pt x="1811" y="3803"/>
                    <a:pt x="1268" y="4165"/>
                  </a:cubicBezTo>
                  <a:cubicBezTo>
                    <a:pt x="906" y="3259"/>
                    <a:pt x="181" y="2354"/>
                    <a:pt x="0" y="1268"/>
                  </a:cubicBezTo>
                  <a:cubicBezTo>
                    <a:pt x="0" y="905"/>
                    <a:pt x="906" y="362"/>
                    <a:pt x="1449" y="0"/>
                  </a:cubicBezTo>
                  <a:close/>
                </a:path>
              </a:pathLst>
            </a:custGeom>
            <a:solidFill>
              <a:srgbClr val="FFFFFF"/>
            </a:solidFill>
            <a:ln w="18102" cap="flat">
              <a:noFill/>
              <a:prstDash val="solid"/>
              <a:miter/>
            </a:ln>
          </p:spPr>
          <p:txBody>
            <a:bodyPr rtlCol="0" anchor="ctr"/>
            <a:lstStyle/>
            <a:p>
              <a:endParaRPr lang="ja-JP" altLang="en-US" sz="1200"/>
            </a:p>
          </p:txBody>
        </p:sp>
        <p:sp>
          <p:nvSpPr>
            <p:cNvPr id="1402" name="フリーフォーム: 図形 1401">
              <a:extLst>
                <a:ext uri="{FF2B5EF4-FFF2-40B4-BE49-F238E27FC236}">
                  <a16:creationId xmlns:a16="http://schemas.microsoft.com/office/drawing/2014/main" id="{7BBE2B5E-39A9-811D-04C8-8531B3FB3647}"/>
                </a:ext>
              </a:extLst>
            </p:cNvPr>
            <p:cNvSpPr/>
            <p:nvPr/>
          </p:nvSpPr>
          <p:spPr>
            <a:xfrm>
              <a:off x="5652070" y="3217267"/>
              <a:ext cx="79359" cy="12892"/>
            </a:xfrm>
            <a:custGeom>
              <a:avLst/>
              <a:gdLst>
                <a:gd name="connsiteX0" fmla="*/ 79360 w 79359"/>
                <a:gd name="connsiteY0" fmla="*/ 12531 h 12892"/>
                <a:gd name="connsiteX1" fmla="*/ 9106 w 79359"/>
                <a:gd name="connsiteY1" fmla="*/ 12168 h 12892"/>
                <a:gd name="connsiteX2" fmla="*/ 52 w 79359"/>
                <a:gd name="connsiteY2" fmla="*/ 8366 h 12892"/>
                <a:gd name="connsiteX3" fmla="*/ 6570 w 79359"/>
                <a:gd name="connsiteY3" fmla="*/ 399 h 12892"/>
                <a:gd name="connsiteX4" fmla="*/ 71936 w 79359"/>
                <a:gd name="connsiteY4" fmla="*/ 37 h 12892"/>
                <a:gd name="connsiteX5" fmla="*/ 78816 w 79359"/>
                <a:gd name="connsiteY5" fmla="*/ 12893 h 12892"/>
                <a:gd name="connsiteX6" fmla="*/ 79178 w 79359"/>
                <a:gd name="connsiteY6" fmla="*/ 12349 h 1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59" h="12892">
                  <a:moveTo>
                    <a:pt x="79360" y="12531"/>
                  </a:moveTo>
                  <a:cubicBezTo>
                    <a:pt x="56002" y="12531"/>
                    <a:pt x="32644" y="12168"/>
                    <a:pt x="9106" y="12168"/>
                  </a:cubicBezTo>
                  <a:cubicBezTo>
                    <a:pt x="5484" y="12168"/>
                    <a:pt x="777" y="14884"/>
                    <a:pt x="52" y="8366"/>
                  </a:cubicBezTo>
                  <a:cubicBezTo>
                    <a:pt x="-310" y="3839"/>
                    <a:pt x="1139" y="399"/>
                    <a:pt x="6570" y="399"/>
                  </a:cubicBezTo>
                  <a:cubicBezTo>
                    <a:pt x="28299" y="399"/>
                    <a:pt x="50208" y="-144"/>
                    <a:pt x="71936" y="37"/>
                  </a:cubicBezTo>
                  <a:cubicBezTo>
                    <a:pt x="80446" y="37"/>
                    <a:pt x="77911" y="8004"/>
                    <a:pt x="78816" y="12893"/>
                  </a:cubicBezTo>
                  <a:cubicBezTo>
                    <a:pt x="78816" y="12893"/>
                    <a:pt x="79178" y="12349"/>
                    <a:pt x="79178" y="12349"/>
                  </a:cubicBezTo>
                  <a:close/>
                </a:path>
              </a:pathLst>
            </a:custGeom>
            <a:solidFill>
              <a:srgbClr val="CDCDCD"/>
            </a:solidFill>
            <a:ln w="18102" cap="flat">
              <a:noFill/>
              <a:prstDash val="solid"/>
              <a:miter/>
            </a:ln>
          </p:spPr>
          <p:txBody>
            <a:bodyPr rtlCol="0" anchor="ctr"/>
            <a:lstStyle/>
            <a:p>
              <a:endParaRPr lang="ja-JP" altLang="en-US" sz="1200"/>
            </a:p>
          </p:txBody>
        </p:sp>
        <p:sp>
          <p:nvSpPr>
            <p:cNvPr id="1403" name="フリーフォーム: 図形 1402">
              <a:extLst>
                <a:ext uri="{FF2B5EF4-FFF2-40B4-BE49-F238E27FC236}">
                  <a16:creationId xmlns:a16="http://schemas.microsoft.com/office/drawing/2014/main" id="{CA4B5F83-26BC-D5CC-1A06-5FC52C669C66}"/>
                </a:ext>
              </a:extLst>
            </p:cNvPr>
            <p:cNvSpPr/>
            <p:nvPr/>
          </p:nvSpPr>
          <p:spPr>
            <a:xfrm>
              <a:off x="5680731" y="3235532"/>
              <a:ext cx="26616" cy="13639"/>
            </a:xfrm>
            <a:custGeom>
              <a:avLst/>
              <a:gdLst>
                <a:gd name="connsiteX0" fmla="*/ 0 w 26616"/>
                <a:gd name="connsiteY0" fmla="*/ 13639 h 13639"/>
                <a:gd name="connsiteX1" fmla="*/ 13218 w 26616"/>
                <a:gd name="connsiteY1" fmla="*/ 59 h 13639"/>
                <a:gd name="connsiteX2" fmla="*/ 26617 w 26616"/>
                <a:gd name="connsiteY2" fmla="*/ 13639 h 13639"/>
                <a:gd name="connsiteX3" fmla="*/ 0 w 26616"/>
                <a:gd name="connsiteY3" fmla="*/ 13639 h 13639"/>
              </a:gdLst>
              <a:ahLst/>
              <a:cxnLst>
                <a:cxn ang="0">
                  <a:pos x="connsiteX0" y="connsiteY0"/>
                </a:cxn>
                <a:cxn ang="0">
                  <a:pos x="connsiteX1" y="connsiteY1"/>
                </a:cxn>
                <a:cxn ang="0">
                  <a:pos x="connsiteX2" y="connsiteY2"/>
                </a:cxn>
                <a:cxn ang="0">
                  <a:pos x="connsiteX3" y="connsiteY3"/>
                </a:cxn>
              </a:cxnLst>
              <a:rect l="l" t="t" r="r" b="b"/>
              <a:pathLst>
                <a:path w="26616" h="13639">
                  <a:moveTo>
                    <a:pt x="0" y="13639"/>
                  </a:moveTo>
                  <a:cubicBezTo>
                    <a:pt x="0" y="4405"/>
                    <a:pt x="4346" y="784"/>
                    <a:pt x="13218" y="59"/>
                  </a:cubicBezTo>
                  <a:cubicBezTo>
                    <a:pt x="23177" y="-665"/>
                    <a:pt x="24987" y="5310"/>
                    <a:pt x="26617" y="13639"/>
                  </a:cubicBezTo>
                  <a:lnTo>
                    <a:pt x="0" y="13639"/>
                  </a:lnTo>
                  <a:close/>
                </a:path>
              </a:pathLst>
            </a:custGeom>
            <a:solidFill>
              <a:srgbClr val="E2E1E1"/>
            </a:solidFill>
            <a:ln w="18102" cap="flat">
              <a:noFill/>
              <a:prstDash val="solid"/>
              <a:miter/>
            </a:ln>
          </p:spPr>
          <p:txBody>
            <a:bodyPr rtlCol="0" anchor="ctr"/>
            <a:lstStyle/>
            <a:p>
              <a:endParaRPr lang="ja-JP" altLang="en-US" sz="1200"/>
            </a:p>
          </p:txBody>
        </p:sp>
        <p:sp>
          <p:nvSpPr>
            <p:cNvPr id="1404" name="フリーフォーム: 図形 1403">
              <a:extLst>
                <a:ext uri="{FF2B5EF4-FFF2-40B4-BE49-F238E27FC236}">
                  <a16:creationId xmlns:a16="http://schemas.microsoft.com/office/drawing/2014/main" id="{C5D7E31E-CB80-71A9-4BFD-30244AEC7681}"/>
                </a:ext>
              </a:extLst>
            </p:cNvPr>
            <p:cNvSpPr/>
            <p:nvPr/>
          </p:nvSpPr>
          <p:spPr>
            <a:xfrm>
              <a:off x="4604726" y="3213415"/>
              <a:ext cx="17927" cy="27312"/>
            </a:xfrm>
            <a:custGeom>
              <a:avLst/>
              <a:gdLst>
                <a:gd name="connsiteX0" fmla="*/ 17670 w 17927"/>
                <a:gd name="connsiteY0" fmla="*/ 13486 h 27312"/>
                <a:gd name="connsiteX1" fmla="*/ 7712 w 17927"/>
                <a:gd name="connsiteY1" fmla="*/ 27247 h 27312"/>
                <a:gd name="connsiteX2" fmla="*/ 107 w 17927"/>
                <a:gd name="connsiteY2" fmla="*/ 12580 h 27312"/>
                <a:gd name="connsiteX3" fmla="*/ 10066 w 17927"/>
                <a:gd name="connsiteY3" fmla="*/ 87 h 27312"/>
                <a:gd name="connsiteX4" fmla="*/ 17670 w 17927"/>
                <a:gd name="connsiteY4" fmla="*/ 13304 h 2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 h="27312">
                  <a:moveTo>
                    <a:pt x="17670" y="13486"/>
                  </a:moveTo>
                  <a:cubicBezTo>
                    <a:pt x="18757" y="22720"/>
                    <a:pt x="16584" y="27971"/>
                    <a:pt x="7712" y="27247"/>
                  </a:cubicBezTo>
                  <a:cubicBezTo>
                    <a:pt x="-2428" y="26522"/>
                    <a:pt x="650" y="18555"/>
                    <a:pt x="107" y="12580"/>
                  </a:cubicBezTo>
                  <a:cubicBezTo>
                    <a:pt x="-436" y="5519"/>
                    <a:pt x="831" y="-819"/>
                    <a:pt x="10066" y="87"/>
                  </a:cubicBezTo>
                  <a:cubicBezTo>
                    <a:pt x="19843" y="992"/>
                    <a:pt x="16765" y="9140"/>
                    <a:pt x="17670" y="13304"/>
                  </a:cubicBezTo>
                  <a:close/>
                </a:path>
              </a:pathLst>
            </a:custGeom>
            <a:solidFill>
              <a:srgbClr val="E2E1E1"/>
            </a:solidFill>
            <a:ln w="18102" cap="flat">
              <a:noFill/>
              <a:prstDash val="solid"/>
              <a:miter/>
            </a:ln>
          </p:spPr>
          <p:txBody>
            <a:bodyPr rtlCol="0" anchor="ctr"/>
            <a:lstStyle/>
            <a:p>
              <a:endParaRPr lang="ja-JP" altLang="en-US" sz="1200"/>
            </a:p>
          </p:txBody>
        </p:sp>
        <p:sp>
          <p:nvSpPr>
            <p:cNvPr id="1405" name="フリーフォーム: 図形 1404">
              <a:extLst>
                <a:ext uri="{FF2B5EF4-FFF2-40B4-BE49-F238E27FC236}">
                  <a16:creationId xmlns:a16="http://schemas.microsoft.com/office/drawing/2014/main" id="{665001AB-F055-5862-2590-5D09F6D757CE}"/>
                </a:ext>
              </a:extLst>
            </p:cNvPr>
            <p:cNvSpPr/>
            <p:nvPr/>
          </p:nvSpPr>
          <p:spPr>
            <a:xfrm>
              <a:off x="6608233" y="3224486"/>
              <a:ext cx="58044" cy="42802"/>
            </a:xfrm>
            <a:custGeom>
              <a:avLst/>
              <a:gdLst>
                <a:gd name="connsiteX0" fmla="*/ 8794 w 58044"/>
                <a:gd name="connsiteY0" fmla="*/ 785 h 42802"/>
                <a:gd name="connsiteX1" fmla="*/ 22918 w 58044"/>
                <a:gd name="connsiteY1" fmla="*/ 1328 h 42802"/>
                <a:gd name="connsiteX2" fmla="*/ 58045 w 58044"/>
                <a:gd name="connsiteY2" fmla="*/ 28126 h 42802"/>
                <a:gd name="connsiteX3" fmla="*/ 38670 w 58044"/>
                <a:gd name="connsiteY3" fmla="*/ 42792 h 42802"/>
                <a:gd name="connsiteX4" fmla="*/ 33419 w 58044"/>
                <a:gd name="connsiteY4" fmla="*/ 7484 h 42802"/>
                <a:gd name="connsiteX5" fmla="*/ 4086 w 58044"/>
                <a:gd name="connsiteY5" fmla="*/ 18529 h 42802"/>
                <a:gd name="connsiteX6" fmla="*/ 8613 w 58044"/>
                <a:gd name="connsiteY6" fmla="*/ 966 h 4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4" h="42802">
                  <a:moveTo>
                    <a:pt x="8794" y="785"/>
                  </a:moveTo>
                  <a:cubicBezTo>
                    <a:pt x="13502" y="966"/>
                    <a:pt x="18572" y="2414"/>
                    <a:pt x="22918" y="1328"/>
                  </a:cubicBezTo>
                  <a:cubicBezTo>
                    <a:pt x="46094" y="-4466"/>
                    <a:pt x="53699" y="9476"/>
                    <a:pt x="58045" y="28126"/>
                  </a:cubicBezTo>
                  <a:cubicBezTo>
                    <a:pt x="42473" y="21969"/>
                    <a:pt x="50621" y="43335"/>
                    <a:pt x="38670" y="42792"/>
                  </a:cubicBezTo>
                  <a:cubicBezTo>
                    <a:pt x="35411" y="31385"/>
                    <a:pt x="14951" y="23599"/>
                    <a:pt x="33419" y="7484"/>
                  </a:cubicBezTo>
                  <a:cubicBezTo>
                    <a:pt x="16942" y="-121"/>
                    <a:pt x="21650" y="32833"/>
                    <a:pt x="4086" y="18529"/>
                  </a:cubicBezTo>
                  <a:cubicBezTo>
                    <a:pt x="-7321" y="9114"/>
                    <a:pt x="8794" y="7303"/>
                    <a:pt x="8613" y="966"/>
                  </a:cubicBezTo>
                  <a:close/>
                </a:path>
              </a:pathLst>
            </a:custGeom>
            <a:solidFill>
              <a:srgbClr val="EEEEEE"/>
            </a:solidFill>
            <a:ln w="18102" cap="flat">
              <a:noFill/>
              <a:prstDash val="solid"/>
              <a:miter/>
            </a:ln>
          </p:spPr>
          <p:txBody>
            <a:bodyPr rtlCol="0" anchor="ctr"/>
            <a:lstStyle/>
            <a:p>
              <a:endParaRPr lang="ja-JP" altLang="en-US" sz="1200"/>
            </a:p>
          </p:txBody>
        </p:sp>
        <p:sp>
          <p:nvSpPr>
            <p:cNvPr id="1406" name="フリーフォーム: 図形 1405">
              <a:extLst>
                <a:ext uri="{FF2B5EF4-FFF2-40B4-BE49-F238E27FC236}">
                  <a16:creationId xmlns:a16="http://schemas.microsoft.com/office/drawing/2014/main" id="{56999818-75E6-6448-53CA-4FAFEFD0CF5A}"/>
                </a:ext>
              </a:extLst>
            </p:cNvPr>
            <p:cNvSpPr/>
            <p:nvPr/>
          </p:nvSpPr>
          <p:spPr>
            <a:xfrm>
              <a:off x="8136436" y="3224486"/>
              <a:ext cx="58044" cy="42802"/>
            </a:xfrm>
            <a:custGeom>
              <a:avLst/>
              <a:gdLst>
                <a:gd name="connsiteX0" fmla="*/ 8794 w 58044"/>
                <a:gd name="connsiteY0" fmla="*/ 785 h 42802"/>
                <a:gd name="connsiteX1" fmla="*/ 22918 w 58044"/>
                <a:gd name="connsiteY1" fmla="*/ 1328 h 42802"/>
                <a:gd name="connsiteX2" fmla="*/ 58045 w 58044"/>
                <a:gd name="connsiteY2" fmla="*/ 28126 h 42802"/>
                <a:gd name="connsiteX3" fmla="*/ 38670 w 58044"/>
                <a:gd name="connsiteY3" fmla="*/ 42792 h 42802"/>
                <a:gd name="connsiteX4" fmla="*/ 33419 w 58044"/>
                <a:gd name="connsiteY4" fmla="*/ 7484 h 42802"/>
                <a:gd name="connsiteX5" fmla="*/ 4086 w 58044"/>
                <a:gd name="connsiteY5" fmla="*/ 18529 h 42802"/>
                <a:gd name="connsiteX6" fmla="*/ 8613 w 58044"/>
                <a:gd name="connsiteY6" fmla="*/ 966 h 4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4" h="42802">
                  <a:moveTo>
                    <a:pt x="8794" y="785"/>
                  </a:moveTo>
                  <a:cubicBezTo>
                    <a:pt x="13502" y="966"/>
                    <a:pt x="18572" y="2414"/>
                    <a:pt x="22918" y="1328"/>
                  </a:cubicBezTo>
                  <a:cubicBezTo>
                    <a:pt x="46094" y="-4466"/>
                    <a:pt x="53699" y="9476"/>
                    <a:pt x="58045" y="28126"/>
                  </a:cubicBezTo>
                  <a:cubicBezTo>
                    <a:pt x="42473" y="21969"/>
                    <a:pt x="50621" y="43335"/>
                    <a:pt x="38670" y="42792"/>
                  </a:cubicBezTo>
                  <a:cubicBezTo>
                    <a:pt x="35411" y="31385"/>
                    <a:pt x="14951" y="23599"/>
                    <a:pt x="33419" y="7484"/>
                  </a:cubicBezTo>
                  <a:cubicBezTo>
                    <a:pt x="16943" y="-121"/>
                    <a:pt x="21650" y="32833"/>
                    <a:pt x="4086" y="18529"/>
                  </a:cubicBezTo>
                  <a:cubicBezTo>
                    <a:pt x="-7321" y="9114"/>
                    <a:pt x="8794" y="7303"/>
                    <a:pt x="8613" y="966"/>
                  </a:cubicBezTo>
                  <a:close/>
                </a:path>
              </a:pathLst>
            </a:custGeom>
            <a:solidFill>
              <a:srgbClr val="EEEEEE"/>
            </a:solidFill>
            <a:ln w="18102" cap="flat">
              <a:noFill/>
              <a:prstDash val="solid"/>
              <a:miter/>
            </a:ln>
          </p:spPr>
          <p:txBody>
            <a:bodyPr rtlCol="0" anchor="ctr"/>
            <a:lstStyle/>
            <a:p>
              <a:endParaRPr lang="ja-JP" altLang="en-US" sz="1200"/>
            </a:p>
          </p:txBody>
        </p:sp>
        <p:sp>
          <p:nvSpPr>
            <p:cNvPr id="1407" name="フリーフォーム: 図形 1406">
              <a:extLst>
                <a:ext uri="{FF2B5EF4-FFF2-40B4-BE49-F238E27FC236}">
                  <a16:creationId xmlns:a16="http://schemas.microsoft.com/office/drawing/2014/main" id="{8B810D12-6953-C743-188C-EC5E93CE8B1A}"/>
                </a:ext>
              </a:extLst>
            </p:cNvPr>
            <p:cNvSpPr/>
            <p:nvPr/>
          </p:nvSpPr>
          <p:spPr>
            <a:xfrm>
              <a:off x="6020491" y="3224486"/>
              <a:ext cx="58044" cy="42802"/>
            </a:xfrm>
            <a:custGeom>
              <a:avLst/>
              <a:gdLst>
                <a:gd name="connsiteX0" fmla="*/ 8794 w 58044"/>
                <a:gd name="connsiteY0" fmla="*/ 785 h 42802"/>
                <a:gd name="connsiteX1" fmla="*/ 22917 w 58044"/>
                <a:gd name="connsiteY1" fmla="*/ 1328 h 42802"/>
                <a:gd name="connsiteX2" fmla="*/ 58044 w 58044"/>
                <a:gd name="connsiteY2" fmla="*/ 28126 h 42802"/>
                <a:gd name="connsiteX3" fmla="*/ 38670 w 58044"/>
                <a:gd name="connsiteY3" fmla="*/ 42792 h 42802"/>
                <a:gd name="connsiteX4" fmla="*/ 33419 w 58044"/>
                <a:gd name="connsiteY4" fmla="*/ 7484 h 42802"/>
                <a:gd name="connsiteX5" fmla="*/ 4087 w 58044"/>
                <a:gd name="connsiteY5" fmla="*/ 18529 h 42802"/>
                <a:gd name="connsiteX6" fmla="*/ 8613 w 58044"/>
                <a:gd name="connsiteY6" fmla="*/ 966 h 4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4" h="42802">
                  <a:moveTo>
                    <a:pt x="8794" y="785"/>
                  </a:moveTo>
                  <a:cubicBezTo>
                    <a:pt x="13502" y="966"/>
                    <a:pt x="18572" y="2414"/>
                    <a:pt x="22917" y="1328"/>
                  </a:cubicBezTo>
                  <a:cubicBezTo>
                    <a:pt x="46094" y="-4466"/>
                    <a:pt x="53699" y="9476"/>
                    <a:pt x="58044" y="28126"/>
                  </a:cubicBezTo>
                  <a:cubicBezTo>
                    <a:pt x="42473" y="21969"/>
                    <a:pt x="50621" y="43335"/>
                    <a:pt x="38670" y="42792"/>
                  </a:cubicBezTo>
                  <a:cubicBezTo>
                    <a:pt x="35411" y="31385"/>
                    <a:pt x="14951" y="23599"/>
                    <a:pt x="33419" y="7484"/>
                  </a:cubicBezTo>
                  <a:cubicBezTo>
                    <a:pt x="16942" y="-121"/>
                    <a:pt x="21650" y="32833"/>
                    <a:pt x="4087" y="18529"/>
                  </a:cubicBezTo>
                  <a:cubicBezTo>
                    <a:pt x="-7321" y="9114"/>
                    <a:pt x="8794" y="7303"/>
                    <a:pt x="8613" y="966"/>
                  </a:cubicBezTo>
                  <a:close/>
                </a:path>
              </a:pathLst>
            </a:custGeom>
            <a:solidFill>
              <a:srgbClr val="EEEEEE"/>
            </a:solidFill>
            <a:ln w="18102" cap="flat">
              <a:noFill/>
              <a:prstDash val="solid"/>
              <a:miter/>
            </a:ln>
          </p:spPr>
          <p:txBody>
            <a:bodyPr rtlCol="0" anchor="ctr"/>
            <a:lstStyle/>
            <a:p>
              <a:endParaRPr lang="ja-JP" altLang="en-US" sz="1200"/>
            </a:p>
          </p:txBody>
        </p:sp>
        <p:sp>
          <p:nvSpPr>
            <p:cNvPr id="1408" name="フリーフォーム: 図形 1407">
              <a:extLst>
                <a:ext uri="{FF2B5EF4-FFF2-40B4-BE49-F238E27FC236}">
                  <a16:creationId xmlns:a16="http://schemas.microsoft.com/office/drawing/2014/main" id="{6956DB12-1B21-A5F7-7608-A2679D35590C}"/>
                </a:ext>
              </a:extLst>
            </p:cNvPr>
            <p:cNvSpPr/>
            <p:nvPr/>
          </p:nvSpPr>
          <p:spPr>
            <a:xfrm>
              <a:off x="5080030" y="3224486"/>
              <a:ext cx="58043" cy="42802"/>
            </a:xfrm>
            <a:custGeom>
              <a:avLst/>
              <a:gdLst>
                <a:gd name="connsiteX0" fmla="*/ 8794 w 58043"/>
                <a:gd name="connsiteY0" fmla="*/ 785 h 42802"/>
                <a:gd name="connsiteX1" fmla="*/ 22918 w 58043"/>
                <a:gd name="connsiteY1" fmla="*/ 1328 h 42802"/>
                <a:gd name="connsiteX2" fmla="*/ 58044 w 58043"/>
                <a:gd name="connsiteY2" fmla="*/ 28126 h 42802"/>
                <a:gd name="connsiteX3" fmla="*/ 38670 w 58043"/>
                <a:gd name="connsiteY3" fmla="*/ 42792 h 42802"/>
                <a:gd name="connsiteX4" fmla="*/ 33419 w 58043"/>
                <a:gd name="connsiteY4" fmla="*/ 7484 h 42802"/>
                <a:gd name="connsiteX5" fmla="*/ 4086 w 58043"/>
                <a:gd name="connsiteY5" fmla="*/ 18529 h 42802"/>
                <a:gd name="connsiteX6" fmla="*/ 8613 w 58043"/>
                <a:gd name="connsiteY6" fmla="*/ 966 h 4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43" h="42802">
                  <a:moveTo>
                    <a:pt x="8794" y="785"/>
                  </a:moveTo>
                  <a:cubicBezTo>
                    <a:pt x="13502" y="966"/>
                    <a:pt x="18572" y="2414"/>
                    <a:pt x="22918" y="1328"/>
                  </a:cubicBezTo>
                  <a:cubicBezTo>
                    <a:pt x="46094" y="-4466"/>
                    <a:pt x="53699" y="9476"/>
                    <a:pt x="58044" y="28126"/>
                  </a:cubicBezTo>
                  <a:cubicBezTo>
                    <a:pt x="42473" y="21969"/>
                    <a:pt x="50621" y="43335"/>
                    <a:pt x="38670" y="42792"/>
                  </a:cubicBezTo>
                  <a:cubicBezTo>
                    <a:pt x="35411" y="31385"/>
                    <a:pt x="14951" y="23599"/>
                    <a:pt x="33419" y="7484"/>
                  </a:cubicBezTo>
                  <a:cubicBezTo>
                    <a:pt x="16942" y="-121"/>
                    <a:pt x="21650" y="32833"/>
                    <a:pt x="4086" y="18529"/>
                  </a:cubicBezTo>
                  <a:cubicBezTo>
                    <a:pt x="-7321" y="9114"/>
                    <a:pt x="8794" y="7303"/>
                    <a:pt x="8613" y="966"/>
                  </a:cubicBezTo>
                  <a:close/>
                </a:path>
              </a:pathLst>
            </a:custGeom>
            <a:solidFill>
              <a:srgbClr val="EEEEEE"/>
            </a:solidFill>
            <a:ln w="18102" cap="flat">
              <a:noFill/>
              <a:prstDash val="solid"/>
              <a:miter/>
            </a:ln>
          </p:spPr>
          <p:txBody>
            <a:bodyPr rtlCol="0" anchor="ctr"/>
            <a:lstStyle/>
            <a:p>
              <a:endParaRPr lang="ja-JP" altLang="en-US" sz="1200"/>
            </a:p>
          </p:txBody>
        </p:sp>
        <p:sp>
          <p:nvSpPr>
            <p:cNvPr id="1409" name="フリーフォーム: 図形 1408">
              <a:extLst>
                <a:ext uri="{FF2B5EF4-FFF2-40B4-BE49-F238E27FC236}">
                  <a16:creationId xmlns:a16="http://schemas.microsoft.com/office/drawing/2014/main" id="{90943831-7576-1154-5BF2-B2EFEA500AD2}"/>
                </a:ext>
              </a:extLst>
            </p:cNvPr>
            <p:cNvSpPr/>
            <p:nvPr/>
          </p:nvSpPr>
          <p:spPr>
            <a:xfrm>
              <a:off x="8238295" y="3259443"/>
              <a:ext cx="38979" cy="29379"/>
            </a:xfrm>
            <a:custGeom>
              <a:avLst/>
              <a:gdLst>
                <a:gd name="connsiteX0" fmla="*/ 12497 w 38979"/>
                <a:gd name="connsiteY0" fmla="*/ 29201 h 29379"/>
                <a:gd name="connsiteX1" fmla="*/ 3 w 38979"/>
                <a:gd name="connsiteY1" fmla="*/ 15440 h 29379"/>
                <a:gd name="connsiteX2" fmla="*/ 14851 w 38979"/>
                <a:gd name="connsiteY2" fmla="*/ 230 h 29379"/>
                <a:gd name="connsiteX3" fmla="*/ 38933 w 38979"/>
                <a:gd name="connsiteY3" fmla="*/ 13448 h 29379"/>
                <a:gd name="connsiteX4" fmla="*/ 12497 w 38979"/>
                <a:gd name="connsiteY4" fmla="*/ 29201 h 2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 h="29379">
                  <a:moveTo>
                    <a:pt x="12497" y="29201"/>
                  </a:moveTo>
                  <a:cubicBezTo>
                    <a:pt x="7065" y="29925"/>
                    <a:pt x="-177" y="29020"/>
                    <a:pt x="3" y="15440"/>
                  </a:cubicBezTo>
                  <a:cubicBezTo>
                    <a:pt x="185" y="4213"/>
                    <a:pt x="2720" y="-1219"/>
                    <a:pt x="14851" y="230"/>
                  </a:cubicBezTo>
                  <a:cubicBezTo>
                    <a:pt x="24810" y="1497"/>
                    <a:pt x="38027" y="-1762"/>
                    <a:pt x="38933" y="13448"/>
                  </a:cubicBezTo>
                  <a:cubicBezTo>
                    <a:pt x="39838" y="28476"/>
                    <a:pt x="27345" y="28295"/>
                    <a:pt x="12497" y="29201"/>
                  </a:cubicBezTo>
                  <a:close/>
                </a:path>
              </a:pathLst>
            </a:custGeom>
            <a:solidFill>
              <a:srgbClr val="EEEEEE"/>
            </a:solidFill>
            <a:ln w="18102" cap="flat">
              <a:noFill/>
              <a:prstDash val="solid"/>
              <a:miter/>
            </a:ln>
          </p:spPr>
          <p:txBody>
            <a:bodyPr rtlCol="0" anchor="ctr"/>
            <a:lstStyle/>
            <a:p>
              <a:endParaRPr lang="ja-JP" altLang="en-US" sz="1200"/>
            </a:p>
          </p:txBody>
        </p:sp>
        <p:sp>
          <p:nvSpPr>
            <p:cNvPr id="1410" name="フリーフォーム: 図形 1409">
              <a:extLst>
                <a:ext uri="{FF2B5EF4-FFF2-40B4-BE49-F238E27FC236}">
                  <a16:creationId xmlns:a16="http://schemas.microsoft.com/office/drawing/2014/main" id="{A7A67E11-5DBE-C6D8-5115-7268C672D40D}"/>
                </a:ext>
              </a:extLst>
            </p:cNvPr>
            <p:cNvSpPr/>
            <p:nvPr/>
          </p:nvSpPr>
          <p:spPr>
            <a:xfrm>
              <a:off x="8238461" y="3224726"/>
              <a:ext cx="35261" cy="24985"/>
            </a:xfrm>
            <a:custGeom>
              <a:avLst/>
              <a:gdLst>
                <a:gd name="connsiteX0" fmla="*/ 10159 w 35261"/>
                <a:gd name="connsiteY0" fmla="*/ 24807 h 24985"/>
                <a:gd name="connsiteX1" fmla="*/ 19 w 35261"/>
                <a:gd name="connsiteY1" fmla="*/ 11589 h 24985"/>
                <a:gd name="connsiteX2" fmla="*/ 18488 w 35261"/>
                <a:gd name="connsiteY2" fmla="*/ 363 h 24985"/>
                <a:gd name="connsiteX3" fmla="*/ 35146 w 35261"/>
                <a:gd name="connsiteY3" fmla="*/ 12495 h 24985"/>
                <a:gd name="connsiteX4" fmla="*/ 10159 w 35261"/>
                <a:gd name="connsiteY4" fmla="*/ 24626 h 2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1" h="24985">
                  <a:moveTo>
                    <a:pt x="10159" y="24807"/>
                  </a:moveTo>
                  <a:cubicBezTo>
                    <a:pt x="2192" y="26075"/>
                    <a:pt x="381" y="20462"/>
                    <a:pt x="19" y="11589"/>
                  </a:cubicBezTo>
                  <a:cubicBezTo>
                    <a:pt x="-524" y="-4163"/>
                    <a:pt x="10702" y="906"/>
                    <a:pt x="18488" y="363"/>
                  </a:cubicBezTo>
                  <a:cubicBezTo>
                    <a:pt x="26998" y="-180"/>
                    <a:pt x="36414" y="1088"/>
                    <a:pt x="35146" y="12495"/>
                  </a:cubicBezTo>
                  <a:cubicBezTo>
                    <a:pt x="33698" y="26075"/>
                    <a:pt x="21928" y="24083"/>
                    <a:pt x="10159" y="24626"/>
                  </a:cubicBezTo>
                  <a:close/>
                </a:path>
              </a:pathLst>
            </a:custGeom>
            <a:solidFill>
              <a:srgbClr val="EEEEEE"/>
            </a:solidFill>
            <a:ln w="18102" cap="flat">
              <a:noFill/>
              <a:prstDash val="solid"/>
              <a:miter/>
            </a:ln>
          </p:spPr>
          <p:txBody>
            <a:bodyPr rtlCol="0" anchor="ctr"/>
            <a:lstStyle/>
            <a:p>
              <a:endParaRPr lang="ja-JP" altLang="en-US" sz="1200"/>
            </a:p>
          </p:txBody>
        </p:sp>
        <p:sp>
          <p:nvSpPr>
            <p:cNvPr id="1411" name="フリーフォーム: 図形 1410">
              <a:extLst>
                <a:ext uri="{FF2B5EF4-FFF2-40B4-BE49-F238E27FC236}">
                  <a16:creationId xmlns:a16="http://schemas.microsoft.com/office/drawing/2014/main" id="{138CC11F-CADB-0E5E-B2F4-723CF0403504}"/>
                </a:ext>
              </a:extLst>
            </p:cNvPr>
            <p:cNvSpPr/>
            <p:nvPr/>
          </p:nvSpPr>
          <p:spPr>
            <a:xfrm>
              <a:off x="4951576" y="3240959"/>
              <a:ext cx="69167" cy="9117"/>
            </a:xfrm>
            <a:custGeom>
              <a:avLst/>
              <a:gdLst>
                <a:gd name="connsiteX0" fmla="*/ 69168 w 69167"/>
                <a:gd name="connsiteY0" fmla="*/ 9117 h 9117"/>
                <a:gd name="connsiteX1" fmla="*/ 0 w 69167"/>
                <a:gd name="connsiteY1" fmla="*/ 9117 h 9117"/>
                <a:gd name="connsiteX2" fmla="*/ 25711 w 69167"/>
                <a:gd name="connsiteY2" fmla="*/ 4229 h 9117"/>
                <a:gd name="connsiteX3" fmla="*/ 69168 w 69167"/>
                <a:gd name="connsiteY3" fmla="*/ 9117 h 9117"/>
              </a:gdLst>
              <a:ahLst/>
              <a:cxnLst>
                <a:cxn ang="0">
                  <a:pos x="connsiteX0" y="connsiteY0"/>
                </a:cxn>
                <a:cxn ang="0">
                  <a:pos x="connsiteX1" y="connsiteY1"/>
                </a:cxn>
                <a:cxn ang="0">
                  <a:pos x="connsiteX2" y="connsiteY2"/>
                </a:cxn>
                <a:cxn ang="0">
                  <a:pos x="connsiteX3" y="connsiteY3"/>
                </a:cxn>
              </a:cxnLst>
              <a:rect l="l" t="t" r="r" b="b"/>
              <a:pathLst>
                <a:path w="69167" h="9117">
                  <a:moveTo>
                    <a:pt x="69168" y="9117"/>
                  </a:moveTo>
                  <a:cubicBezTo>
                    <a:pt x="46172" y="9117"/>
                    <a:pt x="22996" y="9117"/>
                    <a:pt x="0" y="9117"/>
                  </a:cubicBezTo>
                  <a:cubicBezTo>
                    <a:pt x="5613" y="-6635"/>
                    <a:pt x="18107" y="2418"/>
                    <a:pt x="25711" y="4229"/>
                  </a:cubicBezTo>
                  <a:cubicBezTo>
                    <a:pt x="40197" y="7850"/>
                    <a:pt x="56855" y="-8265"/>
                    <a:pt x="69168" y="9117"/>
                  </a:cubicBezTo>
                  <a:close/>
                </a:path>
              </a:pathLst>
            </a:custGeom>
            <a:solidFill>
              <a:srgbClr val="EEEEEE"/>
            </a:solidFill>
            <a:ln w="18102" cap="flat">
              <a:noFill/>
              <a:prstDash val="solid"/>
              <a:miter/>
            </a:ln>
          </p:spPr>
          <p:txBody>
            <a:bodyPr rtlCol="0" anchor="ctr"/>
            <a:lstStyle/>
            <a:p>
              <a:endParaRPr lang="ja-JP" altLang="en-US" sz="1200"/>
            </a:p>
          </p:txBody>
        </p:sp>
        <p:sp>
          <p:nvSpPr>
            <p:cNvPr id="1412" name="フリーフォーム: 図形 1411">
              <a:extLst>
                <a:ext uri="{FF2B5EF4-FFF2-40B4-BE49-F238E27FC236}">
                  <a16:creationId xmlns:a16="http://schemas.microsoft.com/office/drawing/2014/main" id="{B8F54779-65E5-8163-97A3-264C398DDDBA}"/>
                </a:ext>
              </a:extLst>
            </p:cNvPr>
            <p:cNvSpPr/>
            <p:nvPr/>
          </p:nvSpPr>
          <p:spPr>
            <a:xfrm>
              <a:off x="4972579" y="3223371"/>
              <a:ext cx="26073" cy="12515"/>
            </a:xfrm>
            <a:custGeom>
              <a:avLst/>
              <a:gdLst>
                <a:gd name="connsiteX0" fmla="*/ 26074 w 26073"/>
                <a:gd name="connsiteY0" fmla="*/ 10772 h 12515"/>
                <a:gd name="connsiteX1" fmla="*/ 0 w 26073"/>
                <a:gd name="connsiteY1" fmla="*/ 11134 h 12515"/>
                <a:gd name="connsiteX2" fmla="*/ 26074 w 26073"/>
                <a:gd name="connsiteY2" fmla="*/ 10772 h 12515"/>
              </a:gdLst>
              <a:ahLst/>
              <a:cxnLst>
                <a:cxn ang="0">
                  <a:pos x="connsiteX0" y="connsiteY0"/>
                </a:cxn>
                <a:cxn ang="0">
                  <a:pos x="connsiteX1" y="connsiteY1"/>
                </a:cxn>
                <a:cxn ang="0">
                  <a:pos x="connsiteX2" y="connsiteY2"/>
                </a:cxn>
              </a:cxnLst>
              <a:rect l="l" t="t" r="r" b="b"/>
              <a:pathLst>
                <a:path w="26073" h="12515">
                  <a:moveTo>
                    <a:pt x="26074" y="10772"/>
                  </a:moveTo>
                  <a:cubicBezTo>
                    <a:pt x="17382" y="13307"/>
                    <a:pt x="8691" y="12764"/>
                    <a:pt x="0" y="11134"/>
                  </a:cubicBezTo>
                  <a:cubicBezTo>
                    <a:pt x="8202" y="-3587"/>
                    <a:pt x="16894" y="-3713"/>
                    <a:pt x="26074" y="10772"/>
                  </a:cubicBezTo>
                  <a:close/>
                </a:path>
              </a:pathLst>
            </a:custGeom>
            <a:solidFill>
              <a:srgbClr val="EEEEEE"/>
            </a:solidFill>
            <a:ln w="18102" cap="flat">
              <a:noFill/>
              <a:prstDash val="solid"/>
              <a:miter/>
            </a:ln>
          </p:spPr>
          <p:txBody>
            <a:bodyPr rtlCol="0" anchor="ctr"/>
            <a:lstStyle/>
            <a:p>
              <a:endParaRPr lang="ja-JP" altLang="en-US" sz="1200"/>
            </a:p>
          </p:txBody>
        </p:sp>
        <p:sp>
          <p:nvSpPr>
            <p:cNvPr id="1413" name="フリーフォーム: 図形 1412">
              <a:extLst>
                <a:ext uri="{FF2B5EF4-FFF2-40B4-BE49-F238E27FC236}">
                  <a16:creationId xmlns:a16="http://schemas.microsoft.com/office/drawing/2014/main" id="{E2E4D3C5-D04F-704C-0E61-3B361F80B6BC}"/>
                </a:ext>
              </a:extLst>
            </p:cNvPr>
            <p:cNvSpPr/>
            <p:nvPr/>
          </p:nvSpPr>
          <p:spPr>
            <a:xfrm>
              <a:off x="4949403" y="3211872"/>
              <a:ext cx="22090" cy="6246"/>
            </a:xfrm>
            <a:custGeom>
              <a:avLst/>
              <a:gdLst>
                <a:gd name="connsiteX0" fmla="*/ 0 w 22090"/>
                <a:gd name="connsiteY0" fmla="*/ 0 h 6246"/>
                <a:gd name="connsiteX1" fmla="*/ 22090 w 22090"/>
                <a:gd name="connsiteY1" fmla="*/ 0 h 6246"/>
                <a:gd name="connsiteX2" fmla="*/ 0 w 22090"/>
                <a:gd name="connsiteY2" fmla="*/ 0 h 6246"/>
              </a:gdLst>
              <a:ahLst/>
              <a:cxnLst>
                <a:cxn ang="0">
                  <a:pos x="connsiteX0" y="connsiteY0"/>
                </a:cxn>
                <a:cxn ang="0">
                  <a:pos x="connsiteX1" y="connsiteY1"/>
                </a:cxn>
                <a:cxn ang="0">
                  <a:pos x="connsiteX2" y="connsiteY2"/>
                </a:cxn>
              </a:cxnLst>
              <a:rect l="l" t="t" r="r" b="b"/>
              <a:pathLst>
                <a:path w="22090" h="6246">
                  <a:moveTo>
                    <a:pt x="0" y="0"/>
                  </a:moveTo>
                  <a:lnTo>
                    <a:pt x="22090" y="0"/>
                  </a:lnTo>
                  <a:cubicBezTo>
                    <a:pt x="17020" y="8329"/>
                    <a:pt x="9651" y="8329"/>
                    <a:pt x="0" y="0"/>
                  </a:cubicBezTo>
                  <a:close/>
                </a:path>
              </a:pathLst>
            </a:custGeom>
            <a:solidFill>
              <a:srgbClr val="FFFFFF"/>
            </a:solidFill>
            <a:ln w="18102" cap="flat">
              <a:noFill/>
              <a:prstDash val="solid"/>
              <a:miter/>
            </a:ln>
          </p:spPr>
          <p:txBody>
            <a:bodyPr rtlCol="0" anchor="ctr"/>
            <a:lstStyle/>
            <a:p>
              <a:endParaRPr lang="ja-JP" altLang="en-US" sz="1200"/>
            </a:p>
          </p:txBody>
        </p:sp>
        <p:sp>
          <p:nvSpPr>
            <p:cNvPr id="1414" name="フリーフォーム: 図形 1413">
              <a:extLst>
                <a:ext uri="{FF2B5EF4-FFF2-40B4-BE49-F238E27FC236}">
                  <a16:creationId xmlns:a16="http://schemas.microsoft.com/office/drawing/2014/main" id="{E0A1ABCC-3502-7A88-D29C-3CFCB0D0B5BD}"/>
                </a:ext>
              </a:extLst>
            </p:cNvPr>
            <p:cNvSpPr/>
            <p:nvPr/>
          </p:nvSpPr>
          <p:spPr>
            <a:xfrm>
              <a:off x="6479779" y="3240959"/>
              <a:ext cx="69167" cy="9117"/>
            </a:xfrm>
            <a:custGeom>
              <a:avLst/>
              <a:gdLst>
                <a:gd name="connsiteX0" fmla="*/ 69168 w 69167"/>
                <a:gd name="connsiteY0" fmla="*/ 9117 h 9117"/>
                <a:gd name="connsiteX1" fmla="*/ 0 w 69167"/>
                <a:gd name="connsiteY1" fmla="*/ 9117 h 9117"/>
                <a:gd name="connsiteX2" fmla="*/ 25712 w 69167"/>
                <a:gd name="connsiteY2" fmla="*/ 4229 h 9117"/>
                <a:gd name="connsiteX3" fmla="*/ 69168 w 69167"/>
                <a:gd name="connsiteY3" fmla="*/ 9117 h 9117"/>
              </a:gdLst>
              <a:ahLst/>
              <a:cxnLst>
                <a:cxn ang="0">
                  <a:pos x="connsiteX0" y="connsiteY0"/>
                </a:cxn>
                <a:cxn ang="0">
                  <a:pos x="connsiteX1" y="connsiteY1"/>
                </a:cxn>
                <a:cxn ang="0">
                  <a:pos x="connsiteX2" y="connsiteY2"/>
                </a:cxn>
                <a:cxn ang="0">
                  <a:pos x="connsiteX3" y="connsiteY3"/>
                </a:cxn>
              </a:cxnLst>
              <a:rect l="l" t="t" r="r" b="b"/>
              <a:pathLst>
                <a:path w="69167" h="9117">
                  <a:moveTo>
                    <a:pt x="69168" y="9117"/>
                  </a:moveTo>
                  <a:cubicBezTo>
                    <a:pt x="46172" y="9117"/>
                    <a:pt x="22996" y="9117"/>
                    <a:pt x="0" y="9117"/>
                  </a:cubicBezTo>
                  <a:cubicBezTo>
                    <a:pt x="5613" y="-6635"/>
                    <a:pt x="18107" y="2418"/>
                    <a:pt x="25712" y="4229"/>
                  </a:cubicBezTo>
                  <a:cubicBezTo>
                    <a:pt x="40197" y="7850"/>
                    <a:pt x="56855" y="-8265"/>
                    <a:pt x="69168" y="9117"/>
                  </a:cubicBezTo>
                  <a:close/>
                </a:path>
              </a:pathLst>
            </a:custGeom>
            <a:solidFill>
              <a:srgbClr val="EEEEEE"/>
            </a:solidFill>
            <a:ln w="18102" cap="flat">
              <a:noFill/>
              <a:prstDash val="solid"/>
              <a:miter/>
            </a:ln>
          </p:spPr>
          <p:txBody>
            <a:bodyPr rtlCol="0" anchor="ctr"/>
            <a:lstStyle/>
            <a:p>
              <a:endParaRPr lang="ja-JP" altLang="en-US" sz="1200"/>
            </a:p>
          </p:txBody>
        </p:sp>
        <p:sp>
          <p:nvSpPr>
            <p:cNvPr id="1415" name="フリーフォーム: 図形 1414">
              <a:extLst>
                <a:ext uri="{FF2B5EF4-FFF2-40B4-BE49-F238E27FC236}">
                  <a16:creationId xmlns:a16="http://schemas.microsoft.com/office/drawing/2014/main" id="{CC179301-7CCF-1716-DEC3-115E465D0299}"/>
                </a:ext>
              </a:extLst>
            </p:cNvPr>
            <p:cNvSpPr/>
            <p:nvPr/>
          </p:nvSpPr>
          <p:spPr>
            <a:xfrm>
              <a:off x="6498972" y="3224460"/>
              <a:ext cx="28427" cy="10225"/>
            </a:xfrm>
            <a:custGeom>
              <a:avLst/>
              <a:gdLst>
                <a:gd name="connsiteX0" fmla="*/ 0 w 28427"/>
                <a:gd name="connsiteY0" fmla="*/ 10226 h 10225"/>
                <a:gd name="connsiteX1" fmla="*/ 28428 w 28427"/>
                <a:gd name="connsiteY1" fmla="*/ 10226 h 10225"/>
                <a:gd name="connsiteX2" fmla="*/ 0 w 28427"/>
                <a:gd name="connsiteY2" fmla="*/ 10226 h 10225"/>
              </a:gdLst>
              <a:ahLst/>
              <a:cxnLst>
                <a:cxn ang="0">
                  <a:pos x="connsiteX0" y="connsiteY0"/>
                </a:cxn>
                <a:cxn ang="0">
                  <a:pos x="connsiteX1" y="connsiteY1"/>
                </a:cxn>
                <a:cxn ang="0">
                  <a:pos x="connsiteX2" y="connsiteY2"/>
                </a:cxn>
              </a:cxnLst>
              <a:rect l="l" t="t" r="r" b="b"/>
              <a:pathLst>
                <a:path w="28427" h="10225">
                  <a:moveTo>
                    <a:pt x="0" y="10226"/>
                  </a:moveTo>
                  <a:cubicBezTo>
                    <a:pt x="9904" y="-3409"/>
                    <a:pt x="19374" y="-3409"/>
                    <a:pt x="28428" y="10226"/>
                  </a:cubicBezTo>
                  <a:lnTo>
                    <a:pt x="0" y="10226"/>
                  </a:lnTo>
                  <a:close/>
                </a:path>
              </a:pathLst>
            </a:custGeom>
            <a:solidFill>
              <a:srgbClr val="EEEEEE"/>
            </a:solidFill>
            <a:ln w="18102" cap="flat">
              <a:noFill/>
              <a:prstDash val="solid"/>
              <a:miter/>
            </a:ln>
          </p:spPr>
          <p:txBody>
            <a:bodyPr rtlCol="0" anchor="ctr"/>
            <a:lstStyle/>
            <a:p>
              <a:endParaRPr lang="ja-JP" altLang="en-US" sz="1200"/>
            </a:p>
          </p:txBody>
        </p:sp>
        <p:sp>
          <p:nvSpPr>
            <p:cNvPr id="1416" name="フリーフォーム: 図形 1415">
              <a:extLst>
                <a:ext uri="{FF2B5EF4-FFF2-40B4-BE49-F238E27FC236}">
                  <a16:creationId xmlns:a16="http://schemas.microsoft.com/office/drawing/2014/main" id="{573F580A-7B2A-A7D4-1406-392B316FA2C4}"/>
                </a:ext>
              </a:extLst>
            </p:cNvPr>
            <p:cNvSpPr/>
            <p:nvPr/>
          </p:nvSpPr>
          <p:spPr>
            <a:xfrm>
              <a:off x="6481046" y="3211872"/>
              <a:ext cx="18831" cy="6885"/>
            </a:xfrm>
            <a:custGeom>
              <a:avLst/>
              <a:gdLst>
                <a:gd name="connsiteX0" fmla="*/ 0 w 18831"/>
                <a:gd name="connsiteY0" fmla="*/ 0 h 6885"/>
                <a:gd name="connsiteX1" fmla="*/ 18831 w 18831"/>
                <a:gd name="connsiteY1" fmla="*/ 0 h 6885"/>
                <a:gd name="connsiteX2" fmla="*/ 0 w 18831"/>
                <a:gd name="connsiteY2" fmla="*/ 0 h 6885"/>
              </a:gdLst>
              <a:ahLst/>
              <a:cxnLst>
                <a:cxn ang="0">
                  <a:pos x="connsiteX0" y="connsiteY0"/>
                </a:cxn>
                <a:cxn ang="0">
                  <a:pos x="connsiteX1" y="connsiteY1"/>
                </a:cxn>
                <a:cxn ang="0">
                  <a:pos x="connsiteX2" y="connsiteY2"/>
                </a:cxn>
              </a:cxnLst>
              <a:rect l="l" t="t" r="r" b="b"/>
              <a:pathLst>
                <a:path w="18831" h="6885">
                  <a:moveTo>
                    <a:pt x="0" y="0"/>
                  </a:moveTo>
                  <a:lnTo>
                    <a:pt x="18831" y="0"/>
                  </a:lnTo>
                  <a:cubicBezTo>
                    <a:pt x="12801" y="9180"/>
                    <a:pt x="6519" y="9180"/>
                    <a:pt x="0" y="0"/>
                  </a:cubicBezTo>
                  <a:close/>
                </a:path>
              </a:pathLst>
            </a:custGeom>
            <a:solidFill>
              <a:srgbClr val="FFFFFF"/>
            </a:solidFill>
            <a:ln w="18102" cap="flat">
              <a:noFill/>
              <a:prstDash val="solid"/>
              <a:miter/>
            </a:ln>
          </p:spPr>
          <p:txBody>
            <a:bodyPr rtlCol="0" anchor="ctr"/>
            <a:lstStyle/>
            <a:p>
              <a:endParaRPr lang="ja-JP" altLang="en-US" sz="1200"/>
            </a:p>
          </p:txBody>
        </p:sp>
        <p:sp>
          <p:nvSpPr>
            <p:cNvPr id="1417" name="フリーフォーム: 図形 1416">
              <a:extLst>
                <a:ext uri="{FF2B5EF4-FFF2-40B4-BE49-F238E27FC236}">
                  <a16:creationId xmlns:a16="http://schemas.microsoft.com/office/drawing/2014/main" id="{67F50618-4125-2454-715B-23C5FECA0800}"/>
                </a:ext>
              </a:extLst>
            </p:cNvPr>
            <p:cNvSpPr/>
            <p:nvPr/>
          </p:nvSpPr>
          <p:spPr>
            <a:xfrm>
              <a:off x="8007801" y="3240959"/>
              <a:ext cx="69167" cy="9117"/>
            </a:xfrm>
            <a:custGeom>
              <a:avLst/>
              <a:gdLst>
                <a:gd name="connsiteX0" fmla="*/ 69168 w 69167"/>
                <a:gd name="connsiteY0" fmla="*/ 9117 h 9117"/>
                <a:gd name="connsiteX1" fmla="*/ 0 w 69167"/>
                <a:gd name="connsiteY1" fmla="*/ 9117 h 9117"/>
                <a:gd name="connsiteX2" fmla="*/ 25711 w 69167"/>
                <a:gd name="connsiteY2" fmla="*/ 4229 h 9117"/>
                <a:gd name="connsiteX3" fmla="*/ 69168 w 69167"/>
                <a:gd name="connsiteY3" fmla="*/ 9117 h 9117"/>
              </a:gdLst>
              <a:ahLst/>
              <a:cxnLst>
                <a:cxn ang="0">
                  <a:pos x="connsiteX0" y="connsiteY0"/>
                </a:cxn>
                <a:cxn ang="0">
                  <a:pos x="connsiteX1" y="connsiteY1"/>
                </a:cxn>
                <a:cxn ang="0">
                  <a:pos x="connsiteX2" y="connsiteY2"/>
                </a:cxn>
                <a:cxn ang="0">
                  <a:pos x="connsiteX3" y="connsiteY3"/>
                </a:cxn>
              </a:cxnLst>
              <a:rect l="l" t="t" r="r" b="b"/>
              <a:pathLst>
                <a:path w="69167" h="9117">
                  <a:moveTo>
                    <a:pt x="69168" y="9117"/>
                  </a:moveTo>
                  <a:cubicBezTo>
                    <a:pt x="46172" y="9117"/>
                    <a:pt x="22995" y="9117"/>
                    <a:pt x="0" y="9117"/>
                  </a:cubicBezTo>
                  <a:cubicBezTo>
                    <a:pt x="5613" y="-6635"/>
                    <a:pt x="18107" y="2418"/>
                    <a:pt x="25711" y="4229"/>
                  </a:cubicBezTo>
                  <a:cubicBezTo>
                    <a:pt x="40197" y="7850"/>
                    <a:pt x="56855" y="-8265"/>
                    <a:pt x="69168" y="9117"/>
                  </a:cubicBezTo>
                  <a:close/>
                </a:path>
              </a:pathLst>
            </a:custGeom>
            <a:solidFill>
              <a:srgbClr val="EEEEEE"/>
            </a:solidFill>
            <a:ln w="18102" cap="flat">
              <a:noFill/>
              <a:prstDash val="solid"/>
              <a:miter/>
            </a:ln>
          </p:spPr>
          <p:txBody>
            <a:bodyPr rtlCol="0" anchor="ctr"/>
            <a:lstStyle/>
            <a:p>
              <a:endParaRPr lang="ja-JP" altLang="en-US" sz="1200"/>
            </a:p>
          </p:txBody>
        </p:sp>
        <p:sp>
          <p:nvSpPr>
            <p:cNvPr id="1418" name="フリーフォーム: 図形 1417">
              <a:extLst>
                <a:ext uri="{FF2B5EF4-FFF2-40B4-BE49-F238E27FC236}">
                  <a16:creationId xmlns:a16="http://schemas.microsoft.com/office/drawing/2014/main" id="{1085EA21-FB7B-79AF-1DEF-D26A13D4F7F6}"/>
                </a:ext>
              </a:extLst>
            </p:cNvPr>
            <p:cNvSpPr/>
            <p:nvPr/>
          </p:nvSpPr>
          <p:spPr>
            <a:xfrm>
              <a:off x="8028805" y="3224131"/>
              <a:ext cx="27883" cy="11755"/>
            </a:xfrm>
            <a:custGeom>
              <a:avLst/>
              <a:gdLst>
                <a:gd name="connsiteX0" fmla="*/ 27884 w 27883"/>
                <a:gd name="connsiteY0" fmla="*/ 10554 h 11755"/>
                <a:gd name="connsiteX1" fmla="*/ 0 w 27883"/>
                <a:gd name="connsiteY1" fmla="*/ 9649 h 11755"/>
                <a:gd name="connsiteX2" fmla="*/ 27884 w 27883"/>
                <a:gd name="connsiteY2" fmla="*/ 10554 h 11755"/>
              </a:gdLst>
              <a:ahLst/>
              <a:cxnLst>
                <a:cxn ang="0">
                  <a:pos x="connsiteX0" y="connsiteY0"/>
                </a:cxn>
                <a:cxn ang="0">
                  <a:pos x="connsiteX1" y="connsiteY1"/>
                </a:cxn>
                <a:cxn ang="0">
                  <a:pos x="connsiteX2" y="connsiteY2"/>
                </a:cxn>
              </a:cxnLst>
              <a:rect l="l" t="t" r="r" b="b"/>
              <a:pathLst>
                <a:path w="27883" h="11755">
                  <a:moveTo>
                    <a:pt x="27884" y="10554"/>
                  </a:moveTo>
                  <a:cubicBezTo>
                    <a:pt x="17201" y="11279"/>
                    <a:pt x="8510" y="13271"/>
                    <a:pt x="0" y="9649"/>
                  </a:cubicBezTo>
                  <a:cubicBezTo>
                    <a:pt x="8455" y="-3514"/>
                    <a:pt x="17744" y="-3207"/>
                    <a:pt x="27884" y="10554"/>
                  </a:cubicBezTo>
                  <a:close/>
                </a:path>
              </a:pathLst>
            </a:custGeom>
            <a:solidFill>
              <a:srgbClr val="EEEEEE"/>
            </a:solidFill>
            <a:ln w="18102" cap="flat">
              <a:noFill/>
              <a:prstDash val="solid"/>
              <a:miter/>
            </a:ln>
          </p:spPr>
          <p:txBody>
            <a:bodyPr rtlCol="0" anchor="ctr"/>
            <a:lstStyle/>
            <a:p>
              <a:endParaRPr lang="ja-JP" altLang="en-US" sz="1200"/>
            </a:p>
          </p:txBody>
        </p:sp>
        <p:sp>
          <p:nvSpPr>
            <p:cNvPr id="1419" name="フリーフォーム: 図形 1418">
              <a:extLst>
                <a:ext uri="{FF2B5EF4-FFF2-40B4-BE49-F238E27FC236}">
                  <a16:creationId xmlns:a16="http://schemas.microsoft.com/office/drawing/2014/main" id="{E2BD2D6A-6BCA-B75C-4E99-D3421447A214}"/>
                </a:ext>
              </a:extLst>
            </p:cNvPr>
            <p:cNvSpPr/>
            <p:nvPr/>
          </p:nvSpPr>
          <p:spPr>
            <a:xfrm>
              <a:off x="8007438" y="3211085"/>
              <a:ext cx="19996" cy="12415"/>
            </a:xfrm>
            <a:custGeom>
              <a:avLst/>
              <a:gdLst>
                <a:gd name="connsiteX0" fmla="*/ 181 w 19996"/>
                <a:gd name="connsiteY0" fmla="*/ 1873 h 12415"/>
                <a:gd name="connsiteX1" fmla="*/ 19917 w 19996"/>
                <a:gd name="connsiteY1" fmla="*/ 2779 h 12415"/>
                <a:gd name="connsiteX2" fmla="*/ 15934 w 19996"/>
                <a:gd name="connsiteY2" fmla="*/ 10202 h 12415"/>
                <a:gd name="connsiteX3" fmla="*/ 0 w 19996"/>
                <a:gd name="connsiteY3" fmla="*/ 1873 h 12415"/>
              </a:gdLst>
              <a:ahLst/>
              <a:cxnLst>
                <a:cxn ang="0">
                  <a:pos x="connsiteX0" y="connsiteY0"/>
                </a:cxn>
                <a:cxn ang="0">
                  <a:pos x="connsiteX1" y="connsiteY1"/>
                </a:cxn>
                <a:cxn ang="0">
                  <a:pos x="connsiteX2" y="connsiteY2"/>
                </a:cxn>
                <a:cxn ang="0">
                  <a:pos x="connsiteX3" y="connsiteY3"/>
                </a:cxn>
              </a:cxnLst>
              <a:rect l="l" t="t" r="r" b="b"/>
              <a:pathLst>
                <a:path w="19996" h="12415">
                  <a:moveTo>
                    <a:pt x="181" y="1873"/>
                  </a:moveTo>
                  <a:cubicBezTo>
                    <a:pt x="7786" y="244"/>
                    <a:pt x="14123" y="-1748"/>
                    <a:pt x="19917" y="2779"/>
                  </a:cubicBezTo>
                  <a:cubicBezTo>
                    <a:pt x="20461" y="3141"/>
                    <a:pt x="18107" y="8754"/>
                    <a:pt x="15934" y="10202"/>
                  </a:cubicBezTo>
                  <a:cubicBezTo>
                    <a:pt x="6519" y="16540"/>
                    <a:pt x="4889" y="7849"/>
                    <a:pt x="0" y="1873"/>
                  </a:cubicBezTo>
                  <a:close/>
                </a:path>
              </a:pathLst>
            </a:custGeom>
            <a:solidFill>
              <a:srgbClr val="FFFFFF"/>
            </a:solidFill>
            <a:ln w="18102" cap="flat">
              <a:noFill/>
              <a:prstDash val="solid"/>
              <a:miter/>
            </a:ln>
          </p:spPr>
          <p:txBody>
            <a:bodyPr rtlCol="0" anchor="ctr"/>
            <a:lstStyle/>
            <a:p>
              <a:endParaRPr lang="ja-JP" altLang="en-US" sz="1200"/>
            </a:p>
          </p:txBody>
        </p:sp>
        <p:sp>
          <p:nvSpPr>
            <p:cNvPr id="1420" name="フリーフォーム: 図形 1419">
              <a:extLst>
                <a:ext uri="{FF2B5EF4-FFF2-40B4-BE49-F238E27FC236}">
                  <a16:creationId xmlns:a16="http://schemas.microsoft.com/office/drawing/2014/main" id="{12853B3C-1A54-6F44-89D8-770B8A5C28C3}"/>
                </a:ext>
              </a:extLst>
            </p:cNvPr>
            <p:cNvSpPr/>
            <p:nvPr/>
          </p:nvSpPr>
          <p:spPr>
            <a:xfrm>
              <a:off x="5892036" y="3240959"/>
              <a:ext cx="69167" cy="9117"/>
            </a:xfrm>
            <a:custGeom>
              <a:avLst/>
              <a:gdLst>
                <a:gd name="connsiteX0" fmla="*/ 69168 w 69167"/>
                <a:gd name="connsiteY0" fmla="*/ 9117 h 9117"/>
                <a:gd name="connsiteX1" fmla="*/ 0 w 69167"/>
                <a:gd name="connsiteY1" fmla="*/ 9117 h 9117"/>
                <a:gd name="connsiteX2" fmla="*/ 25712 w 69167"/>
                <a:gd name="connsiteY2" fmla="*/ 4229 h 9117"/>
                <a:gd name="connsiteX3" fmla="*/ 69168 w 69167"/>
                <a:gd name="connsiteY3" fmla="*/ 9117 h 9117"/>
              </a:gdLst>
              <a:ahLst/>
              <a:cxnLst>
                <a:cxn ang="0">
                  <a:pos x="connsiteX0" y="connsiteY0"/>
                </a:cxn>
                <a:cxn ang="0">
                  <a:pos x="connsiteX1" y="connsiteY1"/>
                </a:cxn>
                <a:cxn ang="0">
                  <a:pos x="connsiteX2" y="connsiteY2"/>
                </a:cxn>
                <a:cxn ang="0">
                  <a:pos x="connsiteX3" y="connsiteY3"/>
                </a:cxn>
              </a:cxnLst>
              <a:rect l="l" t="t" r="r" b="b"/>
              <a:pathLst>
                <a:path w="69167" h="9117">
                  <a:moveTo>
                    <a:pt x="69168" y="9117"/>
                  </a:moveTo>
                  <a:cubicBezTo>
                    <a:pt x="46172" y="9117"/>
                    <a:pt x="22995" y="9117"/>
                    <a:pt x="0" y="9117"/>
                  </a:cubicBezTo>
                  <a:cubicBezTo>
                    <a:pt x="5613" y="-6635"/>
                    <a:pt x="18107" y="2418"/>
                    <a:pt x="25712" y="4229"/>
                  </a:cubicBezTo>
                  <a:cubicBezTo>
                    <a:pt x="40197" y="7850"/>
                    <a:pt x="56855" y="-8265"/>
                    <a:pt x="69168" y="9117"/>
                  </a:cubicBezTo>
                  <a:close/>
                </a:path>
              </a:pathLst>
            </a:custGeom>
            <a:solidFill>
              <a:srgbClr val="EEEEEE"/>
            </a:solidFill>
            <a:ln w="18102" cap="flat">
              <a:noFill/>
              <a:prstDash val="solid"/>
              <a:miter/>
            </a:ln>
          </p:spPr>
          <p:txBody>
            <a:bodyPr rtlCol="0" anchor="ctr"/>
            <a:lstStyle/>
            <a:p>
              <a:endParaRPr lang="ja-JP" altLang="en-US" sz="1200"/>
            </a:p>
          </p:txBody>
        </p:sp>
        <p:sp>
          <p:nvSpPr>
            <p:cNvPr id="1421" name="フリーフォーム: 図形 1420">
              <a:extLst>
                <a:ext uri="{FF2B5EF4-FFF2-40B4-BE49-F238E27FC236}">
                  <a16:creationId xmlns:a16="http://schemas.microsoft.com/office/drawing/2014/main" id="{CA556FC2-492E-9219-6419-3FAC9C9612C6}"/>
                </a:ext>
              </a:extLst>
            </p:cNvPr>
            <p:cNvSpPr/>
            <p:nvPr/>
          </p:nvSpPr>
          <p:spPr>
            <a:xfrm>
              <a:off x="5912678" y="3224008"/>
              <a:ext cx="27521" cy="9954"/>
            </a:xfrm>
            <a:custGeom>
              <a:avLst/>
              <a:gdLst>
                <a:gd name="connsiteX0" fmla="*/ 0 w 27521"/>
                <a:gd name="connsiteY0" fmla="*/ 9954 h 9954"/>
                <a:gd name="connsiteX1" fmla="*/ 27522 w 27521"/>
                <a:gd name="connsiteY1" fmla="*/ 9954 h 9954"/>
                <a:gd name="connsiteX2" fmla="*/ 0 w 27521"/>
                <a:gd name="connsiteY2" fmla="*/ 9954 h 9954"/>
              </a:gdLst>
              <a:ahLst/>
              <a:cxnLst>
                <a:cxn ang="0">
                  <a:pos x="connsiteX0" y="connsiteY0"/>
                </a:cxn>
                <a:cxn ang="0">
                  <a:pos x="connsiteX1" y="connsiteY1"/>
                </a:cxn>
                <a:cxn ang="0">
                  <a:pos x="connsiteX2" y="connsiteY2"/>
                </a:cxn>
              </a:cxnLst>
              <a:rect l="l" t="t" r="r" b="b"/>
              <a:pathLst>
                <a:path w="27521" h="9954">
                  <a:moveTo>
                    <a:pt x="0" y="9954"/>
                  </a:moveTo>
                  <a:cubicBezTo>
                    <a:pt x="8455" y="-3318"/>
                    <a:pt x="17618" y="-3318"/>
                    <a:pt x="27522" y="9954"/>
                  </a:cubicBezTo>
                  <a:lnTo>
                    <a:pt x="0" y="9954"/>
                  </a:lnTo>
                  <a:close/>
                </a:path>
              </a:pathLst>
            </a:custGeom>
            <a:solidFill>
              <a:srgbClr val="EEEEEE"/>
            </a:solidFill>
            <a:ln w="18102" cap="flat">
              <a:noFill/>
              <a:prstDash val="solid"/>
              <a:miter/>
            </a:ln>
          </p:spPr>
          <p:txBody>
            <a:bodyPr rtlCol="0" anchor="ctr"/>
            <a:lstStyle/>
            <a:p>
              <a:endParaRPr lang="ja-JP" altLang="en-US" sz="1200"/>
            </a:p>
          </p:txBody>
        </p:sp>
        <p:sp>
          <p:nvSpPr>
            <p:cNvPr id="1422" name="フリーフォーム: 図形 1421">
              <a:extLst>
                <a:ext uri="{FF2B5EF4-FFF2-40B4-BE49-F238E27FC236}">
                  <a16:creationId xmlns:a16="http://schemas.microsoft.com/office/drawing/2014/main" id="{599F62C9-09BB-CC96-9AE6-64A6384FE287}"/>
                </a:ext>
              </a:extLst>
            </p:cNvPr>
            <p:cNvSpPr/>
            <p:nvPr/>
          </p:nvSpPr>
          <p:spPr>
            <a:xfrm>
              <a:off x="5891131" y="3210966"/>
              <a:ext cx="22633" cy="11829"/>
            </a:xfrm>
            <a:custGeom>
              <a:avLst/>
              <a:gdLst>
                <a:gd name="connsiteX0" fmla="*/ 22633 w 22633"/>
                <a:gd name="connsiteY0" fmla="*/ 0 h 11829"/>
                <a:gd name="connsiteX1" fmla="*/ 0 w 22633"/>
                <a:gd name="connsiteY1" fmla="*/ 1449 h 11829"/>
                <a:gd name="connsiteX2" fmla="*/ 22633 w 22633"/>
                <a:gd name="connsiteY2" fmla="*/ 0 h 11829"/>
              </a:gdLst>
              <a:ahLst/>
              <a:cxnLst>
                <a:cxn ang="0">
                  <a:pos x="connsiteX0" y="connsiteY0"/>
                </a:cxn>
                <a:cxn ang="0">
                  <a:pos x="connsiteX1" y="connsiteY1"/>
                </a:cxn>
                <a:cxn ang="0">
                  <a:pos x="connsiteX2" y="connsiteY2"/>
                </a:cxn>
              </a:cxnLst>
              <a:rect l="l" t="t" r="r" b="b"/>
              <a:pathLst>
                <a:path w="22633" h="11829">
                  <a:moveTo>
                    <a:pt x="22633" y="0"/>
                  </a:moveTo>
                  <a:cubicBezTo>
                    <a:pt x="14666" y="17926"/>
                    <a:pt x="8510" y="13037"/>
                    <a:pt x="0" y="1449"/>
                  </a:cubicBezTo>
                  <a:cubicBezTo>
                    <a:pt x="8148" y="905"/>
                    <a:pt x="14304" y="543"/>
                    <a:pt x="22633" y="0"/>
                  </a:cubicBezTo>
                  <a:close/>
                </a:path>
              </a:pathLst>
            </a:custGeom>
            <a:solidFill>
              <a:srgbClr val="FFFFFF"/>
            </a:solidFill>
            <a:ln w="18102" cap="flat">
              <a:noFill/>
              <a:prstDash val="solid"/>
              <a:miter/>
            </a:ln>
          </p:spPr>
          <p:txBody>
            <a:bodyPr rtlCol="0" anchor="ctr"/>
            <a:lstStyle/>
            <a:p>
              <a:endParaRPr lang="ja-JP" altLang="en-US" sz="1200"/>
            </a:p>
          </p:txBody>
        </p:sp>
        <p:sp>
          <p:nvSpPr>
            <p:cNvPr id="1423" name="フリーフォーム: 図形 1422">
              <a:extLst>
                <a:ext uri="{FF2B5EF4-FFF2-40B4-BE49-F238E27FC236}">
                  <a16:creationId xmlns:a16="http://schemas.microsoft.com/office/drawing/2014/main" id="{1A797A90-D32F-E761-A43F-9024C49BFAA0}"/>
                </a:ext>
              </a:extLst>
            </p:cNvPr>
            <p:cNvSpPr/>
            <p:nvPr/>
          </p:nvSpPr>
          <p:spPr>
            <a:xfrm>
              <a:off x="6857646" y="3243558"/>
              <a:ext cx="53336" cy="12855"/>
            </a:xfrm>
            <a:custGeom>
              <a:avLst/>
              <a:gdLst>
                <a:gd name="connsiteX0" fmla="*/ 9253 w 53336"/>
                <a:gd name="connsiteY0" fmla="*/ 0 h 12855"/>
                <a:gd name="connsiteX1" fmla="*/ 42932 w 53336"/>
                <a:gd name="connsiteY1" fmla="*/ 1086 h 12855"/>
                <a:gd name="connsiteX2" fmla="*/ 48363 w 53336"/>
                <a:gd name="connsiteY2" fmla="*/ 12856 h 12855"/>
                <a:gd name="connsiteX3" fmla="*/ 8529 w 53336"/>
                <a:gd name="connsiteY3" fmla="*/ 10502 h 12855"/>
                <a:gd name="connsiteX4" fmla="*/ 18 w 53336"/>
                <a:gd name="connsiteY4" fmla="*/ 5251 h 12855"/>
                <a:gd name="connsiteX5" fmla="*/ 9253 w 53336"/>
                <a:gd name="connsiteY5" fmla="*/ 0 h 1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6" h="12855">
                  <a:moveTo>
                    <a:pt x="9253" y="0"/>
                  </a:moveTo>
                  <a:cubicBezTo>
                    <a:pt x="20479" y="362"/>
                    <a:pt x="31705" y="543"/>
                    <a:pt x="42932" y="1086"/>
                  </a:cubicBezTo>
                  <a:cubicBezTo>
                    <a:pt x="51985" y="1449"/>
                    <a:pt x="58141" y="3440"/>
                    <a:pt x="48363" y="12856"/>
                  </a:cubicBezTo>
                  <a:cubicBezTo>
                    <a:pt x="35327" y="8148"/>
                    <a:pt x="21747" y="11769"/>
                    <a:pt x="8529" y="10502"/>
                  </a:cubicBezTo>
                  <a:cubicBezTo>
                    <a:pt x="4726" y="10140"/>
                    <a:pt x="-344" y="10864"/>
                    <a:pt x="18" y="5251"/>
                  </a:cubicBezTo>
                  <a:cubicBezTo>
                    <a:pt x="381" y="0"/>
                    <a:pt x="5813" y="1449"/>
                    <a:pt x="9253" y="0"/>
                  </a:cubicBezTo>
                  <a:close/>
                </a:path>
              </a:pathLst>
            </a:custGeom>
            <a:solidFill>
              <a:srgbClr val="FFFFFF"/>
            </a:solidFill>
            <a:ln w="18102" cap="flat">
              <a:noFill/>
              <a:prstDash val="solid"/>
              <a:miter/>
            </a:ln>
          </p:spPr>
          <p:txBody>
            <a:bodyPr rtlCol="0" anchor="ctr"/>
            <a:lstStyle/>
            <a:p>
              <a:endParaRPr lang="ja-JP" altLang="en-US" sz="1200"/>
            </a:p>
          </p:txBody>
        </p:sp>
        <p:sp>
          <p:nvSpPr>
            <p:cNvPr id="1424" name="フリーフォーム: 図形 1423">
              <a:extLst>
                <a:ext uri="{FF2B5EF4-FFF2-40B4-BE49-F238E27FC236}">
                  <a16:creationId xmlns:a16="http://schemas.microsoft.com/office/drawing/2014/main" id="{31D0E1CD-2FD4-D3FF-E7DE-8FA4431006E0}"/>
                </a:ext>
              </a:extLst>
            </p:cNvPr>
            <p:cNvSpPr/>
            <p:nvPr/>
          </p:nvSpPr>
          <p:spPr>
            <a:xfrm>
              <a:off x="6835783" y="3231722"/>
              <a:ext cx="12104" cy="17716"/>
            </a:xfrm>
            <a:custGeom>
              <a:avLst/>
              <a:gdLst>
                <a:gd name="connsiteX0" fmla="*/ 11742 w 12104"/>
                <a:gd name="connsiteY0" fmla="*/ 13466 h 17716"/>
                <a:gd name="connsiteX1" fmla="*/ 2145 w 12104"/>
                <a:gd name="connsiteY1" fmla="*/ 16001 h 17716"/>
                <a:gd name="connsiteX2" fmla="*/ 2508 w 12104"/>
                <a:gd name="connsiteY2" fmla="*/ 2602 h 17716"/>
                <a:gd name="connsiteX3" fmla="*/ 12104 w 12104"/>
                <a:gd name="connsiteY3" fmla="*/ 3507 h 17716"/>
                <a:gd name="connsiteX4" fmla="*/ 11742 w 12104"/>
                <a:gd name="connsiteY4" fmla="*/ 13466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4" h="17716">
                  <a:moveTo>
                    <a:pt x="11742" y="13466"/>
                  </a:moveTo>
                  <a:cubicBezTo>
                    <a:pt x="9569" y="18173"/>
                    <a:pt x="4862" y="18898"/>
                    <a:pt x="2145" y="16001"/>
                  </a:cubicBezTo>
                  <a:cubicBezTo>
                    <a:pt x="-1114" y="12379"/>
                    <a:pt x="-389" y="6766"/>
                    <a:pt x="2508" y="2602"/>
                  </a:cubicBezTo>
                  <a:cubicBezTo>
                    <a:pt x="5767" y="-2106"/>
                    <a:pt x="9207" y="429"/>
                    <a:pt x="12104" y="3507"/>
                  </a:cubicBezTo>
                  <a:cubicBezTo>
                    <a:pt x="12104" y="6766"/>
                    <a:pt x="11923" y="10207"/>
                    <a:pt x="11742" y="13466"/>
                  </a:cubicBezTo>
                  <a:close/>
                </a:path>
              </a:pathLst>
            </a:custGeom>
            <a:solidFill>
              <a:srgbClr val="FFFFFF"/>
            </a:solidFill>
            <a:ln w="18102" cap="flat">
              <a:noFill/>
              <a:prstDash val="solid"/>
              <a:miter/>
            </a:ln>
          </p:spPr>
          <p:txBody>
            <a:bodyPr rtlCol="0" anchor="ctr"/>
            <a:lstStyle/>
            <a:p>
              <a:endParaRPr lang="ja-JP" altLang="en-US" sz="1200"/>
            </a:p>
          </p:txBody>
        </p:sp>
        <p:sp>
          <p:nvSpPr>
            <p:cNvPr id="1425" name="フリーフォーム: 図形 1424">
              <a:extLst>
                <a:ext uri="{FF2B5EF4-FFF2-40B4-BE49-F238E27FC236}">
                  <a16:creationId xmlns:a16="http://schemas.microsoft.com/office/drawing/2014/main" id="{B5B680DA-4CA0-462E-AB1F-73496D15E326}"/>
                </a:ext>
              </a:extLst>
            </p:cNvPr>
            <p:cNvSpPr/>
            <p:nvPr/>
          </p:nvSpPr>
          <p:spPr>
            <a:xfrm>
              <a:off x="7300735" y="3230702"/>
              <a:ext cx="26971" cy="62528"/>
            </a:xfrm>
            <a:custGeom>
              <a:avLst/>
              <a:gdLst>
                <a:gd name="connsiteX0" fmla="*/ 0 w 26971"/>
                <a:gd name="connsiteY0" fmla="*/ 56312 h 62528"/>
                <a:gd name="connsiteX1" fmla="*/ 11770 w 26971"/>
                <a:gd name="connsiteY1" fmla="*/ 11950 h 62528"/>
                <a:gd name="connsiteX2" fmla="*/ 19737 w 26971"/>
                <a:gd name="connsiteY2" fmla="*/ 0 h 62528"/>
                <a:gd name="connsiteX3" fmla="*/ 26617 w 26971"/>
                <a:gd name="connsiteY3" fmla="*/ 12131 h 62528"/>
                <a:gd name="connsiteX4" fmla="*/ 24625 w 26971"/>
                <a:gd name="connsiteY4" fmla="*/ 48345 h 62528"/>
                <a:gd name="connsiteX5" fmla="*/ 4708 w 26971"/>
                <a:gd name="connsiteY5" fmla="*/ 61201 h 62528"/>
                <a:gd name="connsiteX6" fmla="*/ 181 w 26971"/>
                <a:gd name="connsiteY6" fmla="*/ 56312 h 6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71" h="62528">
                  <a:moveTo>
                    <a:pt x="0" y="56312"/>
                  </a:moveTo>
                  <a:cubicBezTo>
                    <a:pt x="3983" y="41464"/>
                    <a:pt x="7967" y="26798"/>
                    <a:pt x="11770" y="11950"/>
                  </a:cubicBezTo>
                  <a:cubicBezTo>
                    <a:pt x="13037" y="6881"/>
                    <a:pt x="10864" y="0"/>
                    <a:pt x="19737" y="0"/>
                  </a:cubicBezTo>
                  <a:cubicBezTo>
                    <a:pt x="29333" y="0"/>
                    <a:pt x="26617" y="7243"/>
                    <a:pt x="26617" y="12131"/>
                  </a:cubicBezTo>
                  <a:cubicBezTo>
                    <a:pt x="26436" y="24263"/>
                    <a:pt x="25530" y="36395"/>
                    <a:pt x="24625" y="48345"/>
                  </a:cubicBezTo>
                  <a:cubicBezTo>
                    <a:pt x="23720" y="61201"/>
                    <a:pt x="16477" y="64822"/>
                    <a:pt x="4708" y="61201"/>
                  </a:cubicBezTo>
                  <a:cubicBezTo>
                    <a:pt x="3260" y="59571"/>
                    <a:pt x="1630" y="57942"/>
                    <a:pt x="181" y="56312"/>
                  </a:cubicBezTo>
                  <a:close/>
                </a:path>
              </a:pathLst>
            </a:custGeom>
            <a:solidFill>
              <a:srgbClr val="FFFFFF"/>
            </a:solidFill>
            <a:ln w="18102" cap="flat">
              <a:noFill/>
              <a:prstDash val="solid"/>
              <a:miter/>
            </a:ln>
          </p:spPr>
          <p:txBody>
            <a:bodyPr rtlCol="0" anchor="ctr"/>
            <a:lstStyle/>
            <a:p>
              <a:endParaRPr lang="ja-JP" altLang="en-US" sz="1200"/>
            </a:p>
          </p:txBody>
        </p:sp>
        <p:sp>
          <p:nvSpPr>
            <p:cNvPr id="1426" name="フリーフォーム: 図形 1425">
              <a:extLst>
                <a:ext uri="{FF2B5EF4-FFF2-40B4-BE49-F238E27FC236}">
                  <a16:creationId xmlns:a16="http://schemas.microsoft.com/office/drawing/2014/main" id="{36149009-B2A6-ECF8-6402-AD9BC574E001}"/>
                </a:ext>
              </a:extLst>
            </p:cNvPr>
            <p:cNvSpPr/>
            <p:nvPr/>
          </p:nvSpPr>
          <p:spPr>
            <a:xfrm>
              <a:off x="8018846" y="3258931"/>
              <a:ext cx="48064" cy="14637"/>
            </a:xfrm>
            <a:custGeom>
              <a:avLst/>
              <a:gdLst>
                <a:gd name="connsiteX0" fmla="*/ 22453 w 48064"/>
                <a:gd name="connsiteY0" fmla="*/ 562 h 14637"/>
                <a:gd name="connsiteX1" fmla="*/ 38749 w 48064"/>
                <a:gd name="connsiteY1" fmla="*/ 562 h 14637"/>
                <a:gd name="connsiteX2" fmla="*/ 47983 w 48064"/>
                <a:gd name="connsiteY2" fmla="*/ 5631 h 14637"/>
                <a:gd name="connsiteX3" fmla="*/ 38929 w 48064"/>
                <a:gd name="connsiteY3" fmla="*/ 13960 h 14637"/>
                <a:gd name="connsiteX4" fmla="*/ 24263 w 48064"/>
                <a:gd name="connsiteY4" fmla="*/ 13779 h 14637"/>
                <a:gd name="connsiteX5" fmla="*/ 0 w 48064"/>
                <a:gd name="connsiteY5" fmla="*/ 6899 h 14637"/>
                <a:gd name="connsiteX6" fmla="*/ 22271 w 48064"/>
                <a:gd name="connsiteY6" fmla="*/ 380 h 1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64" h="14637">
                  <a:moveTo>
                    <a:pt x="22453" y="562"/>
                  </a:moveTo>
                  <a:cubicBezTo>
                    <a:pt x="28971" y="562"/>
                    <a:pt x="33859" y="562"/>
                    <a:pt x="38749" y="562"/>
                  </a:cubicBezTo>
                  <a:cubicBezTo>
                    <a:pt x="42551" y="562"/>
                    <a:pt x="47439" y="-163"/>
                    <a:pt x="47983" y="5631"/>
                  </a:cubicBezTo>
                  <a:cubicBezTo>
                    <a:pt x="48707" y="11969"/>
                    <a:pt x="44543" y="13960"/>
                    <a:pt x="38929" y="13960"/>
                  </a:cubicBezTo>
                  <a:cubicBezTo>
                    <a:pt x="34041" y="13960"/>
                    <a:pt x="28971" y="14866"/>
                    <a:pt x="24263" y="13779"/>
                  </a:cubicBezTo>
                  <a:cubicBezTo>
                    <a:pt x="15753" y="11788"/>
                    <a:pt x="0" y="20298"/>
                    <a:pt x="0" y="6899"/>
                  </a:cubicBezTo>
                  <a:cubicBezTo>
                    <a:pt x="0" y="-6138"/>
                    <a:pt x="15934" y="4002"/>
                    <a:pt x="22271" y="380"/>
                  </a:cubicBezTo>
                  <a:close/>
                </a:path>
              </a:pathLst>
            </a:custGeom>
            <a:solidFill>
              <a:srgbClr val="E2E1E1"/>
            </a:solidFill>
            <a:ln w="18102" cap="flat">
              <a:noFill/>
              <a:prstDash val="solid"/>
              <a:miter/>
            </a:ln>
          </p:spPr>
          <p:txBody>
            <a:bodyPr rtlCol="0" anchor="ctr"/>
            <a:lstStyle/>
            <a:p>
              <a:endParaRPr lang="ja-JP" altLang="en-US" sz="1200"/>
            </a:p>
          </p:txBody>
        </p:sp>
        <p:sp>
          <p:nvSpPr>
            <p:cNvPr id="1427" name="フリーフォーム: 図形 1426">
              <a:extLst>
                <a:ext uri="{FF2B5EF4-FFF2-40B4-BE49-F238E27FC236}">
                  <a16:creationId xmlns:a16="http://schemas.microsoft.com/office/drawing/2014/main" id="{DB58899B-9213-A16C-94DB-F9CC28600016}"/>
                </a:ext>
              </a:extLst>
            </p:cNvPr>
            <p:cNvSpPr/>
            <p:nvPr/>
          </p:nvSpPr>
          <p:spPr>
            <a:xfrm>
              <a:off x="8028780" y="3279274"/>
              <a:ext cx="27908" cy="16069"/>
            </a:xfrm>
            <a:custGeom>
              <a:avLst/>
              <a:gdLst>
                <a:gd name="connsiteX0" fmla="*/ 27908 w 27908"/>
                <a:gd name="connsiteY0" fmla="*/ 5025 h 16069"/>
                <a:gd name="connsiteX1" fmla="*/ 13785 w 27908"/>
                <a:gd name="connsiteY1" fmla="*/ 16070 h 16069"/>
                <a:gd name="connsiteX2" fmla="*/ 24 w 27908"/>
                <a:gd name="connsiteY2" fmla="*/ 6111 h 16069"/>
                <a:gd name="connsiteX3" fmla="*/ 12337 w 27908"/>
                <a:gd name="connsiteY3" fmla="*/ 1041 h 16069"/>
                <a:gd name="connsiteX4" fmla="*/ 27908 w 27908"/>
                <a:gd name="connsiteY4" fmla="*/ 5206 h 16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8" h="16069">
                  <a:moveTo>
                    <a:pt x="27908" y="5025"/>
                  </a:moveTo>
                  <a:cubicBezTo>
                    <a:pt x="25917" y="12992"/>
                    <a:pt x="21209" y="15888"/>
                    <a:pt x="13785" y="16070"/>
                  </a:cubicBezTo>
                  <a:cubicBezTo>
                    <a:pt x="6361" y="16070"/>
                    <a:pt x="386" y="13354"/>
                    <a:pt x="24" y="6111"/>
                  </a:cubicBezTo>
                  <a:cubicBezTo>
                    <a:pt x="-519" y="-3305"/>
                    <a:pt x="8172" y="1041"/>
                    <a:pt x="12337" y="1041"/>
                  </a:cubicBezTo>
                  <a:cubicBezTo>
                    <a:pt x="17407" y="1041"/>
                    <a:pt x="25012" y="-3123"/>
                    <a:pt x="27908" y="5206"/>
                  </a:cubicBezTo>
                  <a:close/>
                </a:path>
              </a:pathLst>
            </a:custGeom>
            <a:solidFill>
              <a:srgbClr val="EEEEEE"/>
            </a:solidFill>
            <a:ln w="18102" cap="flat">
              <a:noFill/>
              <a:prstDash val="solid"/>
              <a:miter/>
            </a:ln>
          </p:spPr>
          <p:txBody>
            <a:bodyPr rtlCol="0" anchor="ctr"/>
            <a:lstStyle/>
            <a:p>
              <a:endParaRPr lang="ja-JP" altLang="en-US" sz="1200"/>
            </a:p>
          </p:txBody>
        </p:sp>
        <p:sp>
          <p:nvSpPr>
            <p:cNvPr id="1428" name="フリーフォーム: 図形 1427">
              <a:extLst>
                <a:ext uri="{FF2B5EF4-FFF2-40B4-BE49-F238E27FC236}">
                  <a16:creationId xmlns:a16="http://schemas.microsoft.com/office/drawing/2014/main" id="{10912B46-7FEF-FFF9-4DF0-F55FA0D557B9}"/>
                </a:ext>
              </a:extLst>
            </p:cNvPr>
            <p:cNvSpPr/>
            <p:nvPr/>
          </p:nvSpPr>
          <p:spPr>
            <a:xfrm>
              <a:off x="4961521" y="3259251"/>
              <a:ext cx="48915" cy="13647"/>
            </a:xfrm>
            <a:custGeom>
              <a:avLst/>
              <a:gdLst>
                <a:gd name="connsiteX0" fmla="*/ 25725 w 48915"/>
                <a:gd name="connsiteY0" fmla="*/ 242 h 13647"/>
                <a:gd name="connsiteX1" fmla="*/ 37857 w 48915"/>
                <a:gd name="connsiteY1" fmla="*/ 242 h 13647"/>
                <a:gd name="connsiteX2" fmla="*/ 48902 w 48915"/>
                <a:gd name="connsiteY2" fmla="*/ 5855 h 13647"/>
                <a:gd name="connsiteX3" fmla="*/ 36770 w 48915"/>
                <a:gd name="connsiteY3" fmla="*/ 13640 h 13647"/>
                <a:gd name="connsiteX4" fmla="*/ 12326 w 48915"/>
                <a:gd name="connsiteY4" fmla="*/ 13640 h 13647"/>
                <a:gd name="connsiteX5" fmla="*/ 14 w 48915"/>
                <a:gd name="connsiteY5" fmla="*/ 6036 h 13647"/>
                <a:gd name="connsiteX6" fmla="*/ 13413 w 48915"/>
                <a:gd name="connsiteY6" fmla="*/ 242 h 13647"/>
                <a:gd name="connsiteX7" fmla="*/ 25544 w 48915"/>
                <a:gd name="connsiteY7" fmla="*/ 242 h 1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15" h="13647">
                  <a:moveTo>
                    <a:pt x="25725" y="242"/>
                  </a:moveTo>
                  <a:cubicBezTo>
                    <a:pt x="29890" y="242"/>
                    <a:pt x="33873" y="60"/>
                    <a:pt x="37857" y="242"/>
                  </a:cubicBezTo>
                  <a:cubicBezTo>
                    <a:pt x="42383" y="603"/>
                    <a:pt x="48721" y="-1207"/>
                    <a:pt x="48902" y="5855"/>
                  </a:cubicBezTo>
                  <a:cubicBezTo>
                    <a:pt x="49264" y="14365"/>
                    <a:pt x="42383" y="13459"/>
                    <a:pt x="36770" y="13640"/>
                  </a:cubicBezTo>
                  <a:cubicBezTo>
                    <a:pt x="28622" y="13640"/>
                    <a:pt x="20474" y="13640"/>
                    <a:pt x="12326" y="13640"/>
                  </a:cubicBezTo>
                  <a:cubicBezTo>
                    <a:pt x="6532" y="13640"/>
                    <a:pt x="-348" y="14183"/>
                    <a:pt x="14" y="6036"/>
                  </a:cubicBezTo>
                  <a:cubicBezTo>
                    <a:pt x="557" y="-2837"/>
                    <a:pt x="8524" y="966"/>
                    <a:pt x="13413" y="242"/>
                  </a:cubicBezTo>
                  <a:cubicBezTo>
                    <a:pt x="17396" y="-302"/>
                    <a:pt x="21561" y="242"/>
                    <a:pt x="25544" y="242"/>
                  </a:cubicBezTo>
                  <a:close/>
                </a:path>
              </a:pathLst>
            </a:custGeom>
            <a:solidFill>
              <a:srgbClr val="E2E1E1"/>
            </a:solidFill>
            <a:ln w="18102" cap="flat">
              <a:noFill/>
              <a:prstDash val="solid"/>
              <a:miter/>
            </a:ln>
          </p:spPr>
          <p:txBody>
            <a:bodyPr rtlCol="0" anchor="ctr"/>
            <a:lstStyle/>
            <a:p>
              <a:endParaRPr lang="ja-JP" altLang="en-US" sz="1200"/>
            </a:p>
          </p:txBody>
        </p:sp>
        <p:sp>
          <p:nvSpPr>
            <p:cNvPr id="1429" name="フリーフォーム: 図形 1428">
              <a:extLst>
                <a:ext uri="{FF2B5EF4-FFF2-40B4-BE49-F238E27FC236}">
                  <a16:creationId xmlns:a16="http://schemas.microsoft.com/office/drawing/2014/main" id="{F90F8C56-A188-151B-D957-3254DB2DB080}"/>
                </a:ext>
              </a:extLst>
            </p:cNvPr>
            <p:cNvSpPr/>
            <p:nvPr/>
          </p:nvSpPr>
          <p:spPr>
            <a:xfrm>
              <a:off x="4972036" y="3279653"/>
              <a:ext cx="27964" cy="15745"/>
            </a:xfrm>
            <a:custGeom>
              <a:avLst/>
              <a:gdLst>
                <a:gd name="connsiteX0" fmla="*/ 0 w 27964"/>
                <a:gd name="connsiteY0" fmla="*/ 2111 h 15745"/>
                <a:gd name="connsiteX1" fmla="*/ 27884 w 27964"/>
                <a:gd name="connsiteY1" fmla="*/ 1567 h 15745"/>
                <a:gd name="connsiteX2" fmla="*/ 15753 w 27964"/>
                <a:gd name="connsiteY2" fmla="*/ 15691 h 15745"/>
                <a:gd name="connsiteX3" fmla="*/ 0 w 27964"/>
                <a:gd name="connsiteY3" fmla="*/ 2111 h 15745"/>
              </a:gdLst>
              <a:ahLst/>
              <a:cxnLst>
                <a:cxn ang="0">
                  <a:pos x="connsiteX0" y="connsiteY0"/>
                </a:cxn>
                <a:cxn ang="0">
                  <a:pos x="connsiteX1" y="connsiteY1"/>
                </a:cxn>
                <a:cxn ang="0">
                  <a:pos x="connsiteX2" y="connsiteY2"/>
                </a:cxn>
                <a:cxn ang="0">
                  <a:pos x="connsiteX3" y="connsiteY3"/>
                </a:cxn>
              </a:cxnLst>
              <a:rect l="l" t="t" r="r" b="b"/>
              <a:pathLst>
                <a:path w="27964" h="15745">
                  <a:moveTo>
                    <a:pt x="0" y="2111"/>
                  </a:moveTo>
                  <a:cubicBezTo>
                    <a:pt x="9234" y="-1149"/>
                    <a:pt x="18469" y="-62"/>
                    <a:pt x="27884" y="1567"/>
                  </a:cubicBezTo>
                  <a:cubicBezTo>
                    <a:pt x="28609" y="10621"/>
                    <a:pt x="24444" y="15147"/>
                    <a:pt x="15753" y="15691"/>
                  </a:cubicBezTo>
                  <a:cubicBezTo>
                    <a:pt x="6337" y="16234"/>
                    <a:pt x="362" y="12793"/>
                    <a:pt x="0" y="2111"/>
                  </a:cubicBezTo>
                  <a:close/>
                </a:path>
              </a:pathLst>
            </a:custGeom>
            <a:solidFill>
              <a:srgbClr val="EEEEEE"/>
            </a:solidFill>
            <a:ln w="18102" cap="flat">
              <a:noFill/>
              <a:prstDash val="solid"/>
              <a:miter/>
            </a:ln>
          </p:spPr>
          <p:txBody>
            <a:bodyPr rtlCol="0" anchor="ctr"/>
            <a:lstStyle/>
            <a:p>
              <a:endParaRPr lang="ja-JP" altLang="en-US" sz="1200"/>
            </a:p>
          </p:txBody>
        </p:sp>
        <p:sp>
          <p:nvSpPr>
            <p:cNvPr id="1430" name="フリーフォーム: 図形 1429">
              <a:extLst>
                <a:ext uri="{FF2B5EF4-FFF2-40B4-BE49-F238E27FC236}">
                  <a16:creationId xmlns:a16="http://schemas.microsoft.com/office/drawing/2014/main" id="{5E539DFC-B93A-CB03-419D-9F01A9F547C9}"/>
                </a:ext>
              </a:extLst>
            </p:cNvPr>
            <p:cNvSpPr/>
            <p:nvPr/>
          </p:nvSpPr>
          <p:spPr>
            <a:xfrm>
              <a:off x="5901982" y="3259251"/>
              <a:ext cx="49102" cy="13669"/>
            </a:xfrm>
            <a:custGeom>
              <a:avLst/>
              <a:gdLst>
                <a:gd name="connsiteX0" fmla="*/ 25544 w 49102"/>
                <a:gd name="connsiteY0" fmla="*/ 242 h 13669"/>
                <a:gd name="connsiteX1" fmla="*/ 40210 w 49102"/>
                <a:gd name="connsiteY1" fmla="*/ 242 h 13669"/>
                <a:gd name="connsiteX2" fmla="*/ 49083 w 49102"/>
                <a:gd name="connsiteY2" fmla="*/ 5673 h 13669"/>
                <a:gd name="connsiteX3" fmla="*/ 39486 w 49102"/>
                <a:gd name="connsiteY3" fmla="*/ 13640 h 13669"/>
                <a:gd name="connsiteX4" fmla="*/ 12507 w 49102"/>
                <a:gd name="connsiteY4" fmla="*/ 13640 h 13669"/>
                <a:gd name="connsiteX5" fmla="*/ 13 w 49102"/>
                <a:gd name="connsiteY5" fmla="*/ 6216 h 13669"/>
                <a:gd name="connsiteX6" fmla="*/ 13231 w 49102"/>
                <a:gd name="connsiteY6" fmla="*/ 242 h 13669"/>
                <a:gd name="connsiteX7" fmla="*/ 25363 w 49102"/>
                <a:gd name="connsiteY7" fmla="*/ 242 h 1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02" h="13669">
                  <a:moveTo>
                    <a:pt x="25544" y="242"/>
                  </a:moveTo>
                  <a:cubicBezTo>
                    <a:pt x="30433" y="242"/>
                    <a:pt x="35321" y="242"/>
                    <a:pt x="40210" y="242"/>
                  </a:cubicBezTo>
                  <a:cubicBezTo>
                    <a:pt x="44193" y="242"/>
                    <a:pt x="48901" y="60"/>
                    <a:pt x="49083" y="5673"/>
                  </a:cubicBezTo>
                  <a:cubicBezTo>
                    <a:pt x="49444" y="12192"/>
                    <a:pt x="44918" y="13640"/>
                    <a:pt x="39486" y="13640"/>
                  </a:cubicBezTo>
                  <a:cubicBezTo>
                    <a:pt x="30433" y="13640"/>
                    <a:pt x="21560" y="13640"/>
                    <a:pt x="12507" y="13640"/>
                  </a:cubicBezTo>
                  <a:cubicBezTo>
                    <a:pt x="6894" y="13640"/>
                    <a:pt x="-349" y="14546"/>
                    <a:pt x="13" y="6216"/>
                  </a:cubicBezTo>
                  <a:cubicBezTo>
                    <a:pt x="376" y="-2837"/>
                    <a:pt x="8343" y="966"/>
                    <a:pt x="13231" y="242"/>
                  </a:cubicBezTo>
                  <a:cubicBezTo>
                    <a:pt x="17215" y="-302"/>
                    <a:pt x="21379" y="242"/>
                    <a:pt x="25363" y="242"/>
                  </a:cubicBezTo>
                  <a:close/>
                </a:path>
              </a:pathLst>
            </a:custGeom>
            <a:solidFill>
              <a:srgbClr val="E2E1E1"/>
            </a:solidFill>
            <a:ln w="18102" cap="flat">
              <a:noFill/>
              <a:prstDash val="solid"/>
              <a:miter/>
            </a:ln>
          </p:spPr>
          <p:txBody>
            <a:bodyPr rtlCol="0" anchor="ctr"/>
            <a:lstStyle/>
            <a:p>
              <a:endParaRPr lang="ja-JP" altLang="en-US" sz="1200"/>
            </a:p>
          </p:txBody>
        </p:sp>
        <p:sp>
          <p:nvSpPr>
            <p:cNvPr id="1431" name="フリーフォーム: 図形 1430">
              <a:extLst>
                <a:ext uri="{FF2B5EF4-FFF2-40B4-BE49-F238E27FC236}">
                  <a16:creationId xmlns:a16="http://schemas.microsoft.com/office/drawing/2014/main" id="{5D01C5A2-1808-524B-A9E8-71C1DE9BEBA6}"/>
                </a:ext>
              </a:extLst>
            </p:cNvPr>
            <p:cNvSpPr/>
            <p:nvPr/>
          </p:nvSpPr>
          <p:spPr>
            <a:xfrm>
              <a:off x="5912497" y="3279653"/>
              <a:ext cx="27964" cy="15745"/>
            </a:xfrm>
            <a:custGeom>
              <a:avLst/>
              <a:gdLst>
                <a:gd name="connsiteX0" fmla="*/ 0 w 27964"/>
                <a:gd name="connsiteY0" fmla="*/ 2111 h 15745"/>
                <a:gd name="connsiteX1" fmla="*/ 27884 w 27964"/>
                <a:gd name="connsiteY1" fmla="*/ 1567 h 15745"/>
                <a:gd name="connsiteX2" fmla="*/ 15753 w 27964"/>
                <a:gd name="connsiteY2" fmla="*/ 15691 h 15745"/>
                <a:gd name="connsiteX3" fmla="*/ 0 w 27964"/>
                <a:gd name="connsiteY3" fmla="*/ 2111 h 15745"/>
              </a:gdLst>
              <a:ahLst/>
              <a:cxnLst>
                <a:cxn ang="0">
                  <a:pos x="connsiteX0" y="connsiteY0"/>
                </a:cxn>
                <a:cxn ang="0">
                  <a:pos x="connsiteX1" y="connsiteY1"/>
                </a:cxn>
                <a:cxn ang="0">
                  <a:pos x="connsiteX2" y="connsiteY2"/>
                </a:cxn>
                <a:cxn ang="0">
                  <a:pos x="connsiteX3" y="connsiteY3"/>
                </a:cxn>
              </a:cxnLst>
              <a:rect l="l" t="t" r="r" b="b"/>
              <a:pathLst>
                <a:path w="27964" h="15745">
                  <a:moveTo>
                    <a:pt x="0" y="2111"/>
                  </a:moveTo>
                  <a:cubicBezTo>
                    <a:pt x="9235" y="-1149"/>
                    <a:pt x="18469" y="-62"/>
                    <a:pt x="27884" y="1567"/>
                  </a:cubicBezTo>
                  <a:cubicBezTo>
                    <a:pt x="28608" y="10621"/>
                    <a:pt x="24444" y="15147"/>
                    <a:pt x="15753" y="15691"/>
                  </a:cubicBezTo>
                  <a:cubicBezTo>
                    <a:pt x="6337" y="16234"/>
                    <a:pt x="362" y="12793"/>
                    <a:pt x="0" y="2111"/>
                  </a:cubicBezTo>
                  <a:close/>
                </a:path>
              </a:pathLst>
            </a:custGeom>
            <a:solidFill>
              <a:srgbClr val="EEEEEE"/>
            </a:solidFill>
            <a:ln w="18102" cap="flat">
              <a:noFill/>
              <a:prstDash val="solid"/>
              <a:miter/>
            </a:ln>
          </p:spPr>
          <p:txBody>
            <a:bodyPr rtlCol="0" anchor="ctr"/>
            <a:lstStyle/>
            <a:p>
              <a:endParaRPr lang="ja-JP" altLang="en-US" sz="1200"/>
            </a:p>
          </p:txBody>
        </p:sp>
        <p:sp>
          <p:nvSpPr>
            <p:cNvPr id="1432" name="フリーフォーム: 図形 1431">
              <a:extLst>
                <a:ext uri="{FF2B5EF4-FFF2-40B4-BE49-F238E27FC236}">
                  <a16:creationId xmlns:a16="http://schemas.microsoft.com/office/drawing/2014/main" id="{E481CFD8-004C-0DA1-752C-388D77489A23}"/>
                </a:ext>
              </a:extLst>
            </p:cNvPr>
            <p:cNvSpPr/>
            <p:nvPr/>
          </p:nvSpPr>
          <p:spPr>
            <a:xfrm>
              <a:off x="6489887" y="3258698"/>
              <a:ext cx="47838" cy="14559"/>
            </a:xfrm>
            <a:custGeom>
              <a:avLst/>
              <a:gdLst>
                <a:gd name="connsiteX0" fmla="*/ 25561 w 47838"/>
                <a:gd name="connsiteY0" fmla="*/ 14193 h 14559"/>
                <a:gd name="connsiteX1" fmla="*/ 11981 w 47838"/>
                <a:gd name="connsiteY1" fmla="*/ 14193 h 14559"/>
                <a:gd name="connsiteX2" fmla="*/ 31 w 47838"/>
                <a:gd name="connsiteY2" fmla="*/ 6226 h 14559"/>
                <a:gd name="connsiteX3" fmla="*/ 11258 w 47838"/>
                <a:gd name="connsiteY3" fmla="*/ 794 h 14559"/>
                <a:gd name="connsiteX4" fmla="*/ 23389 w 47838"/>
                <a:gd name="connsiteY4" fmla="*/ 794 h 14559"/>
                <a:gd name="connsiteX5" fmla="*/ 47833 w 47838"/>
                <a:gd name="connsiteY5" fmla="*/ 6769 h 14559"/>
                <a:gd name="connsiteX6" fmla="*/ 25381 w 47838"/>
                <a:gd name="connsiteY6" fmla="*/ 14193 h 1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38" h="14559">
                  <a:moveTo>
                    <a:pt x="25561" y="14193"/>
                  </a:moveTo>
                  <a:cubicBezTo>
                    <a:pt x="20130" y="14193"/>
                    <a:pt x="16146" y="14193"/>
                    <a:pt x="11981" y="14193"/>
                  </a:cubicBezTo>
                  <a:cubicBezTo>
                    <a:pt x="6187" y="14193"/>
                    <a:pt x="-512" y="14374"/>
                    <a:pt x="31" y="6226"/>
                  </a:cubicBezTo>
                  <a:cubicBezTo>
                    <a:pt x="393" y="-1017"/>
                    <a:pt x="6912" y="1156"/>
                    <a:pt x="11258" y="794"/>
                  </a:cubicBezTo>
                  <a:cubicBezTo>
                    <a:pt x="15241" y="432"/>
                    <a:pt x="19587" y="-111"/>
                    <a:pt x="23389" y="794"/>
                  </a:cubicBezTo>
                  <a:cubicBezTo>
                    <a:pt x="31899" y="2967"/>
                    <a:pt x="47471" y="-5362"/>
                    <a:pt x="47833" y="6769"/>
                  </a:cubicBezTo>
                  <a:cubicBezTo>
                    <a:pt x="48195" y="21074"/>
                    <a:pt x="32080" y="10572"/>
                    <a:pt x="25381" y="14193"/>
                  </a:cubicBezTo>
                  <a:close/>
                </a:path>
              </a:pathLst>
            </a:custGeom>
            <a:solidFill>
              <a:srgbClr val="E2E1E1"/>
            </a:solidFill>
            <a:ln w="18102" cap="flat">
              <a:noFill/>
              <a:prstDash val="solid"/>
              <a:miter/>
            </a:ln>
          </p:spPr>
          <p:txBody>
            <a:bodyPr rtlCol="0" anchor="ctr"/>
            <a:lstStyle/>
            <a:p>
              <a:endParaRPr lang="ja-JP" altLang="en-US" sz="1200"/>
            </a:p>
          </p:txBody>
        </p:sp>
        <p:sp>
          <p:nvSpPr>
            <p:cNvPr id="1433" name="フリーフォーム: 図形 1432">
              <a:extLst>
                <a:ext uri="{FF2B5EF4-FFF2-40B4-BE49-F238E27FC236}">
                  <a16:creationId xmlns:a16="http://schemas.microsoft.com/office/drawing/2014/main" id="{3B30FB65-998A-CD2E-2A89-546DFB059803}"/>
                </a:ext>
              </a:extLst>
            </p:cNvPr>
            <p:cNvSpPr/>
            <p:nvPr/>
          </p:nvSpPr>
          <p:spPr>
            <a:xfrm>
              <a:off x="6500239" y="3280677"/>
              <a:ext cx="28246" cy="14507"/>
            </a:xfrm>
            <a:custGeom>
              <a:avLst/>
              <a:gdLst>
                <a:gd name="connsiteX0" fmla="*/ 0 w 28246"/>
                <a:gd name="connsiteY0" fmla="*/ 0 h 14507"/>
                <a:gd name="connsiteX1" fmla="*/ 28246 w 28246"/>
                <a:gd name="connsiteY1" fmla="*/ 0 h 14507"/>
                <a:gd name="connsiteX2" fmla="*/ 15391 w 28246"/>
                <a:gd name="connsiteY2" fmla="*/ 14485 h 14507"/>
                <a:gd name="connsiteX3" fmla="*/ 0 w 28246"/>
                <a:gd name="connsiteY3" fmla="*/ 0 h 14507"/>
              </a:gdLst>
              <a:ahLst/>
              <a:cxnLst>
                <a:cxn ang="0">
                  <a:pos x="connsiteX0" y="connsiteY0"/>
                </a:cxn>
                <a:cxn ang="0">
                  <a:pos x="connsiteX1" y="connsiteY1"/>
                </a:cxn>
                <a:cxn ang="0">
                  <a:pos x="connsiteX2" y="connsiteY2"/>
                </a:cxn>
                <a:cxn ang="0">
                  <a:pos x="connsiteX3" y="connsiteY3"/>
                </a:cxn>
              </a:cxnLst>
              <a:rect l="l" t="t" r="r" b="b"/>
              <a:pathLst>
                <a:path w="28246" h="14507">
                  <a:moveTo>
                    <a:pt x="0" y="0"/>
                  </a:moveTo>
                  <a:lnTo>
                    <a:pt x="28246" y="0"/>
                  </a:lnTo>
                  <a:cubicBezTo>
                    <a:pt x="28246" y="9415"/>
                    <a:pt x="24263" y="14123"/>
                    <a:pt x="15391" y="14485"/>
                  </a:cubicBezTo>
                  <a:cubicBezTo>
                    <a:pt x="5794" y="14847"/>
                    <a:pt x="181" y="10864"/>
                    <a:pt x="0" y="0"/>
                  </a:cubicBezTo>
                  <a:close/>
                </a:path>
              </a:pathLst>
            </a:custGeom>
            <a:solidFill>
              <a:srgbClr val="EEEEEE"/>
            </a:solidFill>
            <a:ln w="18102" cap="flat">
              <a:noFill/>
              <a:prstDash val="solid"/>
              <a:miter/>
            </a:ln>
          </p:spPr>
          <p:txBody>
            <a:bodyPr rtlCol="0" anchor="ctr"/>
            <a:lstStyle/>
            <a:p>
              <a:endParaRPr lang="ja-JP" altLang="en-US" sz="1200"/>
            </a:p>
          </p:txBody>
        </p:sp>
        <p:sp>
          <p:nvSpPr>
            <p:cNvPr id="1434" name="フリーフォーム: 図形 1433">
              <a:extLst>
                <a:ext uri="{FF2B5EF4-FFF2-40B4-BE49-F238E27FC236}">
                  <a16:creationId xmlns:a16="http://schemas.microsoft.com/office/drawing/2014/main" id="{7A1AE288-EDD3-1CC9-4018-5492E309B663}"/>
                </a:ext>
              </a:extLst>
            </p:cNvPr>
            <p:cNvSpPr/>
            <p:nvPr/>
          </p:nvSpPr>
          <p:spPr>
            <a:xfrm>
              <a:off x="1948889" y="5301329"/>
              <a:ext cx="29851" cy="64217"/>
            </a:xfrm>
            <a:custGeom>
              <a:avLst/>
              <a:gdLst>
                <a:gd name="connsiteX0" fmla="*/ 29752 w 29851"/>
                <a:gd name="connsiteY0" fmla="*/ 38438 h 64217"/>
                <a:gd name="connsiteX1" fmla="*/ 28846 w 29851"/>
                <a:gd name="connsiteY1" fmla="*/ 48940 h 64217"/>
                <a:gd name="connsiteX2" fmla="*/ 13275 w 29851"/>
                <a:gd name="connsiteY2" fmla="*/ 64149 h 64217"/>
                <a:gd name="connsiteX3" fmla="*/ 600 w 29851"/>
                <a:gd name="connsiteY3" fmla="*/ 48940 h 64217"/>
                <a:gd name="connsiteX4" fmla="*/ 238 w 29851"/>
                <a:gd name="connsiteY4" fmla="*/ 19969 h 64217"/>
                <a:gd name="connsiteX5" fmla="*/ 13275 w 29851"/>
                <a:gd name="connsiteY5" fmla="*/ 52 h 64217"/>
                <a:gd name="connsiteX6" fmla="*/ 29571 w 29851"/>
                <a:gd name="connsiteY6" fmla="*/ 19788 h 64217"/>
                <a:gd name="connsiteX7" fmla="*/ 29571 w 29851"/>
                <a:gd name="connsiteY7" fmla="*/ 38257 h 6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1" h="64217">
                  <a:moveTo>
                    <a:pt x="29752" y="38438"/>
                  </a:moveTo>
                  <a:cubicBezTo>
                    <a:pt x="29752" y="38438"/>
                    <a:pt x="30295" y="43508"/>
                    <a:pt x="28846" y="48940"/>
                  </a:cubicBezTo>
                  <a:cubicBezTo>
                    <a:pt x="26674" y="56726"/>
                    <a:pt x="23777" y="65055"/>
                    <a:pt x="13275" y="64149"/>
                  </a:cubicBezTo>
                  <a:cubicBezTo>
                    <a:pt x="4402" y="63426"/>
                    <a:pt x="1143" y="56726"/>
                    <a:pt x="600" y="48940"/>
                  </a:cubicBezTo>
                  <a:cubicBezTo>
                    <a:pt x="-124" y="39343"/>
                    <a:pt x="-124" y="29566"/>
                    <a:pt x="238" y="19969"/>
                  </a:cubicBezTo>
                  <a:cubicBezTo>
                    <a:pt x="600" y="10916"/>
                    <a:pt x="1686" y="957"/>
                    <a:pt x="13275" y="52"/>
                  </a:cubicBezTo>
                  <a:cubicBezTo>
                    <a:pt x="26493" y="-853"/>
                    <a:pt x="28122" y="10192"/>
                    <a:pt x="29571" y="19788"/>
                  </a:cubicBezTo>
                  <a:cubicBezTo>
                    <a:pt x="30114" y="23772"/>
                    <a:pt x="29571" y="27936"/>
                    <a:pt x="29571" y="38257"/>
                  </a:cubicBezTo>
                  <a:close/>
                </a:path>
              </a:pathLst>
            </a:custGeom>
            <a:solidFill>
              <a:srgbClr val="F5F5F5"/>
            </a:solidFill>
            <a:ln w="18102" cap="flat">
              <a:noFill/>
              <a:prstDash val="solid"/>
              <a:miter/>
            </a:ln>
          </p:spPr>
          <p:txBody>
            <a:bodyPr rtlCol="0" anchor="ctr"/>
            <a:lstStyle/>
            <a:p>
              <a:endParaRPr lang="ja-JP" altLang="en-US" sz="1200"/>
            </a:p>
          </p:txBody>
        </p:sp>
        <p:sp>
          <p:nvSpPr>
            <p:cNvPr id="1435" name="フリーフォーム: 図形 1434">
              <a:extLst>
                <a:ext uri="{FF2B5EF4-FFF2-40B4-BE49-F238E27FC236}">
                  <a16:creationId xmlns:a16="http://schemas.microsoft.com/office/drawing/2014/main" id="{47C8D0C9-2594-4784-7F99-E795C9977616}"/>
                </a:ext>
              </a:extLst>
            </p:cNvPr>
            <p:cNvSpPr/>
            <p:nvPr/>
          </p:nvSpPr>
          <p:spPr>
            <a:xfrm>
              <a:off x="1851351" y="6177916"/>
              <a:ext cx="30057" cy="64266"/>
            </a:xfrm>
            <a:custGeom>
              <a:avLst/>
              <a:gdLst>
                <a:gd name="connsiteX0" fmla="*/ 30057 w 30057"/>
                <a:gd name="connsiteY0" fmla="*/ 32783 h 64266"/>
                <a:gd name="connsiteX1" fmla="*/ 27703 w 30057"/>
                <a:gd name="connsiteY1" fmla="*/ 51795 h 64266"/>
                <a:gd name="connsiteX2" fmla="*/ 12312 w 30057"/>
                <a:gd name="connsiteY2" fmla="*/ 64107 h 64266"/>
                <a:gd name="connsiteX3" fmla="*/ 724 w 30057"/>
                <a:gd name="connsiteY3" fmla="*/ 50527 h 64266"/>
                <a:gd name="connsiteX4" fmla="*/ 181 w 30057"/>
                <a:gd name="connsiteY4" fmla="*/ 19203 h 64266"/>
                <a:gd name="connsiteX5" fmla="*/ 13942 w 30057"/>
                <a:gd name="connsiteY5" fmla="*/ 10 h 64266"/>
                <a:gd name="connsiteX6" fmla="*/ 29152 w 30057"/>
                <a:gd name="connsiteY6" fmla="*/ 18297 h 64266"/>
                <a:gd name="connsiteX7" fmla="*/ 29152 w 30057"/>
                <a:gd name="connsiteY7" fmla="*/ 32783 h 64266"/>
                <a:gd name="connsiteX8" fmla="*/ 30057 w 30057"/>
                <a:gd name="connsiteY8" fmla="*/ 32783 h 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57" h="64266">
                  <a:moveTo>
                    <a:pt x="30057" y="32783"/>
                  </a:moveTo>
                  <a:cubicBezTo>
                    <a:pt x="29333" y="39120"/>
                    <a:pt x="29514" y="45820"/>
                    <a:pt x="27703" y="51795"/>
                  </a:cubicBezTo>
                  <a:cubicBezTo>
                    <a:pt x="25530" y="58857"/>
                    <a:pt x="21366" y="65375"/>
                    <a:pt x="12312" y="64107"/>
                  </a:cubicBezTo>
                  <a:cubicBezTo>
                    <a:pt x="5070" y="63021"/>
                    <a:pt x="1086" y="57589"/>
                    <a:pt x="724" y="50527"/>
                  </a:cubicBezTo>
                  <a:cubicBezTo>
                    <a:pt x="0" y="40026"/>
                    <a:pt x="-181" y="29523"/>
                    <a:pt x="181" y="19203"/>
                  </a:cubicBezTo>
                  <a:cubicBezTo>
                    <a:pt x="362" y="9968"/>
                    <a:pt x="2354" y="372"/>
                    <a:pt x="13942" y="10"/>
                  </a:cubicBezTo>
                  <a:cubicBezTo>
                    <a:pt x="25349" y="-353"/>
                    <a:pt x="27884" y="9244"/>
                    <a:pt x="29152" y="18297"/>
                  </a:cubicBezTo>
                  <a:cubicBezTo>
                    <a:pt x="29876" y="23005"/>
                    <a:pt x="29152" y="27894"/>
                    <a:pt x="29152" y="32783"/>
                  </a:cubicBezTo>
                  <a:lnTo>
                    <a:pt x="30057" y="32783"/>
                  </a:lnTo>
                  <a:close/>
                </a:path>
              </a:pathLst>
            </a:custGeom>
            <a:solidFill>
              <a:srgbClr val="F5F5F5"/>
            </a:solidFill>
            <a:ln w="18102" cap="flat">
              <a:noFill/>
              <a:prstDash val="solid"/>
              <a:miter/>
            </a:ln>
          </p:spPr>
          <p:txBody>
            <a:bodyPr rtlCol="0" anchor="ctr"/>
            <a:lstStyle/>
            <a:p>
              <a:endParaRPr lang="ja-JP" altLang="en-US" sz="1200"/>
            </a:p>
          </p:txBody>
        </p:sp>
        <p:sp>
          <p:nvSpPr>
            <p:cNvPr id="1436" name="フリーフォーム: 図形 1435">
              <a:extLst>
                <a:ext uri="{FF2B5EF4-FFF2-40B4-BE49-F238E27FC236}">
                  <a16:creationId xmlns:a16="http://schemas.microsoft.com/office/drawing/2014/main" id="{AB6F191C-EF53-5AEF-4B27-5AA37FA3EFC6}"/>
                </a:ext>
              </a:extLst>
            </p:cNvPr>
            <p:cNvSpPr/>
            <p:nvPr/>
          </p:nvSpPr>
          <p:spPr>
            <a:xfrm>
              <a:off x="1850751" y="7054630"/>
              <a:ext cx="30093" cy="64186"/>
            </a:xfrm>
            <a:custGeom>
              <a:avLst/>
              <a:gdLst>
                <a:gd name="connsiteX0" fmla="*/ 29933 w 30093"/>
                <a:gd name="connsiteY0" fmla="*/ 38226 h 64186"/>
                <a:gd name="connsiteX1" fmla="*/ 29028 w 30093"/>
                <a:gd name="connsiteY1" fmla="*/ 48909 h 64186"/>
                <a:gd name="connsiteX2" fmla="*/ 13275 w 30093"/>
                <a:gd name="connsiteY2" fmla="*/ 64118 h 64186"/>
                <a:gd name="connsiteX3" fmla="*/ 600 w 30093"/>
                <a:gd name="connsiteY3" fmla="*/ 48909 h 64186"/>
                <a:gd name="connsiteX4" fmla="*/ 238 w 30093"/>
                <a:gd name="connsiteY4" fmla="*/ 19938 h 64186"/>
                <a:gd name="connsiteX5" fmla="*/ 13456 w 30093"/>
                <a:gd name="connsiteY5" fmla="*/ 21 h 64186"/>
                <a:gd name="connsiteX6" fmla="*/ 29752 w 30093"/>
                <a:gd name="connsiteY6" fmla="*/ 19938 h 64186"/>
                <a:gd name="connsiteX7" fmla="*/ 29752 w 30093"/>
                <a:gd name="connsiteY7" fmla="*/ 38226 h 6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3" h="64186">
                  <a:moveTo>
                    <a:pt x="29933" y="38226"/>
                  </a:moveTo>
                  <a:cubicBezTo>
                    <a:pt x="29933" y="38226"/>
                    <a:pt x="30657" y="43658"/>
                    <a:pt x="29028" y="48909"/>
                  </a:cubicBezTo>
                  <a:cubicBezTo>
                    <a:pt x="26855" y="56695"/>
                    <a:pt x="23958" y="65023"/>
                    <a:pt x="13275" y="64118"/>
                  </a:cubicBezTo>
                  <a:cubicBezTo>
                    <a:pt x="4402" y="63213"/>
                    <a:pt x="1143" y="56513"/>
                    <a:pt x="600" y="48909"/>
                  </a:cubicBezTo>
                  <a:cubicBezTo>
                    <a:pt x="-124" y="39312"/>
                    <a:pt x="-124" y="29535"/>
                    <a:pt x="238" y="19938"/>
                  </a:cubicBezTo>
                  <a:cubicBezTo>
                    <a:pt x="600" y="10885"/>
                    <a:pt x="2230" y="564"/>
                    <a:pt x="13456" y="21"/>
                  </a:cubicBezTo>
                  <a:cubicBezTo>
                    <a:pt x="25949" y="-523"/>
                    <a:pt x="28665" y="9798"/>
                    <a:pt x="29752" y="19938"/>
                  </a:cubicBezTo>
                  <a:cubicBezTo>
                    <a:pt x="30114" y="23921"/>
                    <a:pt x="29752" y="28086"/>
                    <a:pt x="29752" y="38226"/>
                  </a:cubicBezTo>
                  <a:close/>
                </a:path>
              </a:pathLst>
            </a:custGeom>
            <a:solidFill>
              <a:srgbClr val="F5F5F5"/>
            </a:solidFill>
            <a:ln w="18102" cap="flat">
              <a:noFill/>
              <a:prstDash val="solid"/>
              <a:miter/>
            </a:ln>
          </p:spPr>
          <p:txBody>
            <a:bodyPr rtlCol="0" anchor="ctr"/>
            <a:lstStyle/>
            <a:p>
              <a:endParaRPr lang="ja-JP" altLang="en-US" sz="1200"/>
            </a:p>
          </p:txBody>
        </p:sp>
        <p:sp>
          <p:nvSpPr>
            <p:cNvPr id="1437" name="フリーフォーム: 図形 1436">
              <a:extLst>
                <a:ext uri="{FF2B5EF4-FFF2-40B4-BE49-F238E27FC236}">
                  <a16:creationId xmlns:a16="http://schemas.microsoft.com/office/drawing/2014/main" id="{C847EE59-F732-5C48-9F87-0325C01B309E}"/>
                </a:ext>
              </a:extLst>
            </p:cNvPr>
            <p:cNvSpPr/>
            <p:nvPr/>
          </p:nvSpPr>
          <p:spPr>
            <a:xfrm>
              <a:off x="1948878" y="7054813"/>
              <a:ext cx="29823" cy="64176"/>
            </a:xfrm>
            <a:custGeom>
              <a:avLst/>
              <a:gdLst>
                <a:gd name="connsiteX0" fmla="*/ 29763 w 29823"/>
                <a:gd name="connsiteY0" fmla="*/ 40397 h 64176"/>
                <a:gd name="connsiteX1" fmla="*/ 27591 w 29823"/>
                <a:gd name="connsiteY1" fmla="*/ 52890 h 64176"/>
                <a:gd name="connsiteX2" fmla="*/ 13649 w 29823"/>
                <a:gd name="connsiteY2" fmla="*/ 64116 h 64176"/>
                <a:gd name="connsiteX3" fmla="*/ 1155 w 29823"/>
                <a:gd name="connsiteY3" fmla="*/ 51623 h 64176"/>
                <a:gd name="connsiteX4" fmla="*/ 250 w 29823"/>
                <a:gd name="connsiteY4" fmla="*/ 20299 h 64176"/>
                <a:gd name="connsiteX5" fmla="*/ 15459 w 29823"/>
                <a:gd name="connsiteY5" fmla="*/ 19 h 64176"/>
                <a:gd name="connsiteX6" fmla="*/ 29582 w 29823"/>
                <a:gd name="connsiteY6" fmla="*/ 19394 h 64176"/>
                <a:gd name="connsiteX7" fmla="*/ 29582 w 29823"/>
                <a:gd name="connsiteY7" fmla="*/ 40397 h 6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23" h="64176">
                  <a:moveTo>
                    <a:pt x="29763" y="40397"/>
                  </a:moveTo>
                  <a:cubicBezTo>
                    <a:pt x="29763" y="40397"/>
                    <a:pt x="29763" y="47097"/>
                    <a:pt x="27591" y="52890"/>
                  </a:cubicBezTo>
                  <a:cubicBezTo>
                    <a:pt x="25599" y="58866"/>
                    <a:pt x="21797" y="64841"/>
                    <a:pt x="13649" y="64116"/>
                  </a:cubicBezTo>
                  <a:cubicBezTo>
                    <a:pt x="6044" y="63393"/>
                    <a:pt x="1879" y="58323"/>
                    <a:pt x="1155" y="51623"/>
                  </a:cubicBezTo>
                  <a:cubicBezTo>
                    <a:pt x="69" y="41302"/>
                    <a:pt x="-294" y="30620"/>
                    <a:pt x="250" y="20299"/>
                  </a:cubicBezTo>
                  <a:cubicBezTo>
                    <a:pt x="612" y="10521"/>
                    <a:pt x="2060" y="-524"/>
                    <a:pt x="15459" y="19"/>
                  </a:cubicBezTo>
                  <a:cubicBezTo>
                    <a:pt x="26685" y="562"/>
                    <a:pt x="28496" y="10521"/>
                    <a:pt x="29582" y="19394"/>
                  </a:cubicBezTo>
                  <a:cubicBezTo>
                    <a:pt x="30126" y="24101"/>
                    <a:pt x="29582" y="29171"/>
                    <a:pt x="29582" y="40397"/>
                  </a:cubicBezTo>
                  <a:close/>
                </a:path>
              </a:pathLst>
            </a:custGeom>
            <a:solidFill>
              <a:srgbClr val="F5F5F5"/>
            </a:solidFill>
            <a:ln w="18102" cap="flat">
              <a:noFill/>
              <a:prstDash val="solid"/>
              <a:miter/>
            </a:ln>
          </p:spPr>
          <p:txBody>
            <a:bodyPr rtlCol="0" anchor="ctr"/>
            <a:lstStyle/>
            <a:p>
              <a:endParaRPr lang="ja-JP" altLang="en-US" sz="1200"/>
            </a:p>
          </p:txBody>
        </p:sp>
        <p:sp>
          <p:nvSpPr>
            <p:cNvPr id="1438" name="フリーフォーム: 図形 1437">
              <a:extLst>
                <a:ext uri="{FF2B5EF4-FFF2-40B4-BE49-F238E27FC236}">
                  <a16:creationId xmlns:a16="http://schemas.microsoft.com/office/drawing/2014/main" id="{56979B95-F1B0-5700-C1B9-1AD1E2EE7B50}"/>
                </a:ext>
              </a:extLst>
            </p:cNvPr>
            <p:cNvSpPr/>
            <p:nvPr/>
          </p:nvSpPr>
          <p:spPr>
            <a:xfrm>
              <a:off x="1948952" y="6178288"/>
              <a:ext cx="29849" cy="64071"/>
            </a:xfrm>
            <a:custGeom>
              <a:avLst/>
              <a:gdLst>
                <a:gd name="connsiteX0" fmla="*/ 29689 w 29849"/>
                <a:gd name="connsiteY0" fmla="*/ 38205 h 64071"/>
                <a:gd name="connsiteX1" fmla="*/ 28059 w 29849"/>
                <a:gd name="connsiteY1" fmla="*/ 51423 h 64071"/>
                <a:gd name="connsiteX2" fmla="*/ 12668 w 29849"/>
                <a:gd name="connsiteY2" fmla="*/ 63917 h 64071"/>
                <a:gd name="connsiteX3" fmla="*/ 899 w 29849"/>
                <a:gd name="connsiteY3" fmla="*/ 50518 h 64071"/>
                <a:gd name="connsiteX4" fmla="*/ 175 w 29849"/>
                <a:gd name="connsiteY4" fmla="*/ 19193 h 64071"/>
                <a:gd name="connsiteX5" fmla="*/ 13936 w 29849"/>
                <a:gd name="connsiteY5" fmla="*/ 0 h 64071"/>
                <a:gd name="connsiteX6" fmla="*/ 29689 w 29849"/>
                <a:gd name="connsiteY6" fmla="*/ 20279 h 64071"/>
                <a:gd name="connsiteX7" fmla="*/ 29689 w 29849"/>
                <a:gd name="connsiteY7" fmla="*/ 38386 h 6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49" h="64071">
                  <a:moveTo>
                    <a:pt x="29689" y="38205"/>
                  </a:moveTo>
                  <a:cubicBezTo>
                    <a:pt x="29689" y="38205"/>
                    <a:pt x="29689" y="45267"/>
                    <a:pt x="28059" y="51423"/>
                  </a:cubicBezTo>
                  <a:cubicBezTo>
                    <a:pt x="25886" y="58485"/>
                    <a:pt x="21903" y="65184"/>
                    <a:pt x="12668" y="63917"/>
                  </a:cubicBezTo>
                  <a:cubicBezTo>
                    <a:pt x="5245" y="62830"/>
                    <a:pt x="1442" y="57036"/>
                    <a:pt x="899" y="50518"/>
                  </a:cubicBezTo>
                  <a:cubicBezTo>
                    <a:pt x="-6" y="40197"/>
                    <a:pt x="-187" y="29514"/>
                    <a:pt x="175" y="19193"/>
                  </a:cubicBezTo>
                  <a:cubicBezTo>
                    <a:pt x="537" y="10140"/>
                    <a:pt x="1985" y="181"/>
                    <a:pt x="13936" y="0"/>
                  </a:cubicBezTo>
                  <a:cubicBezTo>
                    <a:pt x="26792" y="0"/>
                    <a:pt x="28602" y="10321"/>
                    <a:pt x="29689" y="20279"/>
                  </a:cubicBezTo>
                  <a:cubicBezTo>
                    <a:pt x="30051" y="24263"/>
                    <a:pt x="29689" y="28428"/>
                    <a:pt x="29689" y="38386"/>
                  </a:cubicBezTo>
                  <a:close/>
                </a:path>
              </a:pathLst>
            </a:custGeom>
            <a:solidFill>
              <a:srgbClr val="F5F5F5"/>
            </a:solidFill>
            <a:ln w="18102" cap="flat">
              <a:noFill/>
              <a:prstDash val="solid"/>
              <a:miter/>
            </a:ln>
          </p:spPr>
          <p:txBody>
            <a:bodyPr rtlCol="0" anchor="ctr"/>
            <a:lstStyle/>
            <a:p>
              <a:endParaRPr lang="ja-JP" altLang="en-US" sz="1200"/>
            </a:p>
          </p:txBody>
        </p:sp>
        <p:sp>
          <p:nvSpPr>
            <p:cNvPr id="1439" name="フリーフォーム: 図形 1438">
              <a:extLst>
                <a:ext uri="{FF2B5EF4-FFF2-40B4-BE49-F238E27FC236}">
                  <a16:creationId xmlns:a16="http://schemas.microsoft.com/office/drawing/2014/main" id="{E51ADFAA-D3EC-9F97-B2C2-1DFD458AB99B}"/>
                </a:ext>
              </a:extLst>
            </p:cNvPr>
            <p:cNvSpPr/>
            <p:nvPr/>
          </p:nvSpPr>
          <p:spPr>
            <a:xfrm>
              <a:off x="1851084" y="3542862"/>
              <a:ext cx="29599" cy="64283"/>
            </a:xfrm>
            <a:custGeom>
              <a:avLst/>
              <a:gdLst>
                <a:gd name="connsiteX0" fmla="*/ 29600 w 29599"/>
                <a:gd name="connsiteY0" fmla="*/ 39654 h 64283"/>
                <a:gd name="connsiteX1" fmla="*/ 26703 w 29599"/>
                <a:gd name="connsiteY1" fmla="*/ 54501 h 64283"/>
                <a:gd name="connsiteX2" fmla="*/ 14390 w 29599"/>
                <a:gd name="connsiteY2" fmla="*/ 64279 h 64283"/>
                <a:gd name="connsiteX3" fmla="*/ 1172 w 29599"/>
                <a:gd name="connsiteY3" fmla="*/ 52690 h 64283"/>
                <a:gd name="connsiteX4" fmla="*/ 86 w 29599"/>
                <a:gd name="connsiteY4" fmla="*/ 18831 h 64283"/>
                <a:gd name="connsiteX5" fmla="*/ 14209 w 29599"/>
                <a:gd name="connsiteY5" fmla="*/ 0 h 64283"/>
                <a:gd name="connsiteX6" fmla="*/ 29237 w 29599"/>
                <a:gd name="connsiteY6" fmla="*/ 18469 h 64283"/>
                <a:gd name="connsiteX7" fmla="*/ 29237 w 29599"/>
                <a:gd name="connsiteY7" fmla="*/ 39472 h 6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99" h="64283">
                  <a:moveTo>
                    <a:pt x="29600" y="39654"/>
                  </a:moveTo>
                  <a:cubicBezTo>
                    <a:pt x="29600" y="39654"/>
                    <a:pt x="28875" y="47802"/>
                    <a:pt x="26703" y="54501"/>
                  </a:cubicBezTo>
                  <a:cubicBezTo>
                    <a:pt x="25073" y="59933"/>
                    <a:pt x="21271" y="64460"/>
                    <a:pt x="14390" y="64279"/>
                  </a:cubicBezTo>
                  <a:cubicBezTo>
                    <a:pt x="6604" y="64279"/>
                    <a:pt x="1896" y="59390"/>
                    <a:pt x="1172" y="52690"/>
                  </a:cubicBezTo>
                  <a:cubicBezTo>
                    <a:pt x="-95" y="41464"/>
                    <a:pt x="-95" y="30057"/>
                    <a:pt x="86" y="18831"/>
                  </a:cubicBezTo>
                  <a:cubicBezTo>
                    <a:pt x="267" y="9597"/>
                    <a:pt x="2258" y="0"/>
                    <a:pt x="14209" y="0"/>
                  </a:cubicBezTo>
                  <a:cubicBezTo>
                    <a:pt x="25797" y="0"/>
                    <a:pt x="27970" y="9597"/>
                    <a:pt x="29237" y="18469"/>
                  </a:cubicBezTo>
                  <a:cubicBezTo>
                    <a:pt x="29962" y="23177"/>
                    <a:pt x="29237" y="28246"/>
                    <a:pt x="29237" y="39472"/>
                  </a:cubicBezTo>
                  <a:close/>
                </a:path>
              </a:pathLst>
            </a:custGeom>
            <a:solidFill>
              <a:srgbClr val="F5F5F5"/>
            </a:solidFill>
            <a:ln w="18102" cap="flat">
              <a:noFill/>
              <a:prstDash val="solid"/>
              <a:miter/>
            </a:ln>
          </p:spPr>
          <p:txBody>
            <a:bodyPr rtlCol="0" anchor="ctr"/>
            <a:lstStyle/>
            <a:p>
              <a:endParaRPr lang="ja-JP" altLang="en-US" sz="1200"/>
            </a:p>
          </p:txBody>
        </p:sp>
        <p:sp>
          <p:nvSpPr>
            <p:cNvPr id="1440" name="フリーフォーム: 図形 1439">
              <a:extLst>
                <a:ext uri="{FF2B5EF4-FFF2-40B4-BE49-F238E27FC236}">
                  <a16:creationId xmlns:a16="http://schemas.microsoft.com/office/drawing/2014/main" id="{ED86598E-3FB6-325B-97AE-85C66E825F09}"/>
                </a:ext>
              </a:extLst>
            </p:cNvPr>
            <p:cNvSpPr/>
            <p:nvPr/>
          </p:nvSpPr>
          <p:spPr>
            <a:xfrm>
              <a:off x="1851020" y="5301362"/>
              <a:ext cx="29763" cy="64247"/>
            </a:xfrm>
            <a:custGeom>
              <a:avLst/>
              <a:gdLst>
                <a:gd name="connsiteX0" fmla="*/ 29664 w 29763"/>
                <a:gd name="connsiteY0" fmla="*/ 38405 h 64247"/>
                <a:gd name="connsiteX1" fmla="*/ 28759 w 29763"/>
                <a:gd name="connsiteY1" fmla="*/ 49269 h 64247"/>
                <a:gd name="connsiteX2" fmla="*/ 12825 w 29763"/>
                <a:gd name="connsiteY2" fmla="*/ 64116 h 64247"/>
                <a:gd name="connsiteX3" fmla="*/ 512 w 29763"/>
                <a:gd name="connsiteY3" fmla="*/ 48545 h 64247"/>
                <a:gd name="connsiteX4" fmla="*/ 150 w 29763"/>
                <a:gd name="connsiteY4" fmla="*/ 19574 h 64247"/>
                <a:gd name="connsiteX5" fmla="*/ 13549 w 29763"/>
                <a:gd name="connsiteY5" fmla="*/ 19 h 64247"/>
                <a:gd name="connsiteX6" fmla="*/ 29483 w 29763"/>
                <a:gd name="connsiteY6" fmla="*/ 20299 h 64247"/>
                <a:gd name="connsiteX7" fmla="*/ 29483 w 29763"/>
                <a:gd name="connsiteY7" fmla="*/ 38405 h 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3" h="64247">
                  <a:moveTo>
                    <a:pt x="29664" y="38405"/>
                  </a:moveTo>
                  <a:cubicBezTo>
                    <a:pt x="29664" y="38405"/>
                    <a:pt x="30207" y="43837"/>
                    <a:pt x="28759" y="49269"/>
                  </a:cubicBezTo>
                  <a:cubicBezTo>
                    <a:pt x="26586" y="57236"/>
                    <a:pt x="23145" y="65384"/>
                    <a:pt x="12825" y="64116"/>
                  </a:cubicBezTo>
                  <a:cubicBezTo>
                    <a:pt x="4314" y="63211"/>
                    <a:pt x="874" y="56512"/>
                    <a:pt x="512" y="48545"/>
                  </a:cubicBezTo>
                  <a:cubicBezTo>
                    <a:pt x="150" y="38949"/>
                    <a:pt x="-212" y="29171"/>
                    <a:pt x="150" y="19574"/>
                  </a:cubicBezTo>
                  <a:cubicBezTo>
                    <a:pt x="512" y="10340"/>
                    <a:pt x="2142" y="381"/>
                    <a:pt x="13549" y="19"/>
                  </a:cubicBezTo>
                  <a:cubicBezTo>
                    <a:pt x="26405" y="-524"/>
                    <a:pt x="28034" y="10521"/>
                    <a:pt x="29483" y="20299"/>
                  </a:cubicBezTo>
                  <a:cubicBezTo>
                    <a:pt x="30026" y="24282"/>
                    <a:pt x="29483" y="28446"/>
                    <a:pt x="29483" y="38405"/>
                  </a:cubicBezTo>
                  <a:close/>
                </a:path>
              </a:pathLst>
            </a:custGeom>
            <a:solidFill>
              <a:srgbClr val="F5F5F5"/>
            </a:solidFill>
            <a:ln w="18102" cap="flat">
              <a:noFill/>
              <a:prstDash val="solid"/>
              <a:miter/>
            </a:ln>
          </p:spPr>
          <p:txBody>
            <a:bodyPr rtlCol="0" anchor="ctr"/>
            <a:lstStyle/>
            <a:p>
              <a:endParaRPr lang="ja-JP" altLang="en-US" sz="1200"/>
            </a:p>
          </p:txBody>
        </p:sp>
        <p:sp>
          <p:nvSpPr>
            <p:cNvPr id="1441" name="フリーフォーム: 図形 1440">
              <a:extLst>
                <a:ext uri="{FF2B5EF4-FFF2-40B4-BE49-F238E27FC236}">
                  <a16:creationId xmlns:a16="http://schemas.microsoft.com/office/drawing/2014/main" id="{B128C844-B328-6EC0-E15A-B7059D23B422}"/>
                </a:ext>
              </a:extLst>
            </p:cNvPr>
            <p:cNvSpPr/>
            <p:nvPr/>
          </p:nvSpPr>
          <p:spPr>
            <a:xfrm>
              <a:off x="1948426" y="3543511"/>
              <a:ext cx="30396" cy="63832"/>
            </a:xfrm>
            <a:custGeom>
              <a:avLst/>
              <a:gdLst>
                <a:gd name="connsiteX0" fmla="*/ 30396 w 30396"/>
                <a:gd name="connsiteY0" fmla="*/ 33572 h 63832"/>
                <a:gd name="connsiteX1" fmla="*/ 27137 w 30396"/>
                <a:gd name="connsiteY1" fmla="*/ 54938 h 63832"/>
                <a:gd name="connsiteX2" fmla="*/ 14100 w 30396"/>
                <a:gd name="connsiteY2" fmla="*/ 63810 h 63832"/>
                <a:gd name="connsiteX3" fmla="*/ 2150 w 30396"/>
                <a:gd name="connsiteY3" fmla="*/ 53489 h 63832"/>
                <a:gd name="connsiteX4" fmla="*/ 158 w 30396"/>
                <a:gd name="connsiteY4" fmla="*/ 24699 h 63832"/>
                <a:gd name="connsiteX5" fmla="*/ 15730 w 30396"/>
                <a:gd name="connsiteY5" fmla="*/ 74 h 63832"/>
                <a:gd name="connsiteX6" fmla="*/ 30215 w 30396"/>
                <a:gd name="connsiteY6" fmla="*/ 26510 h 63832"/>
                <a:gd name="connsiteX7" fmla="*/ 30215 w 30396"/>
                <a:gd name="connsiteY7" fmla="*/ 33753 h 6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6" h="63832">
                  <a:moveTo>
                    <a:pt x="30396" y="33572"/>
                  </a:moveTo>
                  <a:cubicBezTo>
                    <a:pt x="30034" y="40814"/>
                    <a:pt x="30939" y="48057"/>
                    <a:pt x="27137" y="54938"/>
                  </a:cubicBezTo>
                  <a:cubicBezTo>
                    <a:pt x="24240" y="60189"/>
                    <a:pt x="20800" y="64172"/>
                    <a:pt x="14100" y="63810"/>
                  </a:cubicBezTo>
                  <a:cubicBezTo>
                    <a:pt x="7401" y="63448"/>
                    <a:pt x="3236" y="59102"/>
                    <a:pt x="2150" y="53489"/>
                  </a:cubicBezTo>
                  <a:cubicBezTo>
                    <a:pt x="520" y="44074"/>
                    <a:pt x="-385" y="34115"/>
                    <a:pt x="158" y="24699"/>
                  </a:cubicBezTo>
                  <a:cubicBezTo>
                    <a:pt x="701" y="14017"/>
                    <a:pt x="-928" y="-1193"/>
                    <a:pt x="15730" y="74"/>
                  </a:cubicBezTo>
                  <a:cubicBezTo>
                    <a:pt x="30758" y="1161"/>
                    <a:pt x="29491" y="15284"/>
                    <a:pt x="30215" y="26510"/>
                  </a:cubicBezTo>
                  <a:cubicBezTo>
                    <a:pt x="30215" y="28864"/>
                    <a:pt x="30215" y="31399"/>
                    <a:pt x="30215" y="33753"/>
                  </a:cubicBezTo>
                  <a:close/>
                </a:path>
              </a:pathLst>
            </a:custGeom>
            <a:solidFill>
              <a:srgbClr val="F5F5F5"/>
            </a:solidFill>
            <a:ln w="18102" cap="flat">
              <a:noFill/>
              <a:prstDash val="solid"/>
              <a:miter/>
            </a:ln>
          </p:spPr>
          <p:txBody>
            <a:bodyPr rtlCol="0" anchor="ctr"/>
            <a:lstStyle/>
            <a:p>
              <a:endParaRPr lang="ja-JP" altLang="en-US" sz="1200"/>
            </a:p>
          </p:txBody>
        </p:sp>
        <p:sp>
          <p:nvSpPr>
            <p:cNvPr id="1442" name="フリーフォーム: 図形 1441">
              <a:extLst>
                <a:ext uri="{FF2B5EF4-FFF2-40B4-BE49-F238E27FC236}">
                  <a16:creationId xmlns:a16="http://schemas.microsoft.com/office/drawing/2014/main" id="{C805F554-8312-8733-62E6-2298C2CF7132}"/>
                </a:ext>
              </a:extLst>
            </p:cNvPr>
            <p:cNvSpPr/>
            <p:nvPr/>
          </p:nvSpPr>
          <p:spPr>
            <a:xfrm>
              <a:off x="1949082" y="4419765"/>
              <a:ext cx="30102" cy="64103"/>
            </a:xfrm>
            <a:custGeom>
              <a:avLst/>
              <a:gdLst>
                <a:gd name="connsiteX0" fmla="*/ 30102 w 30102"/>
                <a:gd name="connsiteY0" fmla="*/ 33319 h 64103"/>
                <a:gd name="connsiteX1" fmla="*/ 28473 w 30102"/>
                <a:gd name="connsiteY1" fmla="*/ 50158 h 64103"/>
                <a:gd name="connsiteX2" fmla="*/ 14168 w 30102"/>
                <a:gd name="connsiteY2" fmla="*/ 64100 h 64103"/>
                <a:gd name="connsiteX3" fmla="*/ 769 w 30102"/>
                <a:gd name="connsiteY3" fmla="*/ 49977 h 64103"/>
                <a:gd name="connsiteX4" fmla="*/ 226 w 30102"/>
                <a:gd name="connsiteY4" fmla="*/ 18652 h 64103"/>
                <a:gd name="connsiteX5" fmla="*/ 14530 w 30102"/>
                <a:gd name="connsiteY5" fmla="*/ 3 h 64103"/>
                <a:gd name="connsiteX6" fmla="*/ 29378 w 30102"/>
                <a:gd name="connsiteY6" fmla="*/ 18833 h 64103"/>
                <a:gd name="connsiteX7" fmla="*/ 29378 w 30102"/>
                <a:gd name="connsiteY7" fmla="*/ 33319 h 64103"/>
                <a:gd name="connsiteX8" fmla="*/ 30102 w 30102"/>
                <a:gd name="connsiteY8" fmla="*/ 33319 h 6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02" h="64103">
                  <a:moveTo>
                    <a:pt x="30102" y="33319"/>
                  </a:moveTo>
                  <a:cubicBezTo>
                    <a:pt x="29559" y="38932"/>
                    <a:pt x="30102" y="44726"/>
                    <a:pt x="28473" y="50158"/>
                  </a:cubicBezTo>
                  <a:cubicBezTo>
                    <a:pt x="26481" y="57038"/>
                    <a:pt x="23403" y="64281"/>
                    <a:pt x="14168" y="64100"/>
                  </a:cubicBezTo>
                  <a:cubicBezTo>
                    <a:pt x="4934" y="64100"/>
                    <a:pt x="1313" y="57582"/>
                    <a:pt x="769" y="49977"/>
                  </a:cubicBezTo>
                  <a:cubicBezTo>
                    <a:pt x="-136" y="39656"/>
                    <a:pt x="-136" y="28973"/>
                    <a:pt x="226" y="18652"/>
                  </a:cubicBezTo>
                  <a:cubicBezTo>
                    <a:pt x="588" y="9418"/>
                    <a:pt x="2580" y="-179"/>
                    <a:pt x="14530" y="3"/>
                  </a:cubicBezTo>
                  <a:cubicBezTo>
                    <a:pt x="25938" y="3"/>
                    <a:pt x="28292" y="9599"/>
                    <a:pt x="29378" y="18833"/>
                  </a:cubicBezTo>
                  <a:cubicBezTo>
                    <a:pt x="29921" y="23541"/>
                    <a:pt x="29378" y="28430"/>
                    <a:pt x="29378" y="33319"/>
                  </a:cubicBezTo>
                  <a:cubicBezTo>
                    <a:pt x="29559" y="33319"/>
                    <a:pt x="29740" y="33319"/>
                    <a:pt x="30102" y="33319"/>
                  </a:cubicBezTo>
                  <a:close/>
                </a:path>
              </a:pathLst>
            </a:custGeom>
            <a:solidFill>
              <a:srgbClr val="F5F5F5"/>
            </a:solidFill>
            <a:ln w="18102" cap="flat">
              <a:noFill/>
              <a:prstDash val="solid"/>
              <a:miter/>
            </a:ln>
          </p:spPr>
          <p:txBody>
            <a:bodyPr rtlCol="0" anchor="ctr"/>
            <a:lstStyle/>
            <a:p>
              <a:endParaRPr lang="ja-JP" altLang="en-US" sz="1200"/>
            </a:p>
          </p:txBody>
        </p:sp>
        <p:sp>
          <p:nvSpPr>
            <p:cNvPr id="1443" name="フリーフォーム: 図形 1442">
              <a:extLst>
                <a:ext uri="{FF2B5EF4-FFF2-40B4-BE49-F238E27FC236}">
                  <a16:creationId xmlns:a16="http://schemas.microsoft.com/office/drawing/2014/main" id="{67D89FB6-0797-5D5E-1DFC-61ECD4E34C4F}"/>
                </a:ext>
              </a:extLst>
            </p:cNvPr>
            <p:cNvSpPr/>
            <p:nvPr/>
          </p:nvSpPr>
          <p:spPr>
            <a:xfrm>
              <a:off x="1850953" y="4419752"/>
              <a:ext cx="30072" cy="64141"/>
            </a:xfrm>
            <a:custGeom>
              <a:avLst/>
              <a:gdLst>
                <a:gd name="connsiteX0" fmla="*/ 29912 w 30072"/>
                <a:gd name="connsiteY0" fmla="*/ 38583 h 64141"/>
                <a:gd name="connsiteX1" fmla="*/ 28644 w 30072"/>
                <a:gd name="connsiteY1" fmla="*/ 50352 h 64141"/>
                <a:gd name="connsiteX2" fmla="*/ 14340 w 30072"/>
                <a:gd name="connsiteY2" fmla="*/ 64113 h 64141"/>
                <a:gd name="connsiteX3" fmla="*/ 1122 w 30072"/>
                <a:gd name="connsiteY3" fmla="*/ 49628 h 64141"/>
                <a:gd name="connsiteX4" fmla="*/ 217 w 30072"/>
                <a:gd name="connsiteY4" fmla="*/ 23011 h 64141"/>
                <a:gd name="connsiteX5" fmla="*/ 15064 w 30072"/>
                <a:gd name="connsiteY5" fmla="*/ 16 h 64141"/>
                <a:gd name="connsiteX6" fmla="*/ 29912 w 30072"/>
                <a:gd name="connsiteY6" fmla="*/ 23735 h 64141"/>
                <a:gd name="connsiteX7" fmla="*/ 29912 w 30072"/>
                <a:gd name="connsiteY7" fmla="*/ 38583 h 6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72" h="64141">
                  <a:moveTo>
                    <a:pt x="29912" y="38583"/>
                  </a:moveTo>
                  <a:cubicBezTo>
                    <a:pt x="29912" y="38583"/>
                    <a:pt x="30274" y="45101"/>
                    <a:pt x="28644" y="50352"/>
                  </a:cubicBezTo>
                  <a:cubicBezTo>
                    <a:pt x="26471" y="57233"/>
                    <a:pt x="23755" y="64656"/>
                    <a:pt x="14340" y="64113"/>
                  </a:cubicBezTo>
                  <a:cubicBezTo>
                    <a:pt x="5468" y="63751"/>
                    <a:pt x="1846" y="57414"/>
                    <a:pt x="1122" y="49628"/>
                  </a:cubicBezTo>
                  <a:cubicBezTo>
                    <a:pt x="217" y="40756"/>
                    <a:pt x="-326" y="31883"/>
                    <a:pt x="217" y="23011"/>
                  </a:cubicBezTo>
                  <a:cubicBezTo>
                    <a:pt x="941" y="13053"/>
                    <a:pt x="-326" y="-527"/>
                    <a:pt x="15064" y="16"/>
                  </a:cubicBezTo>
                  <a:cubicBezTo>
                    <a:pt x="29187" y="559"/>
                    <a:pt x="29006" y="13233"/>
                    <a:pt x="29912" y="23735"/>
                  </a:cubicBezTo>
                  <a:cubicBezTo>
                    <a:pt x="30274" y="26995"/>
                    <a:pt x="29912" y="30254"/>
                    <a:pt x="29912" y="38583"/>
                  </a:cubicBezTo>
                  <a:close/>
                </a:path>
              </a:pathLst>
            </a:custGeom>
            <a:solidFill>
              <a:srgbClr val="F5F5F5"/>
            </a:solidFill>
            <a:ln w="18102" cap="flat">
              <a:noFill/>
              <a:prstDash val="solid"/>
              <a:miter/>
            </a:ln>
          </p:spPr>
          <p:txBody>
            <a:bodyPr rtlCol="0" anchor="ctr"/>
            <a:lstStyle/>
            <a:p>
              <a:endParaRPr lang="ja-JP" altLang="en-US" sz="1200"/>
            </a:p>
          </p:txBody>
        </p:sp>
        <p:sp>
          <p:nvSpPr>
            <p:cNvPr id="1444" name="フリーフォーム: 図形 1443">
              <a:extLst>
                <a:ext uri="{FF2B5EF4-FFF2-40B4-BE49-F238E27FC236}">
                  <a16:creationId xmlns:a16="http://schemas.microsoft.com/office/drawing/2014/main" id="{A0802264-6B7B-C74D-9C86-FAB84A96CD2C}"/>
                </a:ext>
              </a:extLst>
            </p:cNvPr>
            <p:cNvSpPr/>
            <p:nvPr/>
          </p:nvSpPr>
          <p:spPr>
            <a:xfrm>
              <a:off x="2077685" y="7054457"/>
              <a:ext cx="33137" cy="64655"/>
            </a:xfrm>
            <a:custGeom>
              <a:avLst/>
              <a:gdLst>
                <a:gd name="connsiteX0" fmla="*/ 0 w 33137"/>
                <a:gd name="connsiteY0" fmla="*/ 31699 h 64655"/>
                <a:gd name="connsiteX1" fmla="*/ 2716 w 33137"/>
                <a:gd name="connsiteY1" fmla="*/ 15946 h 64655"/>
                <a:gd name="connsiteX2" fmla="*/ 17563 w 33137"/>
                <a:gd name="connsiteY2" fmla="*/ 12 h 64655"/>
                <a:gd name="connsiteX3" fmla="*/ 31687 w 33137"/>
                <a:gd name="connsiteY3" fmla="*/ 17395 h 64655"/>
                <a:gd name="connsiteX4" fmla="*/ 32230 w 33137"/>
                <a:gd name="connsiteY4" fmla="*/ 44012 h 64655"/>
                <a:gd name="connsiteX5" fmla="*/ 16115 w 33137"/>
                <a:gd name="connsiteY5" fmla="*/ 64653 h 64655"/>
                <a:gd name="connsiteX6" fmla="*/ 1811 w 33137"/>
                <a:gd name="connsiteY6" fmla="*/ 45098 h 64655"/>
                <a:gd name="connsiteX7" fmla="*/ 181 w 33137"/>
                <a:gd name="connsiteY7" fmla="*/ 31880 h 6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37" h="64655">
                  <a:moveTo>
                    <a:pt x="0" y="31699"/>
                  </a:moveTo>
                  <a:cubicBezTo>
                    <a:pt x="905" y="27172"/>
                    <a:pt x="1811" y="21559"/>
                    <a:pt x="2716" y="15946"/>
                  </a:cubicBezTo>
                  <a:cubicBezTo>
                    <a:pt x="4165" y="7436"/>
                    <a:pt x="7062" y="-350"/>
                    <a:pt x="17563" y="12"/>
                  </a:cubicBezTo>
                  <a:cubicBezTo>
                    <a:pt x="28065" y="375"/>
                    <a:pt x="30238" y="9609"/>
                    <a:pt x="31687" y="17395"/>
                  </a:cubicBezTo>
                  <a:cubicBezTo>
                    <a:pt x="33316" y="26086"/>
                    <a:pt x="33678" y="35320"/>
                    <a:pt x="32230" y="44012"/>
                  </a:cubicBezTo>
                  <a:cubicBezTo>
                    <a:pt x="30781" y="53246"/>
                    <a:pt x="29333" y="64834"/>
                    <a:pt x="16115" y="64653"/>
                  </a:cubicBezTo>
                  <a:cubicBezTo>
                    <a:pt x="3983" y="64472"/>
                    <a:pt x="4165" y="53246"/>
                    <a:pt x="1811" y="45098"/>
                  </a:cubicBezTo>
                  <a:cubicBezTo>
                    <a:pt x="724" y="41295"/>
                    <a:pt x="724" y="37131"/>
                    <a:pt x="181" y="31880"/>
                  </a:cubicBezTo>
                  <a:close/>
                </a:path>
              </a:pathLst>
            </a:custGeom>
            <a:solidFill>
              <a:srgbClr val="EEEEEE"/>
            </a:solidFill>
            <a:ln w="18102" cap="flat">
              <a:noFill/>
              <a:prstDash val="solid"/>
              <a:miter/>
            </a:ln>
          </p:spPr>
          <p:txBody>
            <a:bodyPr rtlCol="0" anchor="ctr"/>
            <a:lstStyle/>
            <a:p>
              <a:endParaRPr lang="ja-JP" altLang="en-US" sz="1200"/>
            </a:p>
          </p:txBody>
        </p:sp>
        <p:sp>
          <p:nvSpPr>
            <p:cNvPr id="1445" name="フリーフォーム: 図形 1444">
              <a:extLst>
                <a:ext uri="{FF2B5EF4-FFF2-40B4-BE49-F238E27FC236}">
                  <a16:creationId xmlns:a16="http://schemas.microsoft.com/office/drawing/2014/main" id="{EE9DB52F-6F99-B1C4-99FF-9B50D980B5E3}"/>
                </a:ext>
              </a:extLst>
            </p:cNvPr>
            <p:cNvSpPr/>
            <p:nvPr/>
          </p:nvSpPr>
          <p:spPr>
            <a:xfrm>
              <a:off x="2077504" y="4419385"/>
              <a:ext cx="33320" cy="64481"/>
            </a:xfrm>
            <a:custGeom>
              <a:avLst/>
              <a:gdLst>
                <a:gd name="connsiteX0" fmla="*/ 362 w 33320"/>
                <a:gd name="connsiteY0" fmla="*/ 32431 h 64481"/>
                <a:gd name="connsiteX1" fmla="*/ 2354 w 33320"/>
                <a:gd name="connsiteY1" fmla="*/ 18489 h 64481"/>
                <a:gd name="connsiteX2" fmla="*/ 17563 w 33320"/>
                <a:gd name="connsiteY2" fmla="*/ 20 h 64481"/>
                <a:gd name="connsiteX3" fmla="*/ 32230 w 33320"/>
                <a:gd name="connsiteY3" fmla="*/ 19576 h 64481"/>
                <a:gd name="connsiteX4" fmla="*/ 32230 w 33320"/>
                <a:gd name="connsiteY4" fmla="*/ 43839 h 64481"/>
                <a:gd name="connsiteX5" fmla="*/ 16115 w 33320"/>
                <a:gd name="connsiteY5" fmla="*/ 64480 h 64481"/>
                <a:gd name="connsiteX6" fmla="*/ 1449 w 33320"/>
                <a:gd name="connsiteY6" fmla="*/ 45106 h 64481"/>
                <a:gd name="connsiteX7" fmla="*/ 0 w 33320"/>
                <a:gd name="connsiteY7" fmla="*/ 32431 h 6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20" h="64481">
                  <a:moveTo>
                    <a:pt x="362" y="32431"/>
                  </a:moveTo>
                  <a:cubicBezTo>
                    <a:pt x="905" y="28086"/>
                    <a:pt x="1267" y="23197"/>
                    <a:pt x="2354" y="18489"/>
                  </a:cubicBezTo>
                  <a:cubicBezTo>
                    <a:pt x="4346" y="9979"/>
                    <a:pt x="5432" y="-523"/>
                    <a:pt x="17563" y="20"/>
                  </a:cubicBezTo>
                  <a:cubicBezTo>
                    <a:pt x="29152" y="745"/>
                    <a:pt x="30962" y="10884"/>
                    <a:pt x="32230" y="19576"/>
                  </a:cubicBezTo>
                  <a:cubicBezTo>
                    <a:pt x="33497" y="27543"/>
                    <a:pt x="33859" y="36053"/>
                    <a:pt x="32230" y="43839"/>
                  </a:cubicBezTo>
                  <a:cubicBezTo>
                    <a:pt x="30419" y="52711"/>
                    <a:pt x="29695" y="64661"/>
                    <a:pt x="16115" y="64480"/>
                  </a:cubicBezTo>
                  <a:cubicBezTo>
                    <a:pt x="3802" y="64299"/>
                    <a:pt x="4164" y="53073"/>
                    <a:pt x="1449" y="45106"/>
                  </a:cubicBezTo>
                  <a:cubicBezTo>
                    <a:pt x="181" y="41303"/>
                    <a:pt x="543" y="37139"/>
                    <a:pt x="0" y="32431"/>
                  </a:cubicBezTo>
                  <a:close/>
                </a:path>
              </a:pathLst>
            </a:custGeom>
            <a:solidFill>
              <a:srgbClr val="EEEEEE"/>
            </a:solidFill>
            <a:ln w="18102" cap="flat">
              <a:noFill/>
              <a:prstDash val="solid"/>
              <a:miter/>
            </a:ln>
          </p:spPr>
          <p:txBody>
            <a:bodyPr rtlCol="0" anchor="ctr"/>
            <a:lstStyle/>
            <a:p>
              <a:endParaRPr lang="ja-JP" altLang="en-US" sz="1200"/>
            </a:p>
          </p:txBody>
        </p:sp>
        <p:sp>
          <p:nvSpPr>
            <p:cNvPr id="1446" name="フリーフォーム: 図形 1445">
              <a:extLst>
                <a:ext uri="{FF2B5EF4-FFF2-40B4-BE49-F238E27FC236}">
                  <a16:creationId xmlns:a16="http://schemas.microsoft.com/office/drawing/2014/main" id="{03C7269A-B4C8-21B3-7946-45622C96FF1F}"/>
                </a:ext>
              </a:extLst>
            </p:cNvPr>
            <p:cNvSpPr/>
            <p:nvPr/>
          </p:nvSpPr>
          <p:spPr>
            <a:xfrm>
              <a:off x="7355480" y="3223998"/>
              <a:ext cx="23009" cy="61030"/>
            </a:xfrm>
            <a:custGeom>
              <a:avLst/>
              <a:gdLst>
                <a:gd name="connsiteX0" fmla="*/ 661 w 23009"/>
                <a:gd name="connsiteY0" fmla="*/ 28070 h 61030"/>
                <a:gd name="connsiteX1" fmla="*/ 11525 w 23009"/>
                <a:gd name="connsiteY1" fmla="*/ 5 h 61030"/>
                <a:gd name="connsiteX2" fmla="*/ 22389 w 23009"/>
                <a:gd name="connsiteY2" fmla="*/ 30605 h 61030"/>
                <a:gd name="connsiteX3" fmla="*/ 22389 w 23009"/>
                <a:gd name="connsiteY3" fmla="*/ 37848 h 61030"/>
                <a:gd name="connsiteX4" fmla="*/ 11163 w 23009"/>
                <a:gd name="connsiteY4" fmla="*/ 61024 h 61030"/>
                <a:gd name="connsiteX5" fmla="*/ 661 w 23009"/>
                <a:gd name="connsiteY5" fmla="*/ 37304 h 61030"/>
                <a:gd name="connsiteX6" fmla="*/ 661 w 23009"/>
                <a:gd name="connsiteY6" fmla="*/ 28070 h 6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09" h="61030">
                  <a:moveTo>
                    <a:pt x="661" y="28070"/>
                  </a:moveTo>
                  <a:cubicBezTo>
                    <a:pt x="6455" y="20465"/>
                    <a:pt x="-10022" y="-358"/>
                    <a:pt x="11525" y="5"/>
                  </a:cubicBezTo>
                  <a:cubicBezTo>
                    <a:pt x="31081" y="367"/>
                    <a:pt x="18949" y="19922"/>
                    <a:pt x="22389" y="30605"/>
                  </a:cubicBezTo>
                  <a:cubicBezTo>
                    <a:pt x="23114" y="32778"/>
                    <a:pt x="23114" y="35675"/>
                    <a:pt x="22389" y="37848"/>
                  </a:cubicBezTo>
                  <a:cubicBezTo>
                    <a:pt x="19673" y="45995"/>
                    <a:pt x="30175" y="61386"/>
                    <a:pt x="11163" y="61024"/>
                  </a:cubicBezTo>
                  <a:cubicBezTo>
                    <a:pt x="-7668" y="60662"/>
                    <a:pt x="3739" y="45452"/>
                    <a:pt x="661" y="37304"/>
                  </a:cubicBezTo>
                  <a:cubicBezTo>
                    <a:pt x="-63" y="35132"/>
                    <a:pt x="661" y="32597"/>
                    <a:pt x="661" y="28070"/>
                  </a:cubicBezTo>
                  <a:close/>
                </a:path>
              </a:pathLst>
            </a:custGeom>
            <a:solidFill>
              <a:srgbClr val="F5F5F5"/>
            </a:solidFill>
            <a:ln w="18102" cap="flat">
              <a:noFill/>
              <a:prstDash val="solid"/>
              <a:miter/>
            </a:ln>
          </p:spPr>
          <p:txBody>
            <a:bodyPr rtlCol="0" anchor="ctr"/>
            <a:lstStyle/>
            <a:p>
              <a:endParaRPr lang="ja-JP" altLang="en-US" sz="1200"/>
            </a:p>
          </p:txBody>
        </p:sp>
        <p:sp>
          <p:nvSpPr>
            <p:cNvPr id="1447" name="フリーフォーム: 図形 1446">
              <a:extLst>
                <a:ext uri="{FF2B5EF4-FFF2-40B4-BE49-F238E27FC236}">
                  <a16:creationId xmlns:a16="http://schemas.microsoft.com/office/drawing/2014/main" id="{C5334BE7-5141-4C9F-2C99-691699AFBFAE}"/>
                </a:ext>
              </a:extLst>
            </p:cNvPr>
            <p:cNvSpPr/>
            <p:nvPr/>
          </p:nvSpPr>
          <p:spPr>
            <a:xfrm>
              <a:off x="2078242" y="5301895"/>
              <a:ext cx="33120" cy="63853"/>
            </a:xfrm>
            <a:custGeom>
              <a:avLst/>
              <a:gdLst>
                <a:gd name="connsiteX0" fmla="*/ 32939 w 33120"/>
                <a:gd name="connsiteY0" fmla="*/ 31536 h 63853"/>
                <a:gd name="connsiteX1" fmla="*/ 30586 w 33120"/>
                <a:gd name="connsiteY1" fmla="*/ 48194 h 63853"/>
                <a:gd name="connsiteX2" fmla="*/ 15014 w 33120"/>
                <a:gd name="connsiteY2" fmla="*/ 63766 h 63853"/>
                <a:gd name="connsiteX3" fmla="*/ 2339 w 33120"/>
                <a:gd name="connsiteY3" fmla="*/ 48194 h 63853"/>
                <a:gd name="connsiteX4" fmla="*/ 166 w 33120"/>
                <a:gd name="connsiteY4" fmla="*/ 31355 h 63853"/>
                <a:gd name="connsiteX5" fmla="*/ 15195 w 33120"/>
                <a:gd name="connsiteY5" fmla="*/ 30 h 63853"/>
                <a:gd name="connsiteX6" fmla="*/ 33120 w 33120"/>
                <a:gd name="connsiteY6" fmla="*/ 31536 h 6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20" h="63853">
                  <a:moveTo>
                    <a:pt x="32939" y="31536"/>
                  </a:moveTo>
                  <a:cubicBezTo>
                    <a:pt x="32215" y="36968"/>
                    <a:pt x="32215" y="42943"/>
                    <a:pt x="30586" y="48194"/>
                  </a:cubicBezTo>
                  <a:cubicBezTo>
                    <a:pt x="28051" y="55617"/>
                    <a:pt x="26059" y="64852"/>
                    <a:pt x="15014" y="63766"/>
                  </a:cubicBezTo>
                  <a:cubicBezTo>
                    <a:pt x="5960" y="62861"/>
                    <a:pt x="3607" y="55617"/>
                    <a:pt x="2339" y="48194"/>
                  </a:cubicBezTo>
                  <a:cubicBezTo>
                    <a:pt x="1253" y="42581"/>
                    <a:pt x="-558" y="36787"/>
                    <a:pt x="166" y="31355"/>
                  </a:cubicBezTo>
                  <a:cubicBezTo>
                    <a:pt x="1615" y="19223"/>
                    <a:pt x="-1825" y="754"/>
                    <a:pt x="15195" y="30"/>
                  </a:cubicBezTo>
                  <a:cubicBezTo>
                    <a:pt x="34750" y="-875"/>
                    <a:pt x="30405" y="18680"/>
                    <a:pt x="33120" y="31536"/>
                  </a:cubicBezTo>
                  <a:close/>
                </a:path>
              </a:pathLst>
            </a:custGeom>
            <a:solidFill>
              <a:srgbClr val="EEEEEE"/>
            </a:solidFill>
            <a:ln w="18102" cap="flat">
              <a:noFill/>
              <a:prstDash val="solid"/>
              <a:miter/>
            </a:ln>
          </p:spPr>
          <p:txBody>
            <a:bodyPr rtlCol="0" anchor="ctr"/>
            <a:lstStyle/>
            <a:p>
              <a:endParaRPr lang="ja-JP" altLang="en-US" sz="1200"/>
            </a:p>
          </p:txBody>
        </p:sp>
        <p:sp>
          <p:nvSpPr>
            <p:cNvPr id="1448" name="フリーフォーム: 図形 1447">
              <a:extLst>
                <a:ext uri="{FF2B5EF4-FFF2-40B4-BE49-F238E27FC236}">
                  <a16:creationId xmlns:a16="http://schemas.microsoft.com/office/drawing/2014/main" id="{06E3F920-9BFE-4D44-4EBB-11A6DB768BDA}"/>
                </a:ext>
              </a:extLst>
            </p:cNvPr>
            <p:cNvSpPr/>
            <p:nvPr/>
          </p:nvSpPr>
          <p:spPr>
            <a:xfrm>
              <a:off x="2077685" y="7936210"/>
              <a:ext cx="33129" cy="63610"/>
            </a:xfrm>
            <a:custGeom>
              <a:avLst/>
              <a:gdLst>
                <a:gd name="connsiteX0" fmla="*/ 0 w 33129"/>
                <a:gd name="connsiteY0" fmla="*/ 33190 h 63610"/>
                <a:gd name="connsiteX1" fmla="*/ 1992 w 33129"/>
                <a:gd name="connsiteY1" fmla="*/ 18161 h 63610"/>
                <a:gd name="connsiteX2" fmla="*/ 17383 w 33129"/>
                <a:gd name="connsiteY2" fmla="*/ 55 h 63610"/>
                <a:gd name="connsiteX3" fmla="*/ 32230 w 33129"/>
                <a:gd name="connsiteY3" fmla="*/ 19610 h 63610"/>
                <a:gd name="connsiteX4" fmla="*/ 32954 w 33129"/>
                <a:gd name="connsiteY4" fmla="*/ 31741 h 63610"/>
                <a:gd name="connsiteX5" fmla="*/ 15934 w 33129"/>
                <a:gd name="connsiteY5" fmla="*/ 63609 h 63610"/>
                <a:gd name="connsiteX6" fmla="*/ 0 w 33129"/>
                <a:gd name="connsiteY6" fmla="*/ 33371 h 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29" h="63610">
                  <a:moveTo>
                    <a:pt x="0" y="33190"/>
                  </a:moveTo>
                  <a:cubicBezTo>
                    <a:pt x="724" y="27758"/>
                    <a:pt x="905" y="22688"/>
                    <a:pt x="1992" y="18161"/>
                  </a:cubicBezTo>
                  <a:cubicBezTo>
                    <a:pt x="4165" y="9651"/>
                    <a:pt x="5070" y="-850"/>
                    <a:pt x="17383" y="55"/>
                  </a:cubicBezTo>
                  <a:cubicBezTo>
                    <a:pt x="28790" y="779"/>
                    <a:pt x="30238" y="10919"/>
                    <a:pt x="32230" y="19610"/>
                  </a:cubicBezTo>
                  <a:cubicBezTo>
                    <a:pt x="33135" y="23412"/>
                    <a:pt x="33316" y="27758"/>
                    <a:pt x="32954" y="31741"/>
                  </a:cubicBezTo>
                  <a:cubicBezTo>
                    <a:pt x="31687" y="44778"/>
                    <a:pt x="34946" y="63790"/>
                    <a:pt x="15934" y="63609"/>
                  </a:cubicBezTo>
                  <a:cubicBezTo>
                    <a:pt x="-1448" y="63609"/>
                    <a:pt x="3621" y="44235"/>
                    <a:pt x="0" y="33371"/>
                  </a:cubicBezTo>
                  <a:close/>
                </a:path>
              </a:pathLst>
            </a:custGeom>
            <a:solidFill>
              <a:srgbClr val="EEEEEE"/>
            </a:solidFill>
            <a:ln w="18102" cap="flat">
              <a:noFill/>
              <a:prstDash val="solid"/>
              <a:miter/>
            </a:ln>
          </p:spPr>
          <p:txBody>
            <a:bodyPr rtlCol="0" anchor="ctr"/>
            <a:lstStyle/>
            <a:p>
              <a:endParaRPr lang="ja-JP" altLang="en-US" sz="1200"/>
            </a:p>
          </p:txBody>
        </p:sp>
        <p:sp>
          <p:nvSpPr>
            <p:cNvPr id="1449" name="フリーフォーム: 図形 1448">
              <a:extLst>
                <a:ext uri="{FF2B5EF4-FFF2-40B4-BE49-F238E27FC236}">
                  <a16:creationId xmlns:a16="http://schemas.microsoft.com/office/drawing/2014/main" id="{17E5850B-65A2-C535-479B-17C97C551837}"/>
                </a:ext>
              </a:extLst>
            </p:cNvPr>
            <p:cNvSpPr/>
            <p:nvPr/>
          </p:nvSpPr>
          <p:spPr>
            <a:xfrm>
              <a:off x="1784329" y="7054289"/>
              <a:ext cx="32800" cy="64640"/>
            </a:xfrm>
            <a:custGeom>
              <a:avLst/>
              <a:gdLst>
                <a:gd name="connsiteX0" fmla="*/ 32800 w 32800"/>
                <a:gd name="connsiteY0" fmla="*/ 35851 h 64640"/>
                <a:gd name="connsiteX1" fmla="*/ 29360 w 32800"/>
                <a:gd name="connsiteY1" fmla="*/ 52328 h 64640"/>
                <a:gd name="connsiteX2" fmla="*/ 16504 w 32800"/>
                <a:gd name="connsiteY2" fmla="*/ 64640 h 64640"/>
                <a:gd name="connsiteX3" fmla="*/ 3286 w 32800"/>
                <a:gd name="connsiteY3" fmla="*/ 52871 h 64640"/>
                <a:gd name="connsiteX4" fmla="*/ 1476 w 32800"/>
                <a:gd name="connsiteY4" fmla="*/ 19374 h 64640"/>
                <a:gd name="connsiteX5" fmla="*/ 16142 w 32800"/>
                <a:gd name="connsiteY5" fmla="*/ 0 h 64640"/>
                <a:gd name="connsiteX6" fmla="*/ 31533 w 32800"/>
                <a:gd name="connsiteY6" fmla="*/ 19012 h 64640"/>
                <a:gd name="connsiteX7" fmla="*/ 32800 w 32800"/>
                <a:gd name="connsiteY7" fmla="*/ 36032 h 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00" h="64640">
                  <a:moveTo>
                    <a:pt x="32800" y="35851"/>
                  </a:moveTo>
                  <a:cubicBezTo>
                    <a:pt x="32076" y="39834"/>
                    <a:pt x="30990" y="46172"/>
                    <a:pt x="29360" y="52328"/>
                  </a:cubicBezTo>
                  <a:cubicBezTo>
                    <a:pt x="27730" y="59027"/>
                    <a:pt x="24471" y="64640"/>
                    <a:pt x="16504" y="64640"/>
                  </a:cubicBezTo>
                  <a:cubicBezTo>
                    <a:pt x="8718" y="64640"/>
                    <a:pt x="5640" y="59571"/>
                    <a:pt x="3286" y="52871"/>
                  </a:cubicBezTo>
                  <a:cubicBezTo>
                    <a:pt x="-516" y="41826"/>
                    <a:pt x="-878" y="30600"/>
                    <a:pt x="1476" y="19374"/>
                  </a:cubicBezTo>
                  <a:cubicBezTo>
                    <a:pt x="3286" y="10683"/>
                    <a:pt x="4373" y="181"/>
                    <a:pt x="16142" y="0"/>
                  </a:cubicBezTo>
                  <a:cubicBezTo>
                    <a:pt x="27549" y="0"/>
                    <a:pt x="29360" y="10502"/>
                    <a:pt x="31533" y="19012"/>
                  </a:cubicBezTo>
                  <a:cubicBezTo>
                    <a:pt x="32800" y="23720"/>
                    <a:pt x="32257" y="28608"/>
                    <a:pt x="32800" y="36032"/>
                  </a:cubicBezTo>
                  <a:close/>
                </a:path>
              </a:pathLst>
            </a:custGeom>
            <a:solidFill>
              <a:srgbClr val="EEEEEE"/>
            </a:solidFill>
            <a:ln w="18102" cap="flat">
              <a:noFill/>
              <a:prstDash val="solid"/>
              <a:miter/>
            </a:ln>
          </p:spPr>
          <p:txBody>
            <a:bodyPr rtlCol="0" anchor="ctr"/>
            <a:lstStyle/>
            <a:p>
              <a:endParaRPr lang="ja-JP" altLang="en-US" sz="1200"/>
            </a:p>
          </p:txBody>
        </p:sp>
        <p:sp>
          <p:nvSpPr>
            <p:cNvPr id="1450" name="フリーフォーム: 図形 1449">
              <a:extLst>
                <a:ext uri="{FF2B5EF4-FFF2-40B4-BE49-F238E27FC236}">
                  <a16:creationId xmlns:a16="http://schemas.microsoft.com/office/drawing/2014/main" id="{42B48D78-7DC2-A727-44C6-FA40302CF519}"/>
                </a:ext>
              </a:extLst>
            </p:cNvPr>
            <p:cNvSpPr/>
            <p:nvPr/>
          </p:nvSpPr>
          <p:spPr>
            <a:xfrm>
              <a:off x="2078476" y="6177896"/>
              <a:ext cx="32344" cy="64310"/>
            </a:xfrm>
            <a:custGeom>
              <a:avLst/>
              <a:gdLst>
                <a:gd name="connsiteX0" fmla="*/ 32344 w 32344"/>
                <a:gd name="connsiteY0" fmla="*/ 31536 h 64310"/>
                <a:gd name="connsiteX1" fmla="*/ 31439 w 32344"/>
                <a:gd name="connsiteY1" fmla="*/ 43667 h 64310"/>
                <a:gd name="connsiteX2" fmla="*/ 15324 w 32344"/>
                <a:gd name="connsiteY2" fmla="*/ 64309 h 64310"/>
                <a:gd name="connsiteX3" fmla="*/ 1020 w 32344"/>
                <a:gd name="connsiteY3" fmla="*/ 44934 h 64310"/>
                <a:gd name="connsiteX4" fmla="*/ 1020 w 32344"/>
                <a:gd name="connsiteY4" fmla="*/ 20853 h 64310"/>
                <a:gd name="connsiteX5" fmla="*/ 16410 w 32344"/>
                <a:gd name="connsiteY5" fmla="*/ 30 h 64310"/>
                <a:gd name="connsiteX6" fmla="*/ 31801 w 32344"/>
                <a:gd name="connsiteY6" fmla="*/ 21758 h 64310"/>
                <a:gd name="connsiteX7" fmla="*/ 32344 w 32344"/>
                <a:gd name="connsiteY7" fmla="*/ 31536 h 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4" h="64310">
                  <a:moveTo>
                    <a:pt x="32344" y="31536"/>
                  </a:moveTo>
                  <a:cubicBezTo>
                    <a:pt x="32163" y="35519"/>
                    <a:pt x="32525" y="39864"/>
                    <a:pt x="31439" y="43667"/>
                  </a:cubicBezTo>
                  <a:cubicBezTo>
                    <a:pt x="29085" y="52720"/>
                    <a:pt x="28542" y="64490"/>
                    <a:pt x="15324" y="64309"/>
                  </a:cubicBezTo>
                  <a:cubicBezTo>
                    <a:pt x="3192" y="64309"/>
                    <a:pt x="2468" y="53263"/>
                    <a:pt x="1020" y="44934"/>
                  </a:cubicBezTo>
                  <a:cubicBezTo>
                    <a:pt x="-429" y="37149"/>
                    <a:pt x="-248" y="28638"/>
                    <a:pt x="1020" y="20853"/>
                  </a:cubicBezTo>
                  <a:cubicBezTo>
                    <a:pt x="2649" y="11799"/>
                    <a:pt x="2830" y="-694"/>
                    <a:pt x="16410" y="30"/>
                  </a:cubicBezTo>
                  <a:cubicBezTo>
                    <a:pt x="28723" y="754"/>
                    <a:pt x="29990" y="12161"/>
                    <a:pt x="31801" y="21758"/>
                  </a:cubicBezTo>
                  <a:cubicBezTo>
                    <a:pt x="32344" y="24836"/>
                    <a:pt x="32163" y="28276"/>
                    <a:pt x="32344" y="31536"/>
                  </a:cubicBezTo>
                  <a:close/>
                </a:path>
              </a:pathLst>
            </a:custGeom>
            <a:solidFill>
              <a:srgbClr val="EEEEEE"/>
            </a:solidFill>
            <a:ln w="18102" cap="flat">
              <a:noFill/>
              <a:prstDash val="solid"/>
              <a:miter/>
            </a:ln>
          </p:spPr>
          <p:txBody>
            <a:bodyPr rtlCol="0" anchor="ctr"/>
            <a:lstStyle/>
            <a:p>
              <a:endParaRPr lang="ja-JP" altLang="en-US" sz="1200"/>
            </a:p>
          </p:txBody>
        </p:sp>
        <p:sp>
          <p:nvSpPr>
            <p:cNvPr id="1451" name="フリーフォーム: 図形 1450">
              <a:extLst>
                <a:ext uri="{FF2B5EF4-FFF2-40B4-BE49-F238E27FC236}">
                  <a16:creationId xmlns:a16="http://schemas.microsoft.com/office/drawing/2014/main" id="{9F3D0480-CB6D-AB69-60EB-42454D3B40E3}"/>
                </a:ext>
              </a:extLst>
            </p:cNvPr>
            <p:cNvSpPr/>
            <p:nvPr/>
          </p:nvSpPr>
          <p:spPr>
            <a:xfrm>
              <a:off x="1784023" y="6178458"/>
              <a:ext cx="33287" cy="63838"/>
            </a:xfrm>
            <a:custGeom>
              <a:avLst/>
              <a:gdLst>
                <a:gd name="connsiteX0" fmla="*/ 33287 w 33287"/>
                <a:gd name="connsiteY0" fmla="*/ 31879 h 63838"/>
                <a:gd name="connsiteX1" fmla="*/ 30933 w 33287"/>
                <a:gd name="connsiteY1" fmla="*/ 48537 h 63838"/>
                <a:gd name="connsiteX2" fmla="*/ 15181 w 33287"/>
                <a:gd name="connsiteY2" fmla="*/ 63746 h 63838"/>
                <a:gd name="connsiteX3" fmla="*/ 2325 w 33287"/>
                <a:gd name="connsiteY3" fmla="*/ 48356 h 63838"/>
                <a:gd name="connsiteX4" fmla="*/ 333 w 33287"/>
                <a:gd name="connsiteY4" fmla="*/ 31517 h 63838"/>
                <a:gd name="connsiteX5" fmla="*/ 15543 w 33287"/>
                <a:gd name="connsiteY5" fmla="*/ 11 h 63838"/>
                <a:gd name="connsiteX6" fmla="*/ 33287 w 33287"/>
                <a:gd name="connsiteY6" fmla="*/ 31879 h 6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87" h="63838">
                  <a:moveTo>
                    <a:pt x="33287" y="31879"/>
                  </a:moveTo>
                  <a:cubicBezTo>
                    <a:pt x="32563" y="37311"/>
                    <a:pt x="32563" y="43105"/>
                    <a:pt x="30933" y="48537"/>
                  </a:cubicBezTo>
                  <a:cubicBezTo>
                    <a:pt x="28580" y="56141"/>
                    <a:pt x="26226" y="64833"/>
                    <a:pt x="15181" y="63746"/>
                  </a:cubicBezTo>
                  <a:cubicBezTo>
                    <a:pt x="6127" y="62841"/>
                    <a:pt x="3773" y="55598"/>
                    <a:pt x="2325" y="48356"/>
                  </a:cubicBezTo>
                  <a:cubicBezTo>
                    <a:pt x="1057" y="42743"/>
                    <a:pt x="-753" y="36768"/>
                    <a:pt x="333" y="31517"/>
                  </a:cubicBezTo>
                  <a:cubicBezTo>
                    <a:pt x="2687" y="19566"/>
                    <a:pt x="-1477" y="554"/>
                    <a:pt x="15543" y="11"/>
                  </a:cubicBezTo>
                  <a:cubicBezTo>
                    <a:pt x="34736" y="-532"/>
                    <a:pt x="30752" y="18842"/>
                    <a:pt x="33287" y="31879"/>
                  </a:cubicBezTo>
                  <a:close/>
                </a:path>
              </a:pathLst>
            </a:custGeom>
            <a:solidFill>
              <a:srgbClr val="EEEEEE"/>
            </a:solidFill>
            <a:ln w="18102" cap="flat">
              <a:noFill/>
              <a:prstDash val="solid"/>
              <a:miter/>
            </a:ln>
          </p:spPr>
          <p:txBody>
            <a:bodyPr rtlCol="0" anchor="ctr"/>
            <a:lstStyle/>
            <a:p>
              <a:endParaRPr lang="ja-JP" altLang="en-US" sz="1200"/>
            </a:p>
          </p:txBody>
        </p:sp>
        <p:sp>
          <p:nvSpPr>
            <p:cNvPr id="1452" name="フリーフォーム: 図形 1451">
              <a:extLst>
                <a:ext uri="{FF2B5EF4-FFF2-40B4-BE49-F238E27FC236}">
                  <a16:creationId xmlns:a16="http://schemas.microsoft.com/office/drawing/2014/main" id="{B5E68C47-F1F5-F900-363A-B873ED225A09}"/>
                </a:ext>
              </a:extLst>
            </p:cNvPr>
            <p:cNvSpPr/>
            <p:nvPr/>
          </p:nvSpPr>
          <p:spPr>
            <a:xfrm>
              <a:off x="2012863" y="4419405"/>
              <a:ext cx="32851" cy="64663"/>
            </a:xfrm>
            <a:custGeom>
              <a:avLst/>
              <a:gdLst>
                <a:gd name="connsiteX0" fmla="*/ 181 w 32851"/>
                <a:gd name="connsiteY0" fmla="*/ 29333 h 64663"/>
                <a:gd name="connsiteX1" fmla="*/ 4346 w 32851"/>
                <a:gd name="connsiteY1" fmla="*/ 10321 h 64663"/>
                <a:gd name="connsiteX2" fmla="*/ 16115 w 32851"/>
                <a:gd name="connsiteY2" fmla="*/ 0 h 64663"/>
                <a:gd name="connsiteX3" fmla="*/ 29695 w 32851"/>
                <a:gd name="connsiteY3" fmla="*/ 11407 h 64663"/>
                <a:gd name="connsiteX4" fmla="*/ 31143 w 32851"/>
                <a:gd name="connsiteY4" fmla="*/ 47440 h 64663"/>
                <a:gd name="connsiteX5" fmla="*/ 17201 w 32851"/>
                <a:gd name="connsiteY5" fmla="*/ 64641 h 64663"/>
                <a:gd name="connsiteX6" fmla="*/ 1811 w 32851"/>
                <a:gd name="connsiteY6" fmla="*/ 48526 h 64663"/>
                <a:gd name="connsiteX7" fmla="*/ 0 w 32851"/>
                <a:gd name="connsiteY7" fmla="*/ 29333 h 6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51" h="64663">
                  <a:moveTo>
                    <a:pt x="181" y="29333"/>
                  </a:moveTo>
                  <a:cubicBezTo>
                    <a:pt x="1267" y="24444"/>
                    <a:pt x="2716" y="17383"/>
                    <a:pt x="4346" y="10321"/>
                  </a:cubicBezTo>
                  <a:cubicBezTo>
                    <a:pt x="5794" y="4165"/>
                    <a:pt x="9778" y="0"/>
                    <a:pt x="16115" y="0"/>
                  </a:cubicBezTo>
                  <a:cubicBezTo>
                    <a:pt x="23358" y="0"/>
                    <a:pt x="27884" y="4346"/>
                    <a:pt x="29695" y="11407"/>
                  </a:cubicBezTo>
                  <a:cubicBezTo>
                    <a:pt x="32773" y="23358"/>
                    <a:pt x="34222" y="35308"/>
                    <a:pt x="31143" y="47440"/>
                  </a:cubicBezTo>
                  <a:cubicBezTo>
                    <a:pt x="29152" y="55406"/>
                    <a:pt x="27703" y="64098"/>
                    <a:pt x="17201" y="64641"/>
                  </a:cubicBezTo>
                  <a:cubicBezTo>
                    <a:pt x="6518" y="65184"/>
                    <a:pt x="4346" y="55950"/>
                    <a:pt x="1811" y="48526"/>
                  </a:cubicBezTo>
                  <a:cubicBezTo>
                    <a:pt x="181" y="43275"/>
                    <a:pt x="724" y="37300"/>
                    <a:pt x="0" y="29333"/>
                  </a:cubicBezTo>
                  <a:close/>
                </a:path>
              </a:pathLst>
            </a:custGeom>
            <a:solidFill>
              <a:srgbClr val="EEEEEE"/>
            </a:solidFill>
            <a:ln w="18102" cap="flat">
              <a:noFill/>
              <a:prstDash val="solid"/>
              <a:miter/>
            </a:ln>
          </p:spPr>
          <p:txBody>
            <a:bodyPr rtlCol="0" anchor="ctr"/>
            <a:lstStyle/>
            <a:p>
              <a:endParaRPr lang="ja-JP" altLang="en-US" sz="1200"/>
            </a:p>
          </p:txBody>
        </p:sp>
        <p:sp>
          <p:nvSpPr>
            <p:cNvPr id="1453" name="フリーフォーム: 図形 1452">
              <a:extLst>
                <a:ext uri="{FF2B5EF4-FFF2-40B4-BE49-F238E27FC236}">
                  <a16:creationId xmlns:a16="http://schemas.microsoft.com/office/drawing/2014/main" id="{1B67185D-9AFF-A428-9B5F-5C42E179D66F}"/>
                </a:ext>
              </a:extLst>
            </p:cNvPr>
            <p:cNvSpPr/>
            <p:nvPr/>
          </p:nvSpPr>
          <p:spPr>
            <a:xfrm>
              <a:off x="1783451" y="4419374"/>
              <a:ext cx="33378" cy="63966"/>
            </a:xfrm>
            <a:custGeom>
              <a:avLst/>
              <a:gdLst>
                <a:gd name="connsiteX0" fmla="*/ 0 w 33378"/>
                <a:gd name="connsiteY0" fmla="*/ 31718 h 63966"/>
                <a:gd name="connsiteX1" fmla="*/ 3983 w 33378"/>
                <a:gd name="connsiteY1" fmla="*/ 12887 h 63966"/>
                <a:gd name="connsiteX2" fmla="*/ 16477 w 33378"/>
                <a:gd name="connsiteY2" fmla="*/ 31 h 63966"/>
                <a:gd name="connsiteX3" fmla="*/ 30963 w 33378"/>
                <a:gd name="connsiteY3" fmla="*/ 13611 h 63966"/>
                <a:gd name="connsiteX4" fmla="*/ 33316 w 33378"/>
                <a:gd name="connsiteY4" fmla="*/ 32804 h 63966"/>
                <a:gd name="connsiteX5" fmla="*/ 18107 w 33378"/>
                <a:gd name="connsiteY5" fmla="*/ 63947 h 63966"/>
                <a:gd name="connsiteX6" fmla="*/ 0 w 33378"/>
                <a:gd name="connsiteY6" fmla="*/ 31899 h 6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78" h="63966">
                  <a:moveTo>
                    <a:pt x="0" y="31718"/>
                  </a:moveTo>
                  <a:cubicBezTo>
                    <a:pt x="1268" y="25561"/>
                    <a:pt x="2716" y="19224"/>
                    <a:pt x="3983" y="12887"/>
                  </a:cubicBezTo>
                  <a:cubicBezTo>
                    <a:pt x="5251" y="5644"/>
                    <a:pt x="9053" y="393"/>
                    <a:pt x="16477" y="31"/>
                  </a:cubicBezTo>
                  <a:cubicBezTo>
                    <a:pt x="25349" y="-512"/>
                    <a:pt x="29333" y="6187"/>
                    <a:pt x="30963" y="13611"/>
                  </a:cubicBezTo>
                  <a:cubicBezTo>
                    <a:pt x="32411" y="19948"/>
                    <a:pt x="33678" y="26467"/>
                    <a:pt x="33316" y="32804"/>
                  </a:cubicBezTo>
                  <a:cubicBezTo>
                    <a:pt x="32773" y="45479"/>
                    <a:pt x="34584" y="63224"/>
                    <a:pt x="18107" y="63947"/>
                  </a:cubicBezTo>
                  <a:cubicBezTo>
                    <a:pt x="-1811" y="64672"/>
                    <a:pt x="4527" y="44211"/>
                    <a:pt x="0" y="31899"/>
                  </a:cubicBezTo>
                  <a:close/>
                </a:path>
              </a:pathLst>
            </a:custGeom>
            <a:solidFill>
              <a:srgbClr val="EEEEEE"/>
            </a:solidFill>
            <a:ln w="18102" cap="flat">
              <a:noFill/>
              <a:prstDash val="solid"/>
              <a:miter/>
            </a:ln>
          </p:spPr>
          <p:txBody>
            <a:bodyPr rtlCol="0" anchor="ctr"/>
            <a:lstStyle/>
            <a:p>
              <a:endParaRPr lang="ja-JP" altLang="en-US" sz="1200"/>
            </a:p>
          </p:txBody>
        </p:sp>
        <p:sp>
          <p:nvSpPr>
            <p:cNvPr id="1454" name="フリーフォーム: 図形 1453">
              <a:extLst>
                <a:ext uri="{FF2B5EF4-FFF2-40B4-BE49-F238E27FC236}">
                  <a16:creationId xmlns:a16="http://schemas.microsoft.com/office/drawing/2014/main" id="{4F3C1D83-8771-E2BA-A304-D6BE1372FB37}"/>
                </a:ext>
              </a:extLst>
            </p:cNvPr>
            <p:cNvSpPr/>
            <p:nvPr/>
          </p:nvSpPr>
          <p:spPr>
            <a:xfrm>
              <a:off x="2078062" y="3543566"/>
              <a:ext cx="33120" cy="63817"/>
            </a:xfrm>
            <a:custGeom>
              <a:avLst/>
              <a:gdLst>
                <a:gd name="connsiteX0" fmla="*/ 33120 w 33120"/>
                <a:gd name="connsiteY0" fmla="*/ 30620 h 63817"/>
                <a:gd name="connsiteX1" fmla="*/ 30767 w 33120"/>
                <a:gd name="connsiteY1" fmla="*/ 48183 h 63817"/>
                <a:gd name="connsiteX2" fmla="*/ 15195 w 33120"/>
                <a:gd name="connsiteY2" fmla="*/ 63755 h 63817"/>
                <a:gd name="connsiteX3" fmla="*/ 2339 w 33120"/>
                <a:gd name="connsiteY3" fmla="*/ 48365 h 63817"/>
                <a:gd name="connsiteX4" fmla="*/ 166 w 33120"/>
                <a:gd name="connsiteY4" fmla="*/ 31525 h 63817"/>
                <a:gd name="connsiteX5" fmla="*/ 17368 w 33120"/>
                <a:gd name="connsiteY5" fmla="*/ 20 h 63817"/>
                <a:gd name="connsiteX6" fmla="*/ 32939 w 33120"/>
                <a:gd name="connsiteY6" fmla="*/ 30439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20" h="63817">
                  <a:moveTo>
                    <a:pt x="33120" y="30620"/>
                  </a:moveTo>
                  <a:cubicBezTo>
                    <a:pt x="32396" y="36957"/>
                    <a:pt x="32577" y="42933"/>
                    <a:pt x="30767" y="48183"/>
                  </a:cubicBezTo>
                  <a:cubicBezTo>
                    <a:pt x="28232" y="55607"/>
                    <a:pt x="26240" y="64661"/>
                    <a:pt x="15195" y="63755"/>
                  </a:cubicBezTo>
                  <a:cubicBezTo>
                    <a:pt x="6141" y="63031"/>
                    <a:pt x="3788" y="55788"/>
                    <a:pt x="2339" y="48365"/>
                  </a:cubicBezTo>
                  <a:cubicBezTo>
                    <a:pt x="1253" y="42751"/>
                    <a:pt x="-558" y="36957"/>
                    <a:pt x="166" y="31525"/>
                  </a:cubicBezTo>
                  <a:cubicBezTo>
                    <a:pt x="1977" y="18851"/>
                    <a:pt x="-2188" y="-705"/>
                    <a:pt x="17368" y="20"/>
                  </a:cubicBezTo>
                  <a:cubicBezTo>
                    <a:pt x="34026" y="744"/>
                    <a:pt x="30767" y="19032"/>
                    <a:pt x="32939" y="30439"/>
                  </a:cubicBezTo>
                  <a:close/>
                </a:path>
              </a:pathLst>
            </a:custGeom>
            <a:solidFill>
              <a:srgbClr val="EEEEEE"/>
            </a:solidFill>
            <a:ln w="18102" cap="flat">
              <a:noFill/>
              <a:prstDash val="solid"/>
              <a:miter/>
            </a:ln>
          </p:spPr>
          <p:txBody>
            <a:bodyPr rtlCol="0" anchor="ctr"/>
            <a:lstStyle/>
            <a:p>
              <a:endParaRPr lang="ja-JP" altLang="en-US" sz="1200"/>
            </a:p>
          </p:txBody>
        </p:sp>
        <p:sp>
          <p:nvSpPr>
            <p:cNvPr id="1455" name="フリーフォーム: 図形 1454">
              <a:extLst>
                <a:ext uri="{FF2B5EF4-FFF2-40B4-BE49-F238E27FC236}">
                  <a16:creationId xmlns:a16="http://schemas.microsoft.com/office/drawing/2014/main" id="{E1A60587-47FE-E39F-1F0F-DC76EF5F5A2C}"/>
                </a:ext>
              </a:extLst>
            </p:cNvPr>
            <p:cNvSpPr/>
            <p:nvPr/>
          </p:nvSpPr>
          <p:spPr>
            <a:xfrm>
              <a:off x="1784104" y="5300836"/>
              <a:ext cx="33025" cy="63737"/>
            </a:xfrm>
            <a:custGeom>
              <a:avLst/>
              <a:gdLst>
                <a:gd name="connsiteX0" fmla="*/ 33025 w 33025"/>
                <a:gd name="connsiteY0" fmla="*/ 32051 h 63737"/>
                <a:gd name="connsiteX1" fmla="*/ 16367 w 33025"/>
                <a:gd name="connsiteY1" fmla="*/ 63738 h 63737"/>
                <a:gd name="connsiteX2" fmla="*/ 71 w 33025"/>
                <a:gd name="connsiteY2" fmla="*/ 31327 h 63737"/>
                <a:gd name="connsiteX3" fmla="*/ 1882 w 33025"/>
                <a:gd name="connsiteY3" fmla="*/ 16842 h 63737"/>
                <a:gd name="connsiteX4" fmla="*/ 16367 w 33025"/>
                <a:gd name="connsiteY4" fmla="*/ 3 h 63737"/>
                <a:gd name="connsiteX5" fmla="*/ 31215 w 33025"/>
                <a:gd name="connsiteY5" fmla="*/ 16660 h 63737"/>
                <a:gd name="connsiteX6" fmla="*/ 32844 w 33025"/>
                <a:gd name="connsiteY6" fmla="*/ 32051 h 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5" h="63737">
                  <a:moveTo>
                    <a:pt x="33025" y="32051"/>
                  </a:moveTo>
                  <a:cubicBezTo>
                    <a:pt x="31033" y="44183"/>
                    <a:pt x="34836" y="63738"/>
                    <a:pt x="16367" y="63738"/>
                  </a:cubicBezTo>
                  <a:cubicBezTo>
                    <a:pt x="-1921" y="63738"/>
                    <a:pt x="1158" y="44364"/>
                    <a:pt x="71" y="31327"/>
                  </a:cubicBezTo>
                  <a:cubicBezTo>
                    <a:pt x="-291" y="26619"/>
                    <a:pt x="795" y="21550"/>
                    <a:pt x="1882" y="16842"/>
                  </a:cubicBezTo>
                  <a:cubicBezTo>
                    <a:pt x="3692" y="8875"/>
                    <a:pt x="5865" y="183"/>
                    <a:pt x="16367" y="3"/>
                  </a:cubicBezTo>
                  <a:cubicBezTo>
                    <a:pt x="27050" y="-179"/>
                    <a:pt x="28680" y="9237"/>
                    <a:pt x="31215" y="16660"/>
                  </a:cubicBezTo>
                  <a:cubicBezTo>
                    <a:pt x="32663" y="21187"/>
                    <a:pt x="32301" y="26257"/>
                    <a:pt x="32844" y="32051"/>
                  </a:cubicBezTo>
                  <a:close/>
                </a:path>
              </a:pathLst>
            </a:custGeom>
            <a:solidFill>
              <a:srgbClr val="EEEEEE"/>
            </a:solidFill>
            <a:ln w="18102" cap="flat">
              <a:noFill/>
              <a:prstDash val="solid"/>
              <a:miter/>
            </a:ln>
          </p:spPr>
          <p:txBody>
            <a:bodyPr rtlCol="0" anchor="ctr"/>
            <a:lstStyle/>
            <a:p>
              <a:endParaRPr lang="ja-JP" altLang="en-US" sz="1200"/>
            </a:p>
          </p:txBody>
        </p:sp>
        <p:sp>
          <p:nvSpPr>
            <p:cNvPr id="1456" name="フリーフォーム: 図形 1455">
              <a:extLst>
                <a:ext uri="{FF2B5EF4-FFF2-40B4-BE49-F238E27FC236}">
                  <a16:creationId xmlns:a16="http://schemas.microsoft.com/office/drawing/2014/main" id="{BB466BAE-3694-7D9A-041F-D0B7D15ACB38}"/>
                </a:ext>
              </a:extLst>
            </p:cNvPr>
            <p:cNvSpPr/>
            <p:nvPr/>
          </p:nvSpPr>
          <p:spPr>
            <a:xfrm>
              <a:off x="2012682" y="3542421"/>
              <a:ext cx="33387" cy="64738"/>
            </a:xfrm>
            <a:custGeom>
              <a:avLst/>
              <a:gdLst>
                <a:gd name="connsiteX0" fmla="*/ 0 w 33387"/>
                <a:gd name="connsiteY0" fmla="*/ 32490 h 64738"/>
                <a:gd name="connsiteX1" fmla="*/ 3078 w 33387"/>
                <a:gd name="connsiteY1" fmla="*/ 13297 h 64738"/>
                <a:gd name="connsiteX2" fmla="*/ 18107 w 33387"/>
                <a:gd name="connsiteY2" fmla="*/ 79 h 64738"/>
                <a:gd name="connsiteX3" fmla="*/ 30419 w 33387"/>
                <a:gd name="connsiteY3" fmla="*/ 13297 h 64738"/>
                <a:gd name="connsiteX4" fmla="*/ 31868 w 33387"/>
                <a:gd name="connsiteY4" fmla="*/ 44621 h 64738"/>
                <a:gd name="connsiteX5" fmla="*/ 18107 w 33387"/>
                <a:gd name="connsiteY5" fmla="*/ 64720 h 64738"/>
                <a:gd name="connsiteX6" fmla="*/ 1267 w 33387"/>
                <a:gd name="connsiteY6" fmla="*/ 44621 h 64738"/>
                <a:gd name="connsiteX7" fmla="*/ 1267 w 33387"/>
                <a:gd name="connsiteY7" fmla="*/ 32490 h 64738"/>
                <a:gd name="connsiteX8" fmla="*/ 181 w 33387"/>
                <a:gd name="connsiteY8" fmla="*/ 32490 h 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7" h="64738">
                  <a:moveTo>
                    <a:pt x="0" y="32490"/>
                  </a:moveTo>
                  <a:cubicBezTo>
                    <a:pt x="905" y="26152"/>
                    <a:pt x="1267" y="19453"/>
                    <a:pt x="3078" y="13297"/>
                  </a:cubicBezTo>
                  <a:cubicBezTo>
                    <a:pt x="5251" y="6235"/>
                    <a:pt x="8872" y="-827"/>
                    <a:pt x="18107" y="79"/>
                  </a:cubicBezTo>
                  <a:cubicBezTo>
                    <a:pt x="25711" y="803"/>
                    <a:pt x="28790" y="6416"/>
                    <a:pt x="30419" y="13297"/>
                  </a:cubicBezTo>
                  <a:cubicBezTo>
                    <a:pt x="32773" y="23798"/>
                    <a:pt x="34946" y="34119"/>
                    <a:pt x="31868" y="44621"/>
                  </a:cubicBezTo>
                  <a:cubicBezTo>
                    <a:pt x="29514" y="52950"/>
                    <a:pt x="30238" y="64176"/>
                    <a:pt x="18107" y="64720"/>
                  </a:cubicBezTo>
                  <a:cubicBezTo>
                    <a:pt x="4708" y="65263"/>
                    <a:pt x="3621" y="53856"/>
                    <a:pt x="1267" y="44621"/>
                  </a:cubicBezTo>
                  <a:cubicBezTo>
                    <a:pt x="362" y="40819"/>
                    <a:pt x="1267" y="36473"/>
                    <a:pt x="1267" y="32490"/>
                  </a:cubicBezTo>
                  <a:cubicBezTo>
                    <a:pt x="905" y="32490"/>
                    <a:pt x="543" y="32490"/>
                    <a:pt x="181" y="32490"/>
                  </a:cubicBezTo>
                  <a:close/>
                </a:path>
              </a:pathLst>
            </a:custGeom>
            <a:solidFill>
              <a:srgbClr val="EEEEEE"/>
            </a:solidFill>
            <a:ln w="18102" cap="flat">
              <a:noFill/>
              <a:prstDash val="solid"/>
              <a:miter/>
            </a:ln>
          </p:spPr>
          <p:txBody>
            <a:bodyPr rtlCol="0" anchor="ctr"/>
            <a:lstStyle/>
            <a:p>
              <a:endParaRPr lang="ja-JP" altLang="en-US" sz="1200"/>
            </a:p>
          </p:txBody>
        </p:sp>
        <p:sp>
          <p:nvSpPr>
            <p:cNvPr id="1457" name="フリーフォーム: 図形 1456">
              <a:extLst>
                <a:ext uri="{FF2B5EF4-FFF2-40B4-BE49-F238E27FC236}">
                  <a16:creationId xmlns:a16="http://schemas.microsoft.com/office/drawing/2014/main" id="{AE31AA05-232F-35DA-745E-97B53BBD4E29}"/>
                </a:ext>
              </a:extLst>
            </p:cNvPr>
            <p:cNvSpPr/>
            <p:nvPr/>
          </p:nvSpPr>
          <p:spPr>
            <a:xfrm>
              <a:off x="2013527" y="6177525"/>
              <a:ext cx="32852" cy="64539"/>
            </a:xfrm>
            <a:custGeom>
              <a:avLst/>
              <a:gdLst>
                <a:gd name="connsiteX0" fmla="*/ 60 w 32852"/>
                <a:gd name="connsiteY0" fmla="*/ 25569 h 64539"/>
                <a:gd name="connsiteX1" fmla="*/ 2776 w 32852"/>
                <a:gd name="connsiteY1" fmla="*/ 11627 h 64539"/>
                <a:gd name="connsiteX2" fmla="*/ 16356 w 32852"/>
                <a:gd name="connsiteY2" fmla="*/ 39 h 64539"/>
                <a:gd name="connsiteX3" fmla="*/ 29574 w 32852"/>
                <a:gd name="connsiteY3" fmla="*/ 12532 h 64539"/>
                <a:gd name="connsiteX4" fmla="*/ 31747 w 32852"/>
                <a:gd name="connsiteY4" fmla="*/ 41503 h 64539"/>
                <a:gd name="connsiteX5" fmla="*/ 15632 w 32852"/>
                <a:gd name="connsiteY5" fmla="*/ 64498 h 64539"/>
                <a:gd name="connsiteX6" fmla="*/ 241 w 32852"/>
                <a:gd name="connsiteY6" fmla="*/ 40417 h 64539"/>
                <a:gd name="connsiteX7" fmla="*/ 241 w 32852"/>
                <a:gd name="connsiteY7" fmla="*/ 25388 h 6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52" h="64539">
                  <a:moveTo>
                    <a:pt x="60" y="25569"/>
                  </a:moveTo>
                  <a:cubicBezTo>
                    <a:pt x="241" y="24302"/>
                    <a:pt x="1147" y="17783"/>
                    <a:pt x="2776" y="11627"/>
                  </a:cubicBezTo>
                  <a:cubicBezTo>
                    <a:pt x="4587" y="4747"/>
                    <a:pt x="8752" y="-505"/>
                    <a:pt x="16356" y="39"/>
                  </a:cubicBezTo>
                  <a:cubicBezTo>
                    <a:pt x="23418" y="582"/>
                    <a:pt x="27945" y="5290"/>
                    <a:pt x="29574" y="12532"/>
                  </a:cubicBezTo>
                  <a:cubicBezTo>
                    <a:pt x="31566" y="22129"/>
                    <a:pt x="34463" y="31725"/>
                    <a:pt x="31747" y="41503"/>
                  </a:cubicBezTo>
                  <a:cubicBezTo>
                    <a:pt x="29212" y="51100"/>
                    <a:pt x="30842" y="65404"/>
                    <a:pt x="15632" y="64498"/>
                  </a:cubicBezTo>
                  <a:cubicBezTo>
                    <a:pt x="1871" y="63774"/>
                    <a:pt x="1690" y="50738"/>
                    <a:pt x="241" y="40417"/>
                  </a:cubicBezTo>
                  <a:cubicBezTo>
                    <a:pt x="-302" y="37158"/>
                    <a:pt x="241" y="33898"/>
                    <a:pt x="241" y="25388"/>
                  </a:cubicBezTo>
                  <a:close/>
                </a:path>
              </a:pathLst>
            </a:custGeom>
            <a:solidFill>
              <a:srgbClr val="EEEEEE"/>
            </a:solidFill>
            <a:ln w="18102" cap="flat">
              <a:noFill/>
              <a:prstDash val="solid"/>
              <a:miter/>
            </a:ln>
          </p:spPr>
          <p:txBody>
            <a:bodyPr rtlCol="0" anchor="ctr"/>
            <a:lstStyle/>
            <a:p>
              <a:endParaRPr lang="ja-JP" altLang="en-US" sz="1200"/>
            </a:p>
          </p:txBody>
        </p:sp>
        <p:sp>
          <p:nvSpPr>
            <p:cNvPr id="1458" name="フリーフォーム: 図形 1457">
              <a:extLst>
                <a:ext uri="{FF2B5EF4-FFF2-40B4-BE49-F238E27FC236}">
                  <a16:creationId xmlns:a16="http://schemas.microsoft.com/office/drawing/2014/main" id="{8EC924A2-7D97-47FA-5F32-99E3E7E745F1}"/>
                </a:ext>
              </a:extLst>
            </p:cNvPr>
            <p:cNvSpPr/>
            <p:nvPr/>
          </p:nvSpPr>
          <p:spPr>
            <a:xfrm>
              <a:off x="2012863" y="5300594"/>
              <a:ext cx="33078" cy="64884"/>
            </a:xfrm>
            <a:custGeom>
              <a:avLst/>
              <a:gdLst>
                <a:gd name="connsiteX0" fmla="*/ 0 w 33078"/>
                <a:gd name="connsiteY0" fmla="*/ 32474 h 64884"/>
                <a:gd name="connsiteX1" fmla="*/ 2173 w 33078"/>
                <a:gd name="connsiteY1" fmla="*/ 15816 h 64884"/>
                <a:gd name="connsiteX2" fmla="*/ 17201 w 33078"/>
                <a:gd name="connsiteY2" fmla="*/ 63 h 64884"/>
                <a:gd name="connsiteX3" fmla="*/ 30600 w 33078"/>
                <a:gd name="connsiteY3" fmla="*/ 14910 h 64884"/>
                <a:gd name="connsiteX4" fmla="*/ 31687 w 33078"/>
                <a:gd name="connsiteY4" fmla="*/ 45873 h 64884"/>
                <a:gd name="connsiteX5" fmla="*/ 17020 w 33078"/>
                <a:gd name="connsiteY5" fmla="*/ 64884 h 64884"/>
                <a:gd name="connsiteX6" fmla="*/ 905 w 33078"/>
                <a:gd name="connsiteY6" fmla="*/ 44424 h 64884"/>
                <a:gd name="connsiteX7" fmla="*/ 905 w 33078"/>
                <a:gd name="connsiteY7" fmla="*/ 32474 h 64884"/>
                <a:gd name="connsiteX8" fmla="*/ 0 w 33078"/>
                <a:gd name="connsiteY8" fmla="*/ 32474 h 6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78" h="64884">
                  <a:moveTo>
                    <a:pt x="0" y="32474"/>
                  </a:moveTo>
                  <a:cubicBezTo>
                    <a:pt x="724" y="26861"/>
                    <a:pt x="543" y="21067"/>
                    <a:pt x="2173" y="15816"/>
                  </a:cubicBezTo>
                  <a:cubicBezTo>
                    <a:pt x="4346" y="8211"/>
                    <a:pt x="6518" y="-842"/>
                    <a:pt x="17201" y="63"/>
                  </a:cubicBezTo>
                  <a:cubicBezTo>
                    <a:pt x="25530" y="787"/>
                    <a:pt x="28790" y="7124"/>
                    <a:pt x="30600" y="14910"/>
                  </a:cubicBezTo>
                  <a:cubicBezTo>
                    <a:pt x="32954" y="25231"/>
                    <a:pt x="34222" y="35552"/>
                    <a:pt x="31687" y="45873"/>
                  </a:cubicBezTo>
                  <a:cubicBezTo>
                    <a:pt x="29695" y="54202"/>
                    <a:pt x="28971" y="64884"/>
                    <a:pt x="17020" y="64884"/>
                  </a:cubicBezTo>
                  <a:cubicBezTo>
                    <a:pt x="4346" y="64884"/>
                    <a:pt x="2897" y="53840"/>
                    <a:pt x="905" y="44424"/>
                  </a:cubicBezTo>
                  <a:cubicBezTo>
                    <a:pt x="181" y="40622"/>
                    <a:pt x="905" y="36457"/>
                    <a:pt x="905" y="32474"/>
                  </a:cubicBezTo>
                  <a:cubicBezTo>
                    <a:pt x="543" y="32474"/>
                    <a:pt x="362" y="32474"/>
                    <a:pt x="0" y="32474"/>
                  </a:cubicBezTo>
                  <a:close/>
                </a:path>
              </a:pathLst>
            </a:custGeom>
            <a:solidFill>
              <a:srgbClr val="EEEEEE"/>
            </a:solidFill>
            <a:ln w="18102" cap="flat">
              <a:noFill/>
              <a:prstDash val="solid"/>
              <a:miter/>
            </a:ln>
          </p:spPr>
          <p:txBody>
            <a:bodyPr rtlCol="0" anchor="ctr"/>
            <a:lstStyle/>
            <a:p>
              <a:endParaRPr lang="ja-JP" altLang="en-US" sz="1200"/>
            </a:p>
          </p:txBody>
        </p:sp>
        <p:sp>
          <p:nvSpPr>
            <p:cNvPr id="1459" name="フリーフォーム: 図形 1458">
              <a:extLst>
                <a:ext uri="{FF2B5EF4-FFF2-40B4-BE49-F238E27FC236}">
                  <a16:creationId xmlns:a16="http://schemas.microsoft.com/office/drawing/2014/main" id="{70A4EB91-474C-BFEC-2C56-B645921D6C28}"/>
                </a:ext>
              </a:extLst>
            </p:cNvPr>
            <p:cNvSpPr/>
            <p:nvPr/>
          </p:nvSpPr>
          <p:spPr>
            <a:xfrm>
              <a:off x="1784199" y="3542499"/>
              <a:ext cx="32930" cy="64821"/>
            </a:xfrm>
            <a:custGeom>
              <a:avLst/>
              <a:gdLst>
                <a:gd name="connsiteX0" fmla="*/ 32930 w 32930"/>
                <a:gd name="connsiteY0" fmla="*/ 35127 h 64821"/>
                <a:gd name="connsiteX1" fmla="*/ 30395 w 32930"/>
                <a:gd name="connsiteY1" fmla="*/ 50337 h 64821"/>
                <a:gd name="connsiteX2" fmla="*/ 16453 w 32930"/>
                <a:gd name="connsiteY2" fmla="*/ 64822 h 64821"/>
                <a:gd name="connsiteX3" fmla="*/ 2692 w 32930"/>
                <a:gd name="connsiteY3" fmla="*/ 50518 h 64821"/>
                <a:gd name="connsiteX4" fmla="*/ 1606 w 32930"/>
                <a:gd name="connsiteY4" fmla="*/ 19193 h 64821"/>
                <a:gd name="connsiteX5" fmla="*/ 16453 w 32930"/>
                <a:gd name="connsiteY5" fmla="*/ 0 h 64821"/>
                <a:gd name="connsiteX6" fmla="*/ 31844 w 32930"/>
                <a:gd name="connsiteY6" fmla="*/ 18831 h 64821"/>
                <a:gd name="connsiteX7" fmla="*/ 32930 w 32930"/>
                <a:gd name="connsiteY7" fmla="*/ 34946 h 6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30" h="64821">
                  <a:moveTo>
                    <a:pt x="32930" y="35127"/>
                  </a:moveTo>
                  <a:cubicBezTo>
                    <a:pt x="32387" y="39291"/>
                    <a:pt x="32206" y="45086"/>
                    <a:pt x="30395" y="50337"/>
                  </a:cubicBezTo>
                  <a:cubicBezTo>
                    <a:pt x="28223" y="57217"/>
                    <a:pt x="25869" y="64822"/>
                    <a:pt x="16453" y="64822"/>
                  </a:cubicBezTo>
                  <a:cubicBezTo>
                    <a:pt x="7219" y="64822"/>
                    <a:pt x="4684" y="57941"/>
                    <a:pt x="2692" y="50518"/>
                  </a:cubicBezTo>
                  <a:cubicBezTo>
                    <a:pt x="-386" y="40016"/>
                    <a:pt x="-929" y="29695"/>
                    <a:pt x="1606" y="19193"/>
                  </a:cubicBezTo>
                  <a:cubicBezTo>
                    <a:pt x="3598" y="10502"/>
                    <a:pt x="4684" y="0"/>
                    <a:pt x="16453" y="0"/>
                  </a:cubicBezTo>
                  <a:cubicBezTo>
                    <a:pt x="27860" y="0"/>
                    <a:pt x="29852" y="10321"/>
                    <a:pt x="31844" y="18831"/>
                  </a:cubicBezTo>
                  <a:cubicBezTo>
                    <a:pt x="32930" y="23539"/>
                    <a:pt x="32568" y="28609"/>
                    <a:pt x="32930" y="34946"/>
                  </a:cubicBezTo>
                  <a:close/>
                </a:path>
              </a:pathLst>
            </a:custGeom>
            <a:solidFill>
              <a:srgbClr val="EEEEEE"/>
            </a:solidFill>
            <a:ln w="18102" cap="flat">
              <a:noFill/>
              <a:prstDash val="solid"/>
              <a:miter/>
            </a:ln>
          </p:spPr>
          <p:txBody>
            <a:bodyPr rtlCol="0" anchor="ctr"/>
            <a:lstStyle/>
            <a:p>
              <a:endParaRPr lang="ja-JP" altLang="en-US" sz="1200"/>
            </a:p>
          </p:txBody>
        </p:sp>
        <p:sp>
          <p:nvSpPr>
            <p:cNvPr id="1460" name="フリーフォーム: 図形 1459">
              <a:extLst>
                <a:ext uri="{FF2B5EF4-FFF2-40B4-BE49-F238E27FC236}">
                  <a16:creationId xmlns:a16="http://schemas.microsoft.com/office/drawing/2014/main" id="{23625919-D28A-B1B1-7066-FD548521EECA}"/>
                </a:ext>
              </a:extLst>
            </p:cNvPr>
            <p:cNvSpPr/>
            <p:nvPr/>
          </p:nvSpPr>
          <p:spPr>
            <a:xfrm>
              <a:off x="2013225" y="7054263"/>
              <a:ext cx="32907" cy="64711"/>
            </a:xfrm>
            <a:custGeom>
              <a:avLst/>
              <a:gdLst>
                <a:gd name="connsiteX0" fmla="*/ 0 w 32907"/>
                <a:gd name="connsiteY0" fmla="*/ 33342 h 64711"/>
                <a:gd name="connsiteX1" fmla="*/ 3983 w 32907"/>
                <a:gd name="connsiteY1" fmla="*/ 9260 h 64711"/>
                <a:gd name="connsiteX2" fmla="*/ 16658 w 32907"/>
                <a:gd name="connsiteY2" fmla="*/ 26 h 64711"/>
                <a:gd name="connsiteX3" fmla="*/ 29152 w 32907"/>
                <a:gd name="connsiteY3" fmla="*/ 9984 h 64711"/>
                <a:gd name="connsiteX4" fmla="*/ 31506 w 32907"/>
                <a:gd name="connsiteY4" fmla="*/ 43844 h 64711"/>
                <a:gd name="connsiteX5" fmla="*/ 15934 w 32907"/>
                <a:gd name="connsiteY5" fmla="*/ 64666 h 64711"/>
                <a:gd name="connsiteX6" fmla="*/ 543 w 32907"/>
                <a:gd name="connsiteY6" fmla="*/ 42939 h 64711"/>
                <a:gd name="connsiteX7" fmla="*/ 0 w 32907"/>
                <a:gd name="connsiteY7" fmla="*/ 33523 h 6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07" h="64711">
                  <a:moveTo>
                    <a:pt x="0" y="33342"/>
                  </a:moveTo>
                  <a:cubicBezTo>
                    <a:pt x="181" y="23203"/>
                    <a:pt x="1086" y="16141"/>
                    <a:pt x="3983" y="9260"/>
                  </a:cubicBezTo>
                  <a:cubicBezTo>
                    <a:pt x="6518" y="3104"/>
                    <a:pt x="10321" y="-336"/>
                    <a:pt x="16658" y="26"/>
                  </a:cubicBezTo>
                  <a:cubicBezTo>
                    <a:pt x="22814" y="388"/>
                    <a:pt x="27341" y="3647"/>
                    <a:pt x="29152" y="9984"/>
                  </a:cubicBezTo>
                  <a:cubicBezTo>
                    <a:pt x="32411" y="21030"/>
                    <a:pt x="34403" y="32437"/>
                    <a:pt x="31506" y="43844"/>
                  </a:cubicBezTo>
                  <a:cubicBezTo>
                    <a:pt x="29333" y="52717"/>
                    <a:pt x="29876" y="65572"/>
                    <a:pt x="15934" y="64666"/>
                  </a:cubicBezTo>
                  <a:cubicBezTo>
                    <a:pt x="3440" y="63943"/>
                    <a:pt x="2173" y="52717"/>
                    <a:pt x="543" y="42939"/>
                  </a:cubicBezTo>
                  <a:cubicBezTo>
                    <a:pt x="0" y="38955"/>
                    <a:pt x="0" y="34791"/>
                    <a:pt x="0" y="33523"/>
                  </a:cubicBezTo>
                  <a:close/>
                </a:path>
              </a:pathLst>
            </a:custGeom>
            <a:solidFill>
              <a:srgbClr val="EEEEEE"/>
            </a:solidFill>
            <a:ln w="18102" cap="flat">
              <a:noFill/>
              <a:prstDash val="solid"/>
              <a:miter/>
            </a:ln>
          </p:spPr>
          <p:txBody>
            <a:bodyPr rtlCol="0" anchor="ctr"/>
            <a:lstStyle/>
            <a:p>
              <a:endParaRPr lang="ja-JP" altLang="en-US" sz="1200"/>
            </a:p>
          </p:txBody>
        </p:sp>
        <p:sp>
          <p:nvSpPr>
            <p:cNvPr id="1461" name="フリーフォーム: 図形 1460">
              <a:extLst>
                <a:ext uri="{FF2B5EF4-FFF2-40B4-BE49-F238E27FC236}">
                  <a16:creationId xmlns:a16="http://schemas.microsoft.com/office/drawing/2014/main" id="{3EA8E1DE-50CC-C142-0D40-50EEFE8B6E23}"/>
                </a:ext>
              </a:extLst>
            </p:cNvPr>
            <p:cNvSpPr/>
            <p:nvPr/>
          </p:nvSpPr>
          <p:spPr>
            <a:xfrm>
              <a:off x="1721000" y="4435339"/>
              <a:ext cx="18655" cy="28493"/>
            </a:xfrm>
            <a:custGeom>
              <a:avLst/>
              <a:gdLst>
                <a:gd name="connsiteX0" fmla="*/ 16279 w 18655"/>
                <a:gd name="connsiteY0" fmla="*/ 0 h 28493"/>
                <a:gd name="connsiteX1" fmla="*/ 11390 w 18655"/>
                <a:gd name="connsiteY1" fmla="*/ 27884 h 28493"/>
                <a:gd name="connsiteX2" fmla="*/ 164 w 18655"/>
                <a:gd name="connsiteY2" fmla="*/ 26798 h 28493"/>
                <a:gd name="connsiteX3" fmla="*/ 16279 w 18655"/>
                <a:gd name="connsiteY3" fmla="*/ 0 h 28493"/>
              </a:gdLst>
              <a:ahLst/>
              <a:cxnLst>
                <a:cxn ang="0">
                  <a:pos x="connsiteX0" y="connsiteY0"/>
                </a:cxn>
                <a:cxn ang="0">
                  <a:pos x="connsiteX1" y="connsiteY1"/>
                </a:cxn>
                <a:cxn ang="0">
                  <a:pos x="connsiteX2" y="connsiteY2"/>
                </a:cxn>
                <a:cxn ang="0">
                  <a:pos x="connsiteX3" y="connsiteY3"/>
                </a:cxn>
              </a:cxnLst>
              <a:rect l="l" t="t" r="r" b="b"/>
              <a:pathLst>
                <a:path w="18655" h="28493">
                  <a:moveTo>
                    <a:pt x="16279" y="0"/>
                  </a:moveTo>
                  <a:cubicBezTo>
                    <a:pt x="15374" y="9778"/>
                    <a:pt x="24789" y="21728"/>
                    <a:pt x="11390" y="27884"/>
                  </a:cubicBezTo>
                  <a:cubicBezTo>
                    <a:pt x="8312" y="29333"/>
                    <a:pt x="345" y="27884"/>
                    <a:pt x="164" y="26798"/>
                  </a:cubicBezTo>
                  <a:cubicBezTo>
                    <a:pt x="-1465" y="14304"/>
                    <a:pt x="9399" y="8329"/>
                    <a:pt x="16279" y="0"/>
                  </a:cubicBezTo>
                  <a:close/>
                </a:path>
              </a:pathLst>
            </a:custGeom>
            <a:solidFill>
              <a:srgbClr val="E2E1E1"/>
            </a:solidFill>
            <a:ln w="18102" cap="flat">
              <a:noFill/>
              <a:prstDash val="solid"/>
              <a:miter/>
            </a:ln>
          </p:spPr>
          <p:txBody>
            <a:bodyPr rtlCol="0" anchor="ctr"/>
            <a:lstStyle/>
            <a:p>
              <a:endParaRPr lang="ja-JP" altLang="en-US" sz="1200"/>
            </a:p>
          </p:txBody>
        </p:sp>
        <p:sp>
          <p:nvSpPr>
            <p:cNvPr id="1462" name="フリーフォーム: 図形 1461">
              <a:extLst>
                <a:ext uri="{FF2B5EF4-FFF2-40B4-BE49-F238E27FC236}">
                  <a16:creationId xmlns:a16="http://schemas.microsoft.com/office/drawing/2014/main" id="{E1E01A1B-64DB-2F2C-8E05-9180F7BC57DA}"/>
                </a:ext>
              </a:extLst>
            </p:cNvPr>
            <p:cNvSpPr/>
            <p:nvPr/>
          </p:nvSpPr>
          <p:spPr>
            <a:xfrm>
              <a:off x="6884720" y="3210785"/>
              <a:ext cx="22737" cy="22816"/>
            </a:xfrm>
            <a:custGeom>
              <a:avLst/>
              <a:gdLst>
                <a:gd name="connsiteX0" fmla="*/ 22738 w 22737"/>
                <a:gd name="connsiteY0" fmla="*/ 0 h 22816"/>
                <a:gd name="connsiteX1" fmla="*/ 5718 w 22737"/>
                <a:gd name="connsiteY1" fmla="*/ 22814 h 22816"/>
                <a:gd name="connsiteX2" fmla="*/ 104 w 22737"/>
                <a:gd name="connsiteY2" fmla="*/ 8872 h 22816"/>
                <a:gd name="connsiteX3" fmla="*/ 22738 w 22737"/>
                <a:gd name="connsiteY3" fmla="*/ 0 h 22816"/>
              </a:gdLst>
              <a:ahLst/>
              <a:cxnLst>
                <a:cxn ang="0">
                  <a:pos x="connsiteX0" y="connsiteY0"/>
                </a:cxn>
                <a:cxn ang="0">
                  <a:pos x="connsiteX1" y="connsiteY1"/>
                </a:cxn>
                <a:cxn ang="0">
                  <a:pos x="connsiteX2" y="connsiteY2"/>
                </a:cxn>
                <a:cxn ang="0">
                  <a:pos x="connsiteX3" y="connsiteY3"/>
                </a:cxn>
              </a:cxnLst>
              <a:rect l="l" t="t" r="r" b="b"/>
              <a:pathLst>
                <a:path w="22737" h="22816">
                  <a:moveTo>
                    <a:pt x="22738" y="0"/>
                  </a:moveTo>
                  <a:cubicBezTo>
                    <a:pt x="17125" y="9777"/>
                    <a:pt x="17306" y="21004"/>
                    <a:pt x="5718" y="22814"/>
                  </a:cubicBezTo>
                  <a:cubicBezTo>
                    <a:pt x="4450" y="22995"/>
                    <a:pt x="-801" y="13218"/>
                    <a:pt x="104" y="8872"/>
                  </a:cubicBezTo>
                  <a:cubicBezTo>
                    <a:pt x="2458" y="-3259"/>
                    <a:pt x="12960" y="1811"/>
                    <a:pt x="22738" y="0"/>
                  </a:cubicBezTo>
                  <a:close/>
                </a:path>
              </a:pathLst>
            </a:custGeom>
            <a:solidFill>
              <a:srgbClr val="E2E1E1"/>
            </a:solidFill>
            <a:ln w="18102" cap="flat">
              <a:noFill/>
              <a:prstDash val="solid"/>
              <a:miter/>
            </a:ln>
          </p:spPr>
          <p:txBody>
            <a:bodyPr rtlCol="0" anchor="ctr"/>
            <a:lstStyle/>
            <a:p>
              <a:endParaRPr lang="ja-JP" altLang="en-US" sz="1200"/>
            </a:p>
          </p:txBody>
        </p:sp>
        <p:sp>
          <p:nvSpPr>
            <p:cNvPr id="1463" name="フリーフォーム: 図形 1462">
              <a:extLst>
                <a:ext uri="{FF2B5EF4-FFF2-40B4-BE49-F238E27FC236}">
                  <a16:creationId xmlns:a16="http://schemas.microsoft.com/office/drawing/2014/main" id="{EA96CE91-943A-A28B-C157-957DFBB03A3B}"/>
                </a:ext>
              </a:extLst>
            </p:cNvPr>
            <p:cNvSpPr/>
            <p:nvPr/>
          </p:nvSpPr>
          <p:spPr>
            <a:xfrm>
              <a:off x="6241838" y="3269410"/>
              <a:ext cx="30259" cy="23398"/>
            </a:xfrm>
            <a:custGeom>
              <a:avLst/>
              <a:gdLst>
                <a:gd name="connsiteX0" fmla="*/ 13779 w 30259"/>
                <a:gd name="connsiteY0" fmla="*/ 41 h 23398"/>
                <a:gd name="connsiteX1" fmla="*/ 30257 w 30259"/>
                <a:gd name="connsiteY1" fmla="*/ 10362 h 23398"/>
                <a:gd name="connsiteX2" fmla="*/ 14685 w 30259"/>
                <a:gd name="connsiteY2" fmla="*/ 23399 h 23398"/>
                <a:gd name="connsiteX3" fmla="*/ 19 w 30259"/>
                <a:gd name="connsiteY3" fmla="*/ 9456 h 23398"/>
                <a:gd name="connsiteX4" fmla="*/ 13779 w 30259"/>
                <a:gd name="connsiteY4" fmla="*/ 222 h 2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9" h="23398">
                  <a:moveTo>
                    <a:pt x="13779" y="41"/>
                  </a:moveTo>
                  <a:cubicBezTo>
                    <a:pt x="23014" y="41"/>
                    <a:pt x="30438" y="-1227"/>
                    <a:pt x="30257" y="10362"/>
                  </a:cubicBezTo>
                  <a:cubicBezTo>
                    <a:pt x="30257" y="21769"/>
                    <a:pt x="23920" y="23217"/>
                    <a:pt x="14685" y="23399"/>
                  </a:cubicBezTo>
                  <a:cubicBezTo>
                    <a:pt x="4545" y="23399"/>
                    <a:pt x="-344" y="20139"/>
                    <a:pt x="19" y="9456"/>
                  </a:cubicBezTo>
                  <a:cubicBezTo>
                    <a:pt x="381" y="-2494"/>
                    <a:pt x="9072" y="765"/>
                    <a:pt x="13779" y="222"/>
                  </a:cubicBezTo>
                  <a:close/>
                </a:path>
              </a:pathLst>
            </a:custGeom>
            <a:solidFill>
              <a:srgbClr val="CDCDCD"/>
            </a:solidFill>
            <a:ln w="18102" cap="flat">
              <a:noFill/>
              <a:prstDash val="solid"/>
              <a:miter/>
            </a:ln>
          </p:spPr>
          <p:txBody>
            <a:bodyPr rtlCol="0" anchor="ctr"/>
            <a:lstStyle/>
            <a:p>
              <a:endParaRPr lang="ja-JP" altLang="en-US" sz="1200"/>
            </a:p>
          </p:txBody>
        </p:sp>
        <p:sp>
          <p:nvSpPr>
            <p:cNvPr id="1464" name="フリーフォーム: 図形 1463">
              <a:extLst>
                <a:ext uri="{FF2B5EF4-FFF2-40B4-BE49-F238E27FC236}">
                  <a16:creationId xmlns:a16="http://schemas.microsoft.com/office/drawing/2014/main" id="{93F2DB29-EE3B-6836-90B2-2774C5A31F86}"/>
                </a:ext>
              </a:extLst>
            </p:cNvPr>
            <p:cNvSpPr/>
            <p:nvPr/>
          </p:nvSpPr>
          <p:spPr>
            <a:xfrm>
              <a:off x="6243668" y="3221468"/>
              <a:ext cx="26254" cy="22273"/>
            </a:xfrm>
            <a:custGeom>
              <a:avLst/>
              <a:gdLst>
                <a:gd name="connsiteX0" fmla="*/ 0 w 26254"/>
                <a:gd name="connsiteY0" fmla="*/ 0 h 22273"/>
                <a:gd name="connsiteX1" fmla="*/ 26254 w 26254"/>
                <a:gd name="connsiteY1" fmla="*/ 0 h 22273"/>
                <a:gd name="connsiteX2" fmla="*/ 13218 w 26254"/>
                <a:gd name="connsiteY2" fmla="*/ 22271 h 22273"/>
                <a:gd name="connsiteX3" fmla="*/ 0 w 26254"/>
                <a:gd name="connsiteY3" fmla="*/ 0 h 22273"/>
              </a:gdLst>
              <a:ahLst/>
              <a:cxnLst>
                <a:cxn ang="0">
                  <a:pos x="connsiteX0" y="connsiteY0"/>
                </a:cxn>
                <a:cxn ang="0">
                  <a:pos x="connsiteX1" y="connsiteY1"/>
                </a:cxn>
                <a:cxn ang="0">
                  <a:pos x="connsiteX2" y="connsiteY2"/>
                </a:cxn>
                <a:cxn ang="0">
                  <a:pos x="connsiteX3" y="connsiteY3"/>
                </a:cxn>
              </a:cxnLst>
              <a:rect l="l" t="t" r="r" b="b"/>
              <a:pathLst>
                <a:path w="26254" h="22273">
                  <a:moveTo>
                    <a:pt x="0" y="0"/>
                  </a:moveTo>
                  <a:lnTo>
                    <a:pt x="26254" y="0"/>
                  </a:lnTo>
                  <a:cubicBezTo>
                    <a:pt x="24444" y="9959"/>
                    <a:pt x="24625" y="22452"/>
                    <a:pt x="13218" y="22271"/>
                  </a:cubicBezTo>
                  <a:cubicBezTo>
                    <a:pt x="2716" y="22271"/>
                    <a:pt x="7786" y="7786"/>
                    <a:pt x="0" y="0"/>
                  </a:cubicBezTo>
                  <a:close/>
                </a:path>
              </a:pathLst>
            </a:custGeom>
            <a:solidFill>
              <a:srgbClr val="EEEEEE"/>
            </a:solidFill>
            <a:ln w="18102" cap="flat">
              <a:noFill/>
              <a:prstDash val="solid"/>
              <a:miter/>
            </a:ln>
          </p:spPr>
          <p:txBody>
            <a:bodyPr rtlCol="0" anchor="ctr"/>
            <a:lstStyle/>
            <a:p>
              <a:endParaRPr lang="ja-JP" altLang="en-US" sz="1200"/>
            </a:p>
          </p:txBody>
        </p:sp>
        <p:sp>
          <p:nvSpPr>
            <p:cNvPr id="1465" name="フリーフォーム: 図形 1464">
              <a:extLst>
                <a:ext uri="{FF2B5EF4-FFF2-40B4-BE49-F238E27FC236}">
                  <a16:creationId xmlns:a16="http://schemas.microsoft.com/office/drawing/2014/main" id="{7C2673A6-17C5-F424-62B6-5F4F53B73F9B}"/>
                </a:ext>
              </a:extLst>
            </p:cNvPr>
            <p:cNvSpPr/>
            <p:nvPr/>
          </p:nvSpPr>
          <p:spPr>
            <a:xfrm>
              <a:off x="8600062" y="6190597"/>
              <a:ext cx="39328" cy="41162"/>
            </a:xfrm>
            <a:custGeom>
              <a:avLst/>
              <a:gdLst>
                <a:gd name="connsiteX0" fmla="*/ 551 w 39328"/>
                <a:gd name="connsiteY0" fmla="*/ 21550 h 41162"/>
                <a:gd name="connsiteX1" fmla="*/ 19563 w 39328"/>
                <a:gd name="connsiteY1" fmla="*/ 3 h 41162"/>
                <a:gd name="connsiteX2" fmla="*/ 39299 w 39328"/>
                <a:gd name="connsiteY2" fmla="*/ 22999 h 41162"/>
                <a:gd name="connsiteX3" fmla="*/ 17933 w 39328"/>
                <a:gd name="connsiteY3" fmla="*/ 41105 h 41162"/>
                <a:gd name="connsiteX4" fmla="*/ 370 w 39328"/>
                <a:gd name="connsiteY4" fmla="*/ 21550 h 4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8" h="41162">
                  <a:moveTo>
                    <a:pt x="551" y="21550"/>
                  </a:moveTo>
                  <a:cubicBezTo>
                    <a:pt x="8" y="6884"/>
                    <a:pt x="7975" y="-178"/>
                    <a:pt x="19563" y="3"/>
                  </a:cubicBezTo>
                  <a:cubicBezTo>
                    <a:pt x="32781" y="185"/>
                    <a:pt x="39843" y="10143"/>
                    <a:pt x="39299" y="22999"/>
                  </a:cubicBezTo>
                  <a:cubicBezTo>
                    <a:pt x="38756" y="35674"/>
                    <a:pt x="29884" y="41830"/>
                    <a:pt x="17933" y="41105"/>
                  </a:cubicBezTo>
                  <a:cubicBezTo>
                    <a:pt x="5802" y="40381"/>
                    <a:pt x="-1803" y="33863"/>
                    <a:pt x="370" y="21550"/>
                  </a:cubicBezTo>
                  <a:close/>
                </a:path>
              </a:pathLst>
            </a:custGeom>
            <a:solidFill>
              <a:srgbClr val="B3D0B1"/>
            </a:solidFill>
            <a:ln w="18102" cap="flat">
              <a:noFill/>
              <a:prstDash val="solid"/>
              <a:miter/>
            </a:ln>
          </p:spPr>
          <p:txBody>
            <a:bodyPr rtlCol="0" anchor="ctr"/>
            <a:lstStyle/>
            <a:p>
              <a:endParaRPr lang="ja-JP" altLang="en-US" sz="1200"/>
            </a:p>
          </p:txBody>
        </p:sp>
        <p:sp>
          <p:nvSpPr>
            <p:cNvPr id="1466" name="フリーフォーム: 図形 1465">
              <a:extLst>
                <a:ext uri="{FF2B5EF4-FFF2-40B4-BE49-F238E27FC236}">
                  <a16:creationId xmlns:a16="http://schemas.microsoft.com/office/drawing/2014/main" id="{B3F7A244-13D7-B065-A8DF-8868D287C94A}"/>
                </a:ext>
              </a:extLst>
            </p:cNvPr>
            <p:cNvSpPr/>
            <p:nvPr/>
          </p:nvSpPr>
          <p:spPr>
            <a:xfrm>
              <a:off x="8602137" y="6135868"/>
              <a:ext cx="36318" cy="36987"/>
            </a:xfrm>
            <a:custGeom>
              <a:avLst/>
              <a:gdLst>
                <a:gd name="connsiteX0" fmla="*/ 36138 w 36318"/>
                <a:gd name="connsiteY0" fmla="*/ 18519 h 36987"/>
                <a:gd name="connsiteX1" fmla="*/ 16402 w 36318"/>
                <a:gd name="connsiteY1" fmla="*/ 36987 h 36987"/>
                <a:gd name="connsiteX2" fmla="*/ 106 w 36318"/>
                <a:gd name="connsiteY2" fmla="*/ 19786 h 36987"/>
                <a:gd name="connsiteX3" fmla="*/ 17126 w 36318"/>
                <a:gd name="connsiteY3" fmla="*/ 50 h 36987"/>
                <a:gd name="connsiteX4" fmla="*/ 36319 w 36318"/>
                <a:gd name="connsiteY4" fmla="*/ 18700 h 3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8" h="36987">
                  <a:moveTo>
                    <a:pt x="36138" y="18519"/>
                  </a:moveTo>
                  <a:cubicBezTo>
                    <a:pt x="34327" y="30107"/>
                    <a:pt x="26904" y="36807"/>
                    <a:pt x="16402" y="36987"/>
                  </a:cubicBezTo>
                  <a:cubicBezTo>
                    <a:pt x="6443" y="36987"/>
                    <a:pt x="-981" y="29745"/>
                    <a:pt x="106" y="19786"/>
                  </a:cubicBezTo>
                  <a:cubicBezTo>
                    <a:pt x="1192" y="10733"/>
                    <a:pt x="4270" y="-856"/>
                    <a:pt x="17126" y="50"/>
                  </a:cubicBezTo>
                  <a:cubicBezTo>
                    <a:pt x="27809" y="774"/>
                    <a:pt x="34146" y="8379"/>
                    <a:pt x="36319" y="18700"/>
                  </a:cubicBezTo>
                  <a:close/>
                </a:path>
              </a:pathLst>
            </a:custGeom>
            <a:solidFill>
              <a:srgbClr val="B3D0B1"/>
            </a:solidFill>
            <a:ln w="18102" cap="flat">
              <a:noFill/>
              <a:prstDash val="solid"/>
              <a:miter/>
            </a:ln>
          </p:spPr>
          <p:txBody>
            <a:bodyPr rtlCol="0" anchor="ctr"/>
            <a:lstStyle/>
            <a:p>
              <a:endParaRPr lang="ja-JP" altLang="en-US" sz="1200"/>
            </a:p>
          </p:txBody>
        </p:sp>
        <p:sp>
          <p:nvSpPr>
            <p:cNvPr id="1467" name="フリーフォーム: 図形 1466">
              <a:extLst>
                <a:ext uri="{FF2B5EF4-FFF2-40B4-BE49-F238E27FC236}">
                  <a16:creationId xmlns:a16="http://schemas.microsoft.com/office/drawing/2014/main" id="{6C139DED-81CB-3821-E184-D28822749AE5}"/>
                </a:ext>
              </a:extLst>
            </p:cNvPr>
            <p:cNvSpPr/>
            <p:nvPr/>
          </p:nvSpPr>
          <p:spPr>
            <a:xfrm>
              <a:off x="8700636" y="6161086"/>
              <a:ext cx="27448" cy="41971"/>
            </a:xfrm>
            <a:custGeom>
              <a:avLst/>
              <a:gdLst>
                <a:gd name="connsiteX0" fmla="*/ 27448 w 27448"/>
                <a:gd name="connsiteY0" fmla="*/ 362 h 41971"/>
                <a:gd name="connsiteX1" fmla="*/ 27448 w 27448"/>
                <a:gd name="connsiteY1" fmla="*/ 31506 h 41971"/>
                <a:gd name="connsiteX2" fmla="*/ 16584 w 27448"/>
                <a:gd name="connsiteY2" fmla="*/ 41464 h 41971"/>
                <a:gd name="connsiteX3" fmla="*/ 1013 w 27448"/>
                <a:gd name="connsiteY3" fmla="*/ 38386 h 41971"/>
                <a:gd name="connsiteX4" fmla="*/ 5720 w 27448"/>
                <a:gd name="connsiteY4" fmla="*/ 25893 h 41971"/>
                <a:gd name="connsiteX5" fmla="*/ 27448 w 27448"/>
                <a:gd name="connsiteY5" fmla="*/ 0 h 4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8" h="41971">
                  <a:moveTo>
                    <a:pt x="27448" y="362"/>
                  </a:moveTo>
                  <a:cubicBezTo>
                    <a:pt x="27448" y="12313"/>
                    <a:pt x="27448" y="21909"/>
                    <a:pt x="27448" y="31506"/>
                  </a:cubicBezTo>
                  <a:cubicBezTo>
                    <a:pt x="27448" y="38567"/>
                    <a:pt x="23284" y="41646"/>
                    <a:pt x="16584" y="41464"/>
                  </a:cubicBezTo>
                  <a:cubicBezTo>
                    <a:pt x="11152" y="41464"/>
                    <a:pt x="4634" y="43818"/>
                    <a:pt x="1013" y="38386"/>
                  </a:cubicBezTo>
                  <a:cubicBezTo>
                    <a:pt x="-2247" y="33316"/>
                    <a:pt x="3185" y="29695"/>
                    <a:pt x="5720" y="25893"/>
                  </a:cubicBezTo>
                  <a:cubicBezTo>
                    <a:pt x="11333" y="17563"/>
                    <a:pt x="12963" y="6156"/>
                    <a:pt x="27448" y="0"/>
                  </a:cubicBezTo>
                  <a:close/>
                </a:path>
              </a:pathLst>
            </a:custGeom>
            <a:solidFill>
              <a:srgbClr val="B3D0B1"/>
            </a:solidFill>
            <a:ln w="18102" cap="flat">
              <a:noFill/>
              <a:prstDash val="solid"/>
              <a:miter/>
            </a:ln>
          </p:spPr>
          <p:txBody>
            <a:bodyPr rtlCol="0" anchor="ctr"/>
            <a:lstStyle/>
            <a:p>
              <a:endParaRPr lang="ja-JP" altLang="en-US" sz="1200"/>
            </a:p>
          </p:txBody>
        </p:sp>
        <p:sp>
          <p:nvSpPr>
            <p:cNvPr id="1468" name="フリーフォーム: 図形 1467">
              <a:extLst>
                <a:ext uri="{FF2B5EF4-FFF2-40B4-BE49-F238E27FC236}">
                  <a16:creationId xmlns:a16="http://schemas.microsoft.com/office/drawing/2014/main" id="{1DE429B4-DD90-5010-98CE-473D9DA014FF}"/>
                </a:ext>
              </a:extLst>
            </p:cNvPr>
            <p:cNvSpPr/>
            <p:nvPr/>
          </p:nvSpPr>
          <p:spPr>
            <a:xfrm>
              <a:off x="3520243" y="6328211"/>
              <a:ext cx="2372517" cy="4888"/>
            </a:xfrm>
            <a:custGeom>
              <a:avLst/>
              <a:gdLst>
                <a:gd name="connsiteX0" fmla="*/ 2372518 w 2372517"/>
                <a:gd name="connsiteY0" fmla="*/ 4889 h 4888"/>
                <a:gd name="connsiteX1" fmla="*/ 0 w 2372517"/>
                <a:gd name="connsiteY1" fmla="*/ 4889 h 4888"/>
                <a:gd name="connsiteX2" fmla="*/ 0 w 2372517"/>
                <a:gd name="connsiteY2" fmla="*/ 0 h 4888"/>
                <a:gd name="connsiteX3" fmla="*/ 2372155 w 2372517"/>
                <a:gd name="connsiteY3" fmla="*/ 0 h 4888"/>
                <a:gd name="connsiteX4" fmla="*/ 2372518 w 2372517"/>
                <a:gd name="connsiteY4" fmla="*/ 4889 h 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517" h="4888">
                  <a:moveTo>
                    <a:pt x="2372518" y="4889"/>
                  </a:moveTo>
                  <a:lnTo>
                    <a:pt x="0" y="4889"/>
                  </a:lnTo>
                  <a:cubicBezTo>
                    <a:pt x="0" y="3259"/>
                    <a:pt x="0" y="1630"/>
                    <a:pt x="0" y="0"/>
                  </a:cubicBezTo>
                  <a:lnTo>
                    <a:pt x="2372155" y="0"/>
                  </a:lnTo>
                  <a:cubicBezTo>
                    <a:pt x="2372155" y="1630"/>
                    <a:pt x="2372336" y="3259"/>
                    <a:pt x="2372518" y="4889"/>
                  </a:cubicBezTo>
                  <a:close/>
                </a:path>
              </a:pathLst>
            </a:custGeom>
            <a:solidFill>
              <a:srgbClr val="B3D0B1"/>
            </a:solidFill>
            <a:ln w="18102" cap="flat">
              <a:noFill/>
              <a:prstDash val="solid"/>
              <a:miter/>
            </a:ln>
          </p:spPr>
          <p:txBody>
            <a:bodyPr rtlCol="0" anchor="ctr"/>
            <a:lstStyle/>
            <a:p>
              <a:endParaRPr lang="ja-JP" altLang="en-US" sz="1200"/>
            </a:p>
          </p:txBody>
        </p:sp>
        <p:sp>
          <p:nvSpPr>
            <p:cNvPr id="1469" name="フリーフォーム: 図形 1468">
              <a:extLst>
                <a:ext uri="{FF2B5EF4-FFF2-40B4-BE49-F238E27FC236}">
                  <a16:creationId xmlns:a16="http://schemas.microsoft.com/office/drawing/2014/main" id="{0DE34C66-0832-6AD8-1A9D-872D0E6AA29F}"/>
                </a:ext>
              </a:extLst>
            </p:cNvPr>
            <p:cNvSpPr/>
            <p:nvPr/>
          </p:nvSpPr>
          <p:spPr>
            <a:xfrm>
              <a:off x="4502373" y="6795666"/>
              <a:ext cx="82361" cy="136693"/>
            </a:xfrm>
            <a:custGeom>
              <a:avLst/>
              <a:gdLst>
                <a:gd name="connsiteX0" fmla="*/ 82362 w 82361"/>
                <a:gd name="connsiteY0" fmla="*/ 70132 h 136693"/>
                <a:gd name="connsiteX1" fmla="*/ 82362 w 82361"/>
                <a:gd name="connsiteY1" fmla="*/ 101819 h 136693"/>
                <a:gd name="connsiteX2" fmla="*/ 60815 w 82361"/>
                <a:gd name="connsiteY2" fmla="*/ 134592 h 136693"/>
                <a:gd name="connsiteX3" fmla="*/ 6133 w 82361"/>
                <a:gd name="connsiteY3" fmla="*/ 119020 h 136693"/>
                <a:gd name="connsiteX4" fmla="*/ 4684 w 82361"/>
                <a:gd name="connsiteY4" fmla="*/ 97654 h 136693"/>
                <a:gd name="connsiteX5" fmla="*/ 31482 w 82361"/>
                <a:gd name="connsiteY5" fmla="*/ 105621 h 136693"/>
                <a:gd name="connsiteX6" fmla="*/ 43795 w 82361"/>
                <a:gd name="connsiteY6" fmla="*/ 115580 h 136693"/>
                <a:gd name="connsiteX7" fmla="*/ 59729 w 82361"/>
                <a:gd name="connsiteY7" fmla="*/ 102724 h 136693"/>
                <a:gd name="connsiteX8" fmla="*/ 53572 w 82361"/>
                <a:gd name="connsiteY8" fmla="*/ 83169 h 136693"/>
                <a:gd name="connsiteX9" fmla="*/ 38001 w 82361"/>
                <a:gd name="connsiteY9" fmla="*/ 78099 h 136693"/>
                <a:gd name="connsiteX10" fmla="*/ 25507 w 82361"/>
                <a:gd name="connsiteY10" fmla="*/ 66330 h 136693"/>
                <a:gd name="connsiteX11" fmla="*/ 41803 w 82361"/>
                <a:gd name="connsiteY11" fmla="*/ 54198 h 136693"/>
                <a:gd name="connsiteX12" fmla="*/ 57194 w 82361"/>
                <a:gd name="connsiteY12" fmla="*/ 44240 h 136693"/>
                <a:gd name="connsiteX13" fmla="*/ 50132 w 82361"/>
                <a:gd name="connsiteY13" fmla="*/ 22512 h 136693"/>
                <a:gd name="connsiteX14" fmla="*/ 30939 w 82361"/>
                <a:gd name="connsiteY14" fmla="*/ 26314 h 136693"/>
                <a:gd name="connsiteX15" fmla="*/ 21161 w 82361"/>
                <a:gd name="connsiteY15" fmla="*/ 39894 h 136693"/>
                <a:gd name="connsiteX16" fmla="*/ 7581 w 82361"/>
                <a:gd name="connsiteY16" fmla="*/ 42248 h 136693"/>
                <a:gd name="connsiteX17" fmla="*/ 1425 w 82361"/>
                <a:gd name="connsiteY17" fmla="*/ 30840 h 136693"/>
                <a:gd name="connsiteX18" fmla="*/ 39268 w 82361"/>
                <a:gd name="connsiteY18" fmla="*/ 59 h 136693"/>
                <a:gd name="connsiteX19" fmla="*/ 81275 w 82361"/>
                <a:gd name="connsiteY19" fmla="*/ 31022 h 136693"/>
                <a:gd name="connsiteX20" fmla="*/ 81275 w 82361"/>
                <a:gd name="connsiteY20" fmla="*/ 70132 h 136693"/>
                <a:gd name="connsiteX21" fmla="*/ 81819 w 82361"/>
                <a:gd name="connsiteY21" fmla="*/ 70132 h 13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361" h="136693">
                  <a:moveTo>
                    <a:pt x="82362" y="70132"/>
                  </a:moveTo>
                  <a:cubicBezTo>
                    <a:pt x="82362" y="80634"/>
                    <a:pt x="82362" y="91317"/>
                    <a:pt x="82362" y="101819"/>
                  </a:cubicBezTo>
                  <a:cubicBezTo>
                    <a:pt x="82362" y="117390"/>
                    <a:pt x="79103" y="130970"/>
                    <a:pt x="60815" y="134592"/>
                  </a:cubicBezTo>
                  <a:cubicBezTo>
                    <a:pt x="39811" y="138757"/>
                    <a:pt x="19713" y="138213"/>
                    <a:pt x="6133" y="119020"/>
                  </a:cubicBezTo>
                  <a:cubicBezTo>
                    <a:pt x="2330" y="113588"/>
                    <a:pt x="-4731" y="102543"/>
                    <a:pt x="4684" y="97654"/>
                  </a:cubicBezTo>
                  <a:cubicBezTo>
                    <a:pt x="13556" y="93127"/>
                    <a:pt x="25869" y="94576"/>
                    <a:pt x="31482" y="105621"/>
                  </a:cubicBezTo>
                  <a:cubicBezTo>
                    <a:pt x="34560" y="111597"/>
                    <a:pt x="35466" y="120107"/>
                    <a:pt x="43795" y="115580"/>
                  </a:cubicBezTo>
                  <a:cubicBezTo>
                    <a:pt x="49408" y="112502"/>
                    <a:pt x="58642" y="111053"/>
                    <a:pt x="59729" y="102724"/>
                  </a:cubicBezTo>
                  <a:cubicBezTo>
                    <a:pt x="60634" y="95843"/>
                    <a:pt x="60272" y="88782"/>
                    <a:pt x="53572" y="83169"/>
                  </a:cubicBezTo>
                  <a:cubicBezTo>
                    <a:pt x="48502" y="79004"/>
                    <a:pt x="43432" y="78823"/>
                    <a:pt x="38001" y="78099"/>
                  </a:cubicBezTo>
                  <a:cubicBezTo>
                    <a:pt x="30939" y="77193"/>
                    <a:pt x="24058" y="73934"/>
                    <a:pt x="25507" y="66330"/>
                  </a:cubicBezTo>
                  <a:cubicBezTo>
                    <a:pt x="26955" y="59087"/>
                    <a:pt x="31844" y="50577"/>
                    <a:pt x="41803" y="54198"/>
                  </a:cubicBezTo>
                  <a:cubicBezTo>
                    <a:pt x="52667" y="58363"/>
                    <a:pt x="54840" y="50215"/>
                    <a:pt x="57194" y="44240"/>
                  </a:cubicBezTo>
                  <a:cubicBezTo>
                    <a:pt x="60272" y="35910"/>
                    <a:pt x="57194" y="27581"/>
                    <a:pt x="50132" y="22512"/>
                  </a:cubicBezTo>
                  <a:cubicBezTo>
                    <a:pt x="43432" y="17804"/>
                    <a:pt x="36190" y="19252"/>
                    <a:pt x="30939" y="26314"/>
                  </a:cubicBezTo>
                  <a:cubicBezTo>
                    <a:pt x="27680" y="30840"/>
                    <a:pt x="24782" y="35730"/>
                    <a:pt x="21161" y="39894"/>
                  </a:cubicBezTo>
                  <a:cubicBezTo>
                    <a:pt x="17540" y="44059"/>
                    <a:pt x="12289" y="43877"/>
                    <a:pt x="7581" y="42248"/>
                  </a:cubicBezTo>
                  <a:cubicBezTo>
                    <a:pt x="2511" y="40437"/>
                    <a:pt x="-567" y="36635"/>
                    <a:pt x="1425" y="30840"/>
                  </a:cubicBezTo>
                  <a:cubicBezTo>
                    <a:pt x="7762" y="12915"/>
                    <a:pt x="16272" y="-1027"/>
                    <a:pt x="39268" y="59"/>
                  </a:cubicBezTo>
                  <a:cubicBezTo>
                    <a:pt x="63893" y="1326"/>
                    <a:pt x="80008" y="11467"/>
                    <a:pt x="81275" y="31022"/>
                  </a:cubicBezTo>
                  <a:cubicBezTo>
                    <a:pt x="82181" y="44059"/>
                    <a:pt x="81275" y="57095"/>
                    <a:pt x="81275" y="70132"/>
                  </a:cubicBezTo>
                  <a:cubicBezTo>
                    <a:pt x="81456" y="70132"/>
                    <a:pt x="81637" y="70132"/>
                    <a:pt x="81819" y="70132"/>
                  </a:cubicBezTo>
                  <a:close/>
                </a:path>
              </a:pathLst>
            </a:custGeom>
            <a:solidFill>
              <a:srgbClr val="F3F8EF"/>
            </a:solidFill>
            <a:ln w="18102" cap="flat">
              <a:noFill/>
              <a:prstDash val="solid"/>
              <a:miter/>
            </a:ln>
          </p:spPr>
          <p:txBody>
            <a:bodyPr rtlCol="0" anchor="ctr"/>
            <a:lstStyle/>
            <a:p>
              <a:endParaRPr lang="ja-JP" altLang="en-US" sz="1200"/>
            </a:p>
          </p:txBody>
        </p:sp>
        <p:sp>
          <p:nvSpPr>
            <p:cNvPr id="1470" name="フリーフォーム: 図形 1469">
              <a:extLst>
                <a:ext uri="{FF2B5EF4-FFF2-40B4-BE49-F238E27FC236}">
                  <a16:creationId xmlns:a16="http://schemas.microsoft.com/office/drawing/2014/main" id="{7326A61C-769E-1CA0-1990-B286113EE233}"/>
                </a:ext>
              </a:extLst>
            </p:cNvPr>
            <p:cNvSpPr/>
            <p:nvPr/>
          </p:nvSpPr>
          <p:spPr>
            <a:xfrm>
              <a:off x="4932662" y="6795252"/>
              <a:ext cx="84583" cy="137913"/>
            </a:xfrm>
            <a:custGeom>
              <a:avLst/>
              <a:gdLst>
                <a:gd name="connsiteX0" fmla="*/ 37020 w 84583"/>
                <a:gd name="connsiteY0" fmla="*/ 136998 h 137913"/>
                <a:gd name="connsiteX1" fmla="*/ 4971 w 84583"/>
                <a:gd name="connsiteY1" fmla="*/ 119615 h 137913"/>
                <a:gd name="connsiteX2" fmla="*/ 4428 w 84583"/>
                <a:gd name="connsiteY2" fmla="*/ 100604 h 137913"/>
                <a:gd name="connsiteX3" fmla="*/ 27604 w 84583"/>
                <a:gd name="connsiteY3" fmla="*/ 106579 h 137913"/>
                <a:gd name="connsiteX4" fmla="*/ 44625 w 84583"/>
                <a:gd name="connsiteY4" fmla="*/ 117081 h 137913"/>
                <a:gd name="connsiteX5" fmla="*/ 59834 w 84583"/>
                <a:gd name="connsiteY5" fmla="*/ 99698 h 137913"/>
                <a:gd name="connsiteX6" fmla="*/ 49513 w 84583"/>
                <a:gd name="connsiteY6" fmla="*/ 83945 h 137913"/>
                <a:gd name="connsiteX7" fmla="*/ 41546 w 84583"/>
                <a:gd name="connsiteY7" fmla="*/ 79057 h 137913"/>
                <a:gd name="connsiteX8" fmla="*/ 25251 w 84583"/>
                <a:gd name="connsiteY8" fmla="*/ 68917 h 137913"/>
                <a:gd name="connsiteX9" fmla="*/ 41184 w 84583"/>
                <a:gd name="connsiteY9" fmla="*/ 58958 h 137913"/>
                <a:gd name="connsiteX10" fmla="*/ 57299 w 84583"/>
                <a:gd name="connsiteY10" fmla="*/ 31979 h 137913"/>
                <a:gd name="connsiteX11" fmla="*/ 26518 w 84583"/>
                <a:gd name="connsiteY11" fmla="*/ 33066 h 137913"/>
                <a:gd name="connsiteX12" fmla="*/ 7687 w 84583"/>
                <a:gd name="connsiteY12" fmla="*/ 38860 h 137913"/>
                <a:gd name="connsiteX13" fmla="*/ 6963 w 84583"/>
                <a:gd name="connsiteY13" fmla="*/ 19848 h 137913"/>
                <a:gd name="connsiteX14" fmla="*/ 60739 w 84583"/>
                <a:gd name="connsiteY14" fmla="*/ 3190 h 137913"/>
                <a:gd name="connsiteX15" fmla="*/ 79571 w 84583"/>
                <a:gd name="connsiteY15" fmla="*/ 52621 h 137913"/>
                <a:gd name="connsiteX16" fmla="*/ 79571 w 84583"/>
                <a:gd name="connsiteY16" fmla="*/ 76703 h 137913"/>
                <a:gd name="connsiteX17" fmla="*/ 36658 w 84583"/>
                <a:gd name="connsiteY17" fmla="*/ 137179 h 13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583" h="137913">
                  <a:moveTo>
                    <a:pt x="37020" y="136998"/>
                  </a:moveTo>
                  <a:cubicBezTo>
                    <a:pt x="22716" y="140981"/>
                    <a:pt x="13119" y="131385"/>
                    <a:pt x="4971" y="119615"/>
                  </a:cubicBezTo>
                  <a:cubicBezTo>
                    <a:pt x="625" y="113278"/>
                    <a:pt x="-3358" y="104225"/>
                    <a:pt x="4428" y="100604"/>
                  </a:cubicBezTo>
                  <a:cubicBezTo>
                    <a:pt x="10765" y="97525"/>
                    <a:pt x="22353" y="91369"/>
                    <a:pt x="27604" y="106579"/>
                  </a:cubicBezTo>
                  <a:cubicBezTo>
                    <a:pt x="29415" y="112011"/>
                    <a:pt x="35571" y="119797"/>
                    <a:pt x="44625" y="117081"/>
                  </a:cubicBezTo>
                  <a:cubicBezTo>
                    <a:pt x="53135" y="114546"/>
                    <a:pt x="56756" y="108027"/>
                    <a:pt x="59834" y="99698"/>
                  </a:cubicBezTo>
                  <a:cubicBezTo>
                    <a:pt x="63818" y="88653"/>
                    <a:pt x="54221" y="88291"/>
                    <a:pt x="49513" y="83945"/>
                  </a:cubicBezTo>
                  <a:cubicBezTo>
                    <a:pt x="47159" y="81954"/>
                    <a:pt x="44444" y="79962"/>
                    <a:pt x="41546" y="79057"/>
                  </a:cubicBezTo>
                  <a:cubicBezTo>
                    <a:pt x="35209" y="77065"/>
                    <a:pt x="25432" y="80324"/>
                    <a:pt x="25251" y="68917"/>
                  </a:cubicBezTo>
                  <a:cubicBezTo>
                    <a:pt x="25251" y="57510"/>
                    <a:pt x="34666" y="60588"/>
                    <a:pt x="41184" y="58958"/>
                  </a:cubicBezTo>
                  <a:cubicBezTo>
                    <a:pt x="55489" y="55337"/>
                    <a:pt x="62007" y="46464"/>
                    <a:pt x="57299" y="31979"/>
                  </a:cubicBezTo>
                  <a:cubicBezTo>
                    <a:pt x="52229" y="16588"/>
                    <a:pt x="37925" y="16045"/>
                    <a:pt x="26518" y="33066"/>
                  </a:cubicBezTo>
                  <a:cubicBezTo>
                    <a:pt x="20362" y="42300"/>
                    <a:pt x="15835" y="44111"/>
                    <a:pt x="7687" y="38860"/>
                  </a:cubicBezTo>
                  <a:cubicBezTo>
                    <a:pt x="-1366" y="33247"/>
                    <a:pt x="3523" y="26004"/>
                    <a:pt x="6963" y="19848"/>
                  </a:cubicBezTo>
                  <a:cubicBezTo>
                    <a:pt x="16378" y="3190"/>
                    <a:pt x="42814" y="-4959"/>
                    <a:pt x="60739" y="3190"/>
                  </a:cubicBezTo>
                  <a:cubicBezTo>
                    <a:pt x="78484" y="11337"/>
                    <a:pt x="88262" y="34152"/>
                    <a:pt x="79571" y="52621"/>
                  </a:cubicBezTo>
                  <a:cubicBezTo>
                    <a:pt x="75225" y="61855"/>
                    <a:pt x="75768" y="67287"/>
                    <a:pt x="79571" y="76703"/>
                  </a:cubicBezTo>
                  <a:cubicBezTo>
                    <a:pt x="94237" y="111287"/>
                    <a:pt x="75768" y="137541"/>
                    <a:pt x="36658" y="137179"/>
                  </a:cubicBezTo>
                  <a:close/>
                </a:path>
              </a:pathLst>
            </a:custGeom>
            <a:solidFill>
              <a:srgbClr val="F3F8EF"/>
            </a:solidFill>
            <a:ln w="18102" cap="flat">
              <a:noFill/>
              <a:prstDash val="solid"/>
              <a:miter/>
            </a:ln>
          </p:spPr>
          <p:txBody>
            <a:bodyPr rtlCol="0" anchor="ctr"/>
            <a:lstStyle/>
            <a:p>
              <a:endParaRPr lang="ja-JP" altLang="en-US" sz="1200"/>
            </a:p>
          </p:txBody>
        </p:sp>
        <p:sp>
          <p:nvSpPr>
            <p:cNvPr id="1471" name="フリーフォーム: 図形 1470">
              <a:extLst>
                <a:ext uri="{FF2B5EF4-FFF2-40B4-BE49-F238E27FC236}">
                  <a16:creationId xmlns:a16="http://schemas.microsoft.com/office/drawing/2014/main" id="{3071167D-F62B-8400-A3AF-3FDFA7BB8E89}"/>
                </a:ext>
              </a:extLst>
            </p:cNvPr>
            <p:cNvSpPr/>
            <p:nvPr/>
          </p:nvSpPr>
          <p:spPr>
            <a:xfrm>
              <a:off x="4834468" y="6796006"/>
              <a:ext cx="84514" cy="135715"/>
            </a:xfrm>
            <a:custGeom>
              <a:avLst/>
              <a:gdLst>
                <a:gd name="connsiteX0" fmla="*/ 83066 w 84514"/>
                <a:gd name="connsiteY0" fmla="*/ 65990 h 135715"/>
                <a:gd name="connsiteX1" fmla="*/ 83066 w 84514"/>
                <a:gd name="connsiteY1" fmla="*/ 97677 h 135715"/>
                <a:gd name="connsiteX2" fmla="*/ 47215 w 84514"/>
                <a:gd name="connsiteY2" fmla="*/ 135338 h 135715"/>
                <a:gd name="connsiteX3" fmla="*/ 4122 w 84514"/>
                <a:gd name="connsiteY3" fmla="*/ 106367 h 135715"/>
                <a:gd name="connsiteX4" fmla="*/ 5389 w 84514"/>
                <a:gd name="connsiteY4" fmla="*/ 27060 h 135715"/>
                <a:gd name="connsiteX5" fmla="*/ 51199 w 84514"/>
                <a:gd name="connsiteY5" fmla="*/ 625 h 135715"/>
                <a:gd name="connsiteX6" fmla="*/ 83066 w 84514"/>
                <a:gd name="connsiteY6" fmla="*/ 34665 h 135715"/>
                <a:gd name="connsiteX7" fmla="*/ 84515 w 84514"/>
                <a:gd name="connsiteY7" fmla="*/ 66171 h 135715"/>
                <a:gd name="connsiteX8" fmla="*/ 83066 w 84514"/>
                <a:gd name="connsiteY8" fmla="*/ 66171 h 135715"/>
                <a:gd name="connsiteX9" fmla="*/ 24763 w 84514"/>
                <a:gd name="connsiteY9" fmla="*/ 67619 h 135715"/>
                <a:gd name="connsiteX10" fmla="*/ 24220 w 84514"/>
                <a:gd name="connsiteY10" fmla="*/ 67619 h 135715"/>
                <a:gd name="connsiteX11" fmla="*/ 24220 w 84514"/>
                <a:gd name="connsiteY11" fmla="*/ 94236 h 135715"/>
                <a:gd name="connsiteX12" fmla="*/ 42145 w 84514"/>
                <a:gd name="connsiteY12" fmla="*/ 116326 h 135715"/>
                <a:gd name="connsiteX13" fmla="*/ 61520 w 84514"/>
                <a:gd name="connsiteY13" fmla="*/ 98220 h 135715"/>
                <a:gd name="connsiteX14" fmla="*/ 61520 w 84514"/>
                <a:gd name="connsiteY14" fmla="*/ 35570 h 135715"/>
                <a:gd name="connsiteX15" fmla="*/ 43232 w 84514"/>
                <a:gd name="connsiteY15" fmla="*/ 19636 h 135715"/>
                <a:gd name="connsiteX16" fmla="*/ 24944 w 84514"/>
                <a:gd name="connsiteY16" fmla="*/ 38467 h 135715"/>
                <a:gd name="connsiteX17" fmla="*/ 24944 w 84514"/>
                <a:gd name="connsiteY17" fmla="*/ 67619 h 1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514" h="135715">
                  <a:moveTo>
                    <a:pt x="83066" y="65990"/>
                  </a:moveTo>
                  <a:cubicBezTo>
                    <a:pt x="83066" y="76492"/>
                    <a:pt x="83066" y="87174"/>
                    <a:pt x="83066" y="97677"/>
                  </a:cubicBezTo>
                  <a:cubicBezTo>
                    <a:pt x="83066" y="121396"/>
                    <a:pt x="69486" y="133165"/>
                    <a:pt x="47215" y="135338"/>
                  </a:cubicBezTo>
                  <a:cubicBezTo>
                    <a:pt x="25306" y="137511"/>
                    <a:pt x="10097" y="130630"/>
                    <a:pt x="4122" y="106367"/>
                  </a:cubicBezTo>
                  <a:cubicBezTo>
                    <a:pt x="-2397" y="79389"/>
                    <a:pt x="-586" y="53134"/>
                    <a:pt x="5389" y="27060"/>
                  </a:cubicBezTo>
                  <a:cubicBezTo>
                    <a:pt x="9735" y="8230"/>
                    <a:pt x="29109" y="-2816"/>
                    <a:pt x="51199" y="625"/>
                  </a:cubicBezTo>
                  <a:cubicBezTo>
                    <a:pt x="70030" y="3522"/>
                    <a:pt x="81618" y="14748"/>
                    <a:pt x="83066" y="34665"/>
                  </a:cubicBezTo>
                  <a:cubicBezTo>
                    <a:pt x="83791" y="45167"/>
                    <a:pt x="84153" y="55669"/>
                    <a:pt x="84515" y="66171"/>
                  </a:cubicBezTo>
                  <a:cubicBezTo>
                    <a:pt x="83972" y="66171"/>
                    <a:pt x="83610" y="66171"/>
                    <a:pt x="83066" y="66171"/>
                  </a:cubicBezTo>
                  <a:close/>
                  <a:moveTo>
                    <a:pt x="24763" y="67619"/>
                  </a:moveTo>
                  <a:cubicBezTo>
                    <a:pt x="24763" y="67619"/>
                    <a:pt x="24401" y="67619"/>
                    <a:pt x="24220" y="67619"/>
                  </a:cubicBezTo>
                  <a:cubicBezTo>
                    <a:pt x="24220" y="76492"/>
                    <a:pt x="23858" y="85364"/>
                    <a:pt x="24220" y="94236"/>
                  </a:cubicBezTo>
                  <a:cubicBezTo>
                    <a:pt x="24763" y="106005"/>
                    <a:pt x="29833" y="115059"/>
                    <a:pt x="42145" y="116326"/>
                  </a:cubicBezTo>
                  <a:cubicBezTo>
                    <a:pt x="54458" y="117593"/>
                    <a:pt x="59890" y="106730"/>
                    <a:pt x="61520" y="98220"/>
                  </a:cubicBezTo>
                  <a:cubicBezTo>
                    <a:pt x="65141" y="77578"/>
                    <a:pt x="65141" y="56212"/>
                    <a:pt x="61520" y="35570"/>
                  </a:cubicBezTo>
                  <a:cubicBezTo>
                    <a:pt x="59890" y="26879"/>
                    <a:pt x="54639" y="18912"/>
                    <a:pt x="43232" y="19636"/>
                  </a:cubicBezTo>
                  <a:cubicBezTo>
                    <a:pt x="31463" y="20361"/>
                    <a:pt x="25850" y="27603"/>
                    <a:pt x="24944" y="38467"/>
                  </a:cubicBezTo>
                  <a:cubicBezTo>
                    <a:pt x="24220" y="48064"/>
                    <a:pt x="24944" y="57842"/>
                    <a:pt x="24944" y="67619"/>
                  </a:cubicBezTo>
                  <a:close/>
                </a:path>
              </a:pathLst>
            </a:custGeom>
            <a:solidFill>
              <a:srgbClr val="F3F8EF"/>
            </a:solidFill>
            <a:ln w="18102" cap="flat">
              <a:noFill/>
              <a:prstDash val="solid"/>
              <a:miter/>
            </a:ln>
          </p:spPr>
          <p:txBody>
            <a:bodyPr rtlCol="0" anchor="ctr"/>
            <a:lstStyle/>
            <a:p>
              <a:endParaRPr lang="ja-JP" altLang="en-US" sz="1200"/>
            </a:p>
          </p:txBody>
        </p:sp>
        <p:sp>
          <p:nvSpPr>
            <p:cNvPr id="1472" name="フリーフォーム: 図形 1471">
              <a:extLst>
                <a:ext uri="{FF2B5EF4-FFF2-40B4-BE49-F238E27FC236}">
                  <a16:creationId xmlns:a16="http://schemas.microsoft.com/office/drawing/2014/main" id="{E8E26850-ABA2-9059-D19A-C74EE580AA3A}"/>
                </a:ext>
              </a:extLst>
            </p:cNvPr>
            <p:cNvSpPr/>
            <p:nvPr/>
          </p:nvSpPr>
          <p:spPr>
            <a:xfrm>
              <a:off x="4603595" y="6796449"/>
              <a:ext cx="83904" cy="136030"/>
            </a:xfrm>
            <a:custGeom>
              <a:avLst/>
              <a:gdLst>
                <a:gd name="connsiteX0" fmla="*/ 694 w 83904"/>
                <a:gd name="connsiteY0" fmla="*/ 65184 h 136030"/>
                <a:gd name="connsiteX1" fmla="*/ 875 w 83904"/>
                <a:gd name="connsiteY1" fmla="*/ 36033 h 136030"/>
                <a:gd name="connsiteX2" fmla="*/ 42340 w 83904"/>
                <a:gd name="connsiteY2" fmla="*/ 0 h 136030"/>
                <a:gd name="connsiteX3" fmla="*/ 79640 w 83904"/>
                <a:gd name="connsiteY3" fmla="*/ 31143 h 136030"/>
                <a:gd name="connsiteX4" fmla="*/ 80001 w 83904"/>
                <a:gd name="connsiteY4" fmla="*/ 100854 h 136030"/>
                <a:gd name="connsiteX5" fmla="*/ 44693 w 83904"/>
                <a:gd name="connsiteY5" fmla="*/ 135981 h 136030"/>
                <a:gd name="connsiteX6" fmla="*/ 694 w 83904"/>
                <a:gd name="connsiteY6" fmla="*/ 96871 h 136030"/>
                <a:gd name="connsiteX7" fmla="*/ 513 w 83904"/>
                <a:gd name="connsiteY7" fmla="*/ 65184 h 136030"/>
                <a:gd name="connsiteX8" fmla="*/ 513 w 83904"/>
                <a:gd name="connsiteY8" fmla="*/ 65184 h 136030"/>
                <a:gd name="connsiteX9" fmla="*/ 20612 w 83904"/>
                <a:gd name="connsiteY9" fmla="*/ 65547 h 136030"/>
                <a:gd name="connsiteX10" fmla="*/ 21155 w 83904"/>
                <a:gd name="connsiteY10" fmla="*/ 92163 h 136030"/>
                <a:gd name="connsiteX11" fmla="*/ 40891 w 83904"/>
                <a:gd name="connsiteY11" fmla="*/ 116245 h 136030"/>
                <a:gd name="connsiteX12" fmla="*/ 62257 w 83904"/>
                <a:gd name="connsiteY12" fmla="*/ 93250 h 136030"/>
                <a:gd name="connsiteX13" fmla="*/ 58817 w 83904"/>
                <a:gd name="connsiteY13" fmla="*/ 30782 h 136030"/>
                <a:gd name="connsiteX14" fmla="*/ 41796 w 83904"/>
                <a:gd name="connsiteY14" fmla="*/ 19374 h 136030"/>
                <a:gd name="connsiteX15" fmla="*/ 24414 w 83904"/>
                <a:gd name="connsiteY15" fmla="*/ 29695 h 136030"/>
                <a:gd name="connsiteX16" fmla="*/ 20793 w 83904"/>
                <a:gd name="connsiteY16" fmla="*/ 65547 h 13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904" h="136030">
                  <a:moveTo>
                    <a:pt x="694" y="65184"/>
                  </a:moveTo>
                  <a:cubicBezTo>
                    <a:pt x="694" y="55406"/>
                    <a:pt x="-211" y="45629"/>
                    <a:pt x="875" y="36033"/>
                  </a:cubicBezTo>
                  <a:cubicBezTo>
                    <a:pt x="3591" y="14123"/>
                    <a:pt x="19887" y="0"/>
                    <a:pt x="42340" y="0"/>
                  </a:cubicBezTo>
                  <a:cubicBezTo>
                    <a:pt x="62981" y="0"/>
                    <a:pt x="74932" y="10502"/>
                    <a:pt x="79640" y="31143"/>
                  </a:cubicBezTo>
                  <a:cubicBezTo>
                    <a:pt x="84890" y="54501"/>
                    <a:pt x="85615" y="77497"/>
                    <a:pt x="80001" y="100854"/>
                  </a:cubicBezTo>
                  <a:cubicBezTo>
                    <a:pt x="75294" y="120047"/>
                    <a:pt x="69681" y="137068"/>
                    <a:pt x="44693" y="135981"/>
                  </a:cubicBezTo>
                  <a:cubicBezTo>
                    <a:pt x="18982" y="134895"/>
                    <a:pt x="4135" y="122763"/>
                    <a:pt x="694" y="96871"/>
                  </a:cubicBezTo>
                  <a:cubicBezTo>
                    <a:pt x="-754" y="86550"/>
                    <a:pt x="513" y="75867"/>
                    <a:pt x="513" y="65184"/>
                  </a:cubicBezTo>
                  <a:cubicBezTo>
                    <a:pt x="513" y="65184"/>
                    <a:pt x="513" y="65184"/>
                    <a:pt x="513" y="65184"/>
                  </a:cubicBezTo>
                  <a:close/>
                  <a:moveTo>
                    <a:pt x="20612" y="65547"/>
                  </a:moveTo>
                  <a:cubicBezTo>
                    <a:pt x="20612" y="74419"/>
                    <a:pt x="18620" y="84015"/>
                    <a:pt x="21155" y="92163"/>
                  </a:cubicBezTo>
                  <a:cubicBezTo>
                    <a:pt x="24233" y="102303"/>
                    <a:pt x="25863" y="116426"/>
                    <a:pt x="40891" y="116245"/>
                  </a:cubicBezTo>
                  <a:cubicBezTo>
                    <a:pt x="54833" y="116245"/>
                    <a:pt x="60265" y="104295"/>
                    <a:pt x="62257" y="93250"/>
                  </a:cubicBezTo>
                  <a:cubicBezTo>
                    <a:pt x="66060" y="72427"/>
                    <a:pt x="64973" y="51242"/>
                    <a:pt x="58817" y="30782"/>
                  </a:cubicBezTo>
                  <a:cubicBezTo>
                    <a:pt x="56282" y="22453"/>
                    <a:pt x="49401" y="20280"/>
                    <a:pt x="41796" y="19374"/>
                  </a:cubicBezTo>
                  <a:cubicBezTo>
                    <a:pt x="33467" y="18469"/>
                    <a:pt x="28216" y="22453"/>
                    <a:pt x="24414" y="29695"/>
                  </a:cubicBezTo>
                  <a:cubicBezTo>
                    <a:pt x="18439" y="41283"/>
                    <a:pt x="20974" y="53596"/>
                    <a:pt x="20793" y="65547"/>
                  </a:cubicBezTo>
                  <a:close/>
                </a:path>
              </a:pathLst>
            </a:custGeom>
            <a:solidFill>
              <a:srgbClr val="F3F8EF"/>
            </a:solidFill>
            <a:ln w="18102" cap="flat">
              <a:noFill/>
              <a:prstDash val="solid"/>
              <a:miter/>
            </a:ln>
          </p:spPr>
          <p:txBody>
            <a:bodyPr rtlCol="0" anchor="ctr"/>
            <a:lstStyle/>
            <a:p>
              <a:endParaRPr lang="ja-JP" altLang="en-US" sz="1200"/>
            </a:p>
          </p:txBody>
        </p:sp>
        <p:sp>
          <p:nvSpPr>
            <p:cNvPr id="1473" name="フリーフォーム: 図形 1472">
              <a:extLst>
                <a:ext uri="{FF2B5EF4-FFF2-40B4-BE49-F238E27FC236}">
                  <a16:creationId xmlns:a16="http://schemas.microsoft.com/office/drawing/2014/main" id="{DF6C164E-13C6-4ECC-1125-C7194AF8C50A}"/>
                </a:ext>
              </a:extLst>
            </p:cNvPr>
            <p:cNvSpPr/>
            <p:nvPr/>
          </p:nvSpPr>
          <p:spPr>
            <a:xfrm>
              <a:off x="4735016" y="6796691"/>
              <a:ext cx="85225" cy="131533"/>
            </a:xfrm>
            <a:custGeom>
              <a:avLst/>
              <a:gdLst>
                <a:gd name="connsiteX0" fmla="*/ 41468 w 85225"/>
                <a:gd name="connsiteY0" fmla="*/ 121 h 131533"/>
                <a:gd name="connsiteX1" fmla="*/ 72974 w 85225"/>
                <a:gd name="connsiteY1" fmla="*/ 49914 h 131533"/>
                <a:gd name="connsiteX2" fmla="*/ 41106 w 85225"/>
                <a:gd name="connsiteY2" fmla="*/ 120349 h 131533"/>
                <a:gd name="connsiteX3" fmla="*/ 21913 w 85225"/>
                <a:gd name="connsiteY3" fmla="*/ 130127 h 131533"/>
                <a:gd name="connsiteX4" fmla="*/ 22638 w 85225"/>
                <a:gd name="connsiteY4" fmla="*/ 112020 h 131533"/>
                <a:gd name="connsiteX5" fmla="*/ 51065 w 85225"/>
                <a:gd name="connsiteY5" fmla="*/ 47379 h 131533"/>
                <a:gd name="connsiteX6" fmla="*/ 34045 w 85225"/>
                <a:gd name="connsiteY6" fmla="*/ 18589 h 131533"/>
                <a:gd name="connsiteX7" fmla="*/ 4 w 85225"/>
                <a:gd name="connsiteY7" fmla="*/ 12252 h 131533"/>
                <a:gd name="connsiteX8" fmla="*/ 34226 w 85225"/>
                <a:gd name="connsiteY8" fmla="*/ 483 h 131533"/>
                <a:gd name="connsiteX9" fmla="*/ 41468 w 85225"/>
                <a:gd name="connsiteY9" fmla="*/ 483 h 13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25" h="131533">
                  <a:moveTo>
                    <a:pt x="41468" y="121"/>
                  </a:moveTo>
                  <a:cubicBezTo>
                    <a:pt x="92529" y="3380"/>
                    <a:pt x="92891" y="3561"/>
                    <a:pt x="72974" y="49914"/>
                  </a:cubicBezTo>
                  <a:cubicBezTo>
                    <a:pt x="62834" y="73453"/>
                    <a:pt x="57583" y="99345"/>
                    <a:pt x="41106" y="120349"/>
                  </a:cubicBezTo>
                  <a:cubicBezTo>
                    <a:pt x="35493" y="127411"/>
                    <a:pt x="30966" y="134653"/>
                    <a:pt x="21913" y="130127"/>
                  </a:cubicBezTo>
                  <a:cubicBezTo>
                    <a:pt x="11411" y="124876"/>
                    <a:pt x="19921" y="118176"/>
                    <a:pt x="22638" y="112020"/>
                  </a:cubicBezTo>
                  <a:cubicBezTo>
                    <a:pt x="32234" y="90473"/>
                    <a:pt x="41831" y="69107"/>
                    <a:pt x="51065" y="47379"/>
                  </a:cubicBezTo>
                  <a:cubicBezTo>
                    <a:pt x="60661" y="24746"/>
                    <a:pt x="57402" y="20400"/>
                    <a:pt x="34045" y="18589"/>
                  </a:cubicBezTo>
                  <a:cubicBezTo>
                    <a:pt x="21913" y="17684"/>
                    <a:pt x="185" y="25108"/>
                    <a:pt x="4" y="12252"/>
                  </a:cubicBezTo>
                  <a:cubicBezTo>
                    <a:pt x="-358" y="-3501"/>
                    <a:pt x="22999" y="7182"/>
                    <a:pt x="34226" y="483"/>
                  </a:cubicBezTo>
                  <a:cubicBezTo>
                    <a:pt x="36036" y="-604"/>
                    <a:pt x="39114" y="483"/>
                    <a:pt x="41468" y="483"/>
                  </a:cubicBezTo>
                  <a:close/>
                </a:path>
              </a:pathLst>
            </a:custGeom>
            <a:solidFill>
              <a:srgbClr val="F3F8EF"/>
            </a:solidFill>
            <a:ln w="18102" cap="flat">
              <a:noFill/>
              <a:prstDash val="solid"/>
              <a:miter/>
            </a:ln>
          </p:spPr>
          <p:txBody>
            <a:bodyPr rtlCol="0" anchor="ctr"/>
            <a:lstStyle/>
            <a:p>
              <a:endParaRPr lang="ja-JP" altLang="en-US" sz="1200"/>
            </a:p>
          </p:txBody>
        </p:sp>
        <p:sp>
          <p:nvSpPr>
            <p:cNvPr id="1474" name="フリーフォーム: 図形 1473">
              <a:extLst>
                <a:ext uri="{FF2B5EF4-FFF2-40B4-BE49-F238E27FC236}">
                  <a16:creationId xmlns:a16="http://schemas.microsoft.com/office/drawing/2014/main" id="{E14118ED-251E-6552-E32D-F28C5434C547}"/>
                </a:ext>
              </a:extLst>
            </p:cNvPr>
            <p:cNvSpPr/>
            <p:nvPr/>
          </p:nvSpPr>
          <p:spPr>
            <a:xfrm>
              <a:off x="4408796" y="6799557"/>
              <a:ext cx="53174" cy="127819"/>
            </a:xfrm>
            <a:custGeom>
              <a:avLst/>
              <a:gdLst>
                <a:gd name="connsiteX0" fmla="*/ 52994 w 53174"/>
                <a:gd name="connsiteY0" fmla="*/ 63888 h 127819"/>
                <a:gd name="connsiteX1" fmla="*/ 52994 w 53174"/>
                <a:gd name="connsiteY1" fmla="*/ 114948 h 127819"/>
                <a:gd name="connsiteX2" fmla="*/ 42492 w 53174"/>
                <a:gd name="connsiteY2" fmla="*/ 127804 h 127819"/>
                <a:gd name="connsiteX3" fmla="*/ 33438 w 53174"/>
                <a:gd name="connsiteY3" fmla="*/ 115854 h 127819"/>
                <a:gd name="connsiteX4" fmla="*/ 33438 w 53174"/>
                <a:gd name="connsiteY4" fmla="*/ 55377 h 127819"/>
                <a:gd name="connsiteX5" fmla="*/ 9175 w 53174"/>
                <a:gd name="connsiteY5" fmla="*/ 32382 h 127819"/>
                <a:gd name="connsiteX6" fmla="*/ 303 w 53174"/>
                <a:gd name="connsiteY6" fmla="*/ 27674 h 127819"/>
                <a:gd name="connsiteX7" fmla="*/ 3743 w 53174"/>
                <a:gd name="connsiteY7" fmla="*/ 16810 h 127819"/>
                <a:gd name="connsiteX8" fmla="*/ 44121 w 53174"/>
                <a:gd name="connsiteY8" fmla="*/ 514 h 127819"/>
                <a:gd name="connsiteX9" fmla="*/ 53175 w 53174"/>
                <a:gd name="connsiteY9" fmla="*/ 10292 h 127819"/>
                <a:gd name="connsiteX10" fmla="*/ 53175 w 53174"/>
                <a:gd name="connsiteY10" fmla="*/ 63888 h 127819"/>
                <a:gd name="connsiteX11" fmla="*/ 53175 w 53174"/>
                <a:gd name="connsiteY11" fmla="*/ 63888 h 1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74" h="127819">
                  <a:moveTo>
                    <a:pt x="52994" y="63888"/>
                  </a:moveTo>
                  <a:cubicBezTo>
                    <a:pt x="52994" y="80908"/>
                    <a:pt x="52994" y="97928"/>
                    <a:pt x="52994" y="114948"/>
                  </a:cubicBezTo>
                  <a:cubicBezTo>
                    <a:pt x="52994" y="122191"/>
                    <a:pt x="51364" y="128166"/>
                    <a:pt x="42492" y="127804"/>
                  </a:cubicBezTo>
                  <a:cubicBezTo>
                    <a:pt x="34706" y="127623"/>
                    <a:pt x="34525" y="121829"/>
                    <a:pt x="33438" y="115854"/>
                  </a:cubicBezTo>
                  <a:cubicBezTo>
                    <a:pt x="29455" y="95574"/>
                    <a:pt x="35430" y="75476"/>
                    <a:pt x="33438" y="55377"/>
                  </a:cubicBezTo>
                  <a:cubicBezTo>
                    <a:pt x="31990" y="41073"/>
                    <a:pt x="35249" y="21156"/>
                    <a:pt x="9175" y="32382"/>
                  </a:cubicBezTo>
                  <a:cubicBezTo>
                    <a:pt x="4830" y="34192"/>
                    <a:pt x="1208" y="32744"/>
                    <a:pt x="303" y="27674"/>
                  </a:cubicBezTo>
                  <a:cubicBezTo>
                    <a:pt x="-421" y="23509"/>
                    <a:pt x="-59" y="19164"/>
                    <a:pt x="3743" y="16810"/>
                  </a:cubicBezTo>
                  <a:cubicBezTo>
                    <a:pt x="16056" y="8843"/>
                    <a:pt x="29998" y="4136"/>
                    <a:pt x="44121" y="514"/>
                  </a:cubicBezTo>
                  <a:cubicBezTo>
                    <a:pt x="52994" y="-1840"/>
                    <a:pt x="53175" y="4316"/>
                    <a:pt x="53175" y="10292"/>
                  </a:cubicBezTo>
                  <a:cubicBezTo>
                    <a:pt x="53175" y="28217"/>
                    <a:pt x="53175" y="45962"/>
                    <a:pt x="53175" y="63888"/>
                  </a:cubicBezTo>
                  <a:cubicBezTo>
                    <a:pt x="53175" y="63888"/>
                    <a:pt x="53175" y="63888"/>
                    <a:pt x="53175" y="63888"/>
                  </a:cubicBezTo>
                  <a:close/>
                </a:path>
              </a:pathLst>
            </a:custGeom>
            <a:solidFill>
              <a:srgbClr val="F3F8EF"/>
            </a:solidFill>
            <a:ln w="18102" cap="flat">
              <a:noFill/>
              <a:prstDash val="solid"/>
              <a:miter/>
            </a:ln>
          </p:spPr>
          <p:txBody>
            <a:bodyPr rtlCol="0" anchor="ctr"/>
            <a:lstStyle/>
            <a:p>
              <a:endParaRPr lang="ja-JP" altLang="en-US" sz="1200"/>
            </a:p>
          </p:txBody>
        </p:sp>
        <p:sp>
          <p:nvSpPr>
            <p:cNvPr id="1475" name="フリーフォーム: 図形 1474">
              <a:extLst>
                <a:ext uri="{FF2B5EF4-FFF2-40B4-BE49-F238E27FC236}">
                  <a16:creationId xmlns:a16="http://schemas.microsoft.com/office/drawing/2014/main" id="{7775137A-2ECA-1CBA-82CA-EE5BB949423C}"/>
                </a:ext>
              </a:extLst>
            </p:cNvPr>
            <p:cNvSpPr/>
            <p:nvPr/>
          </p:nvSpPr>
          <p:spPr>
            <a:xfrm>
              <a:off x="4694127" y="6904864"/>
              <a:ext cx="30637" cy="46771"/>
            </a:xfrm>
            <a:custGeom>
              <a:avLst/>
              <a:gdLst>
                <a:gd name="connsiteX0" fmla="*/ 30209 w 30637"/>
                <a:gd name="connsiteY0" fmla="*/ 16159 h 46771"/>
                <a:gd name="connsiteX1" fmla="*/ 10111 w 30637"/>
                <a:gd name="connsiteY1" fmla="*/ 46759 h 46771"/>
                <a:gd name="connsiteX2" fmla="*/ 1239 w 30637"/>
                <a:gd name="connsiteY2" fmla="*/ 36076 h 46771"/>
                <a:gd name="connsiteX3" fmla="*/ 20613 w 30637"/>
                <a:gd name="connsiteY3" fmla="*/ 44 h 46771"/>
                <a:gd name="connsiteX4" fmla="*/ 30209 w 30637"/>
                <a:gd name="connsiteY4" fmla="*/ 16159 h 4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7" h="46771">
                  <a:moveTo>
                    <a:pt x="30209" y="16159"/>
                  </a:moveTo>
                  <a:cubicBezTo>
                    <a:pt x="25140" y="27385"/>
                    <a:pt x="30572" y="45854"/>
                    <a:pt x="10111" y="46759"/>
                  </a:cubicBezTo>
                  <a:cubicBezTo>
                    <a:pt x="3593" y="47122"/>
                    <a:pt x="-2745" y="39335"/>
                    <a:pt x="1239" y="36076"/>
                  </a:cubicBezTo>
                  <a:cubicBezTo>
                    <a:pt x="12827" y="26118"/>
                    <a:pt x="-2201" y="1855"/>
                    <a:pt x="20613" y="44"/>
                  </a:cubicBezTo>
                  <a:cubicBezTo>
                    <a:pt x="29666" y="-680"/>
                    <a:pt x="31658" y="7649"/>
                    <a:pt x="30209" y="16159"/>
                  </a:cubicBezTo>
                  <a:close/>
                </a:path>
              </a:pathLst>
            </a:custGeom>
            <a:solidFill>
              <a:srgbClr val="F3F8EF"/>
            </a:solidFill>
            <a:ln w="18102" cap="flat">
              <a:noFill/>
              <a:prstDash val="solid"/>
              <a:miter/>
            </a:ln>
          </p:spPr>
          <p:txBody>
            <a:bodyPr rtlCol="0" anchor="ctr"/>
            <a:lstStyle/>
            <a:p>
              <a:endParaRPr lang="ja-JP" altLang="en-US" sz="1200"/>
            </a:p>
          </p:txBody>
        </p:sp>
        <p:sp>
          <p:nvSpPr>
            <p:cNvPr id="1476" name="フリーフォーム: 図形 1475">
              <a:extLst>
                <a:ext uri="{FF2B5EF4-FFF2-40B4-BE49-F238E27FC236}">
                  <a16:creationId xmlns:a16="http://schemas.microsoft.com/office/drawing/2014/main" id="{D60A5452-0C17-A871-C9EB-DA8D7FAF11ED}"/>
                </a:ext>
              </a:extLst>
            </p:cNvPr>
            <p:cNvSpPr/>
            <p:nvPr/>
          </p:nvSpPr>
          <p:spPr>
            <a:xfrm>
              <a:off x="4858778" y="5660965"/>
              <a:ext cx="42280" cy="51482"/>
            </a:xfrm>
            <a:custGeom>
              <a:avLst/>
              <a:gdLst>
                <a:gd name="connsiteX0" fmla="*/ 42099 w 42280"/>
                <a:gd name="connsiteY0" fmla="*/ 27356 h 51482"/>
                <a:gd name="connsiteX1" fmla="*/ 21276 w 42280"/>
                <a:gd name="connsiteY1" fmla="*/ 51438 h 51482"/>
                <a:gd name="connsiteX2" fmla="*/ 91 w 42280"/>
                <a:gd name="connsiteY2" fmla="*/ 24097 h 51482"/>
                <a:gd name="connsiteX3" fmla="*/ 20733 w 42280"/>
                <a:gd name="connsiteY3" fmla="*/ 15 h 51482"/>
                <a:gd name="connsiteX4" fmla="*/ 42280 w 42280"/>
                <a:gd name="connsiteY4" fmla="*/ 27537 h 51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80" h="51482">
                  <a:moveTo>
                    <a:pt x="42099" y="27356"/>
                  </a:moveTo>
                  <a:cubicBezTo>
                    <a:pt x="40288" y="39487"/>
                    <a:pt x="36667" y="52343"/>
                    <a:pt x="21276" y="51438"/>
                  </a:cubicBezTo>
                  <a:cubicBezTo>
                    <a:pt x="5885" y="50532"/>
                    <a:pt x="997" y="38401"/>
                    <a:pt x="91" y="24097"/>
                  </a:cubicBezTo>
                  <a:cubicBezTo>
                    <a:pt x="-995" y="8525"/>
                    <a:pt x="7696" y="377"/>
                    <a:pt x="20733" y="15"/>
                  </a:cubicBezTo>
                  <a:cubicBezTo>
                    <a:pt x="37391" y="-529"/>
                    <a:pt x="39926" y="14138"/>
                    <a:pt x="42280" y="27537"/>
                  </a:cubicBezTo>
                  <a:close/>
                </a:path>
              </a:pathLst>
            </a:custGeom>
            <a:solidFill>
              <a:srgbClr val="75A0AA"/>
            </a:solidFill>
            <a:ln w="18102" cap="flat">
              <a:noFill/>
              <a:prstDash val="solid"/>
              <a:miter/>
            </a:ln>
          </p:spPr>
          <p:txBody>
            <a:bodyPr rtlCol="0" anchor="ctr"/>
            <a:lstStyle/>
            <a:p>
              <a:endParaRPr lang="ja-JP" altLang="en-US" sz="1200"/>
            </a:p>
          </p:txBody>
        </p:sp>
        <p:sp>
          <p:nvSpPr>
            <p:cNvPr id="1477" name="フリーフォーム: 図形 1476">
              <a:extLst>
                <a:ext uri="{FF2B5EF4-FFF2-40B4-BE49-F238E27FC236}">
                  <a16:creationId xmlns:a16="http://schemas.microsoft.com/office/drawing/2014/main" id="{BC7B59A0-9D2E-A284-5256-5E04BD159837}"/>
                </a:ext>
              </a:extLst>
            </p:cNvPr>
            <p:cNvSpPr/>
            <p:nvPr/>
          </p:nvSpPr>
          <p:spPr>
            <a:xfrm>
              <a:off x="4527133" y="5634001"/>
              <a:ext cx="28118" cy="50213"/>
            </a:xfrm>
            <a:custGeom>
              <a:avLst/>
              <a:gdLst>
                <a:gd name="connsiteX0" fmla="*/ 28087 w 28118"/>
                <a:gd name="connsiteY0" fmla="*/ 0 h 50213"/>
                <a:gd name="connsiteX1" fmla="*/ 28087 w 28118"/>
                <a:gd name="connsiteY1" fmla="*/ 36394 h 50213"/>
                <a:gd name="connsiteX2" fmla="*/ 21026 w 28118"/>
                <a:gd name="connsiteY2" fmla="*/ 49612 h 50213"/>
                <a:gd name="connsiteX3" fmla="*/ 2195 w 28118"/>
                <a:gd name="connsiteY3" fmla="*/ 47801 h 50213"/>
                <a:gd name="connsiteX4" fmla="*/ 7084 w 28118"/>
                <a:gd name="connsiteY4" fmla="*/ 31143 h 50213"/>
                <a:gd name="connsiteX5" fmla="*/ 28087 w 28118"/>
                <a:gd name="connsiteY5" fmla="*/ 0 h 5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8" h="50213">
                  <a:moveTo>
                    <a:pt x="28087" y="0"/>
                  </a:moveTo>
                  <a:cubicBezTo>
                    <a:pt x="28087" y="16839"/>
                    <a:pt x="28087" y="26617"/>
                    <a:pt x="28087" y="36394"/>
                  </a:cubicBezTo>
                  <a:cubicBezTo>
                    <a:pt x="28087" y="41826"/>
                    <a:pt x="28993" y="48888"/>
                    <a:pt x="21026" y="49612"/>
                  </a:cubicBezTo>
                  <a:cubicBezTo>
                    <a:pt x="14688" y="50155"/>
                    <a:pt x="5997" y="51242"/>
                    <a:pt x="2195" y="47801"/>
                  </a:cubicBezTo>
                  <a:cubicBezTo>
                    <a:pt x="-3780" y="42188"/>
                    <a:pt x="4005" y="36213"/>
                    <a:pt x="7084" y="31143"/>
                  </a:cubicBezTo>
                  <a:cubicBezTo>
                    <a:pt x="12335" y="22271"/>
                    <a:pt x="18491" y="14123"/>
                    <a:pt x="28087" y="0"/>
                  </a:cubicBezTo>
                  <a:close/>
                </a:path>
              </a:pathLst>
            </a:custGeom>
            <a:solidFill>
              <a:srgbClr val="75A0AA"/>
            </a:solidFill>
            <a:ln w="18102" cap="flat">
              <a:noFill/>
              <a:prstDash val="solid"/>
              <a:miter/>
            </a:ln>
          </p:spPr>
          <p:txBody>
            <a:bodyPr rtlCol="0" anchor="ctr"/>
            <a:lstStyle/>
            <a:p>
              <a:endParaRPr lang="ja-JP" altLang="en-US" sz="1200"/>
            </a:p>
          </p:txBody>
        </p:sp>
        <p:sp>
          <p:nvSpPr>
            <p:cNvPr id="1478" name="フリーフォーム: 図形 1477">
              <a:extLst>
                <a:ext uri="{FF2B5EF4-FFF2-40B4-BE49-F238E27FC236}">
                  <a16:creationId xmlns:a16="http://schemas.microsoft.com/office/drawing/2014/main" id="{027E75D4-DEE9-D1A7-4D81-4CC89B472816}"/>
                </a:ext>
              </a:extLst>
            </p:cNvPr>
            <p:cNvSpPr/>
            <p:nvPr/>
          </p:nvSpPr>
          <p:spPr>
            <a:xfrm>
              <a:off x="8599889" y="4899775"/>
              <a:ext cx="40016" cy="39295"/>
            </a:xfrm>
            <a:custGeom>
              <a:avLst/>
              <a:gdLst>
                <a:gd name="connsiteX0" fmla="*/ 40016 w 40016"/>
                <a:gd name="connsiteY0" fmla="*/ 17926 h 39295"/>
                <a:gd name="connsiteX1" fmla="*/ 19012 w 40016"/>
                <a:gd name="connsiteY1" fmla="*/ 39292 h 39295"/>
                <a:gd name="connsiteX2" fmla="*/ 0 w 40016"/>
                <a:gd name="connsiteY2" fmla="*/ 19012 h 39295"/>
                <a:gd name="connsiteX3" fmla="*/ 19556 w 40016"/>
                <a:gd name="connsiteY3" fmla="*/ 0 h 39295"/>
                <a:gd name="connsiteX4" fmla="*/ 39835 w 40016"/>
                <a:gd name="connsiteY4" fmla="*/ 17926 h 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 h="39295">
                  <a:moveTo>
                    <a:pt x="40016" y="17926"/>
                  </a:moveTo>
                  <a:cubicBezTo>
                    <a:pt x="40016" y="32230"/>
                    <a:pt x="32592" y="39473"/>
                    <a:pt x="19012" y="39292"/>
                  </a:cubicBezTo>
                  <a:cubicBezTo>
                    <a:pt x="6700" y="39110"/>
                    <a:pt x="0" y="32230"/>
                    <a:pt x="0" y="19012"/>
                  </a:cubicBezTo>
                  <a:cubicBezTo>
                    <a:pt x="0" y="5613"/>
                    <a:pt x="6881" y="0"/>
                    <a:pt x="19556" y="0"/>
                  </a:cubicBezTo>
                  <a:cubicBezTo>
                    <a:pt x="31868" y="0"/>
                    <a:pt x="40016" y="4346"/>
                    <a:pt x="39835" y="17926"/>
                  </a:cubicBezTo>
                  <a:close/>
                </a:path>
              </a:pathLst>
            </a:custGeom>
            <a:solidFill>
              <a:srgbClr val="75A0AA"/>
            </a:solidFill>
            <a:ln w="18102" cap="flat">
              <a:noFill/>
              <a:prstDash val="solid"/>
              <a:miter/>
            </a:ln>
          </p:spPr>
          <p:txBody>
            <a:bodyPr rtlCol="0" anchor="ctr"/>
            <a:lstStyle/>
            <a:p>
              <a:endParaRPr lang="ja-JP" altLang="en-US" sz="1200"/>
            </a:p>
          </p:txBody>
        </p:sp>
        <p:sp>
          <p:nvSpPr>
            <p:cNvPr id="1479" name="フリーフォーム: 図形 1478">
              <a:extLst>
                <a:ext uri="{FF2B5EF4-FFF2-40B4-BE49-F238E27FC236}">
                  <a16:creationId xmlns:a16="http://schemas.microsoft.com/office/drawing/2014/main" id="{6B8EB4CC-B233-E498-FEAF-59E813671E50}"/>
                </a:ext>
              </a:extLst>
            </p:cNvPr>
            <p:cNvSpPr/>
            <p:nvPr/>
          </p:nvSpPr>
          <p:spPr>
            <a:xfrm>
              <a:off x="8601444" y="4842002"/>
              <a:ext cx="37011" cy="37543"/>
            </a:xfrm>
            <a:custGeom>
              <a:avLst/>
              <a:gdLst>
                <a:gd name="connsiteX0" fmla="*/ 36831 w 37011"/>
                <a:gd name="connsiteY0" fmla="*/ 18482 h 37543"/>
                <a:gd name="connsiteX1" fmla="*/ 17094 w 37011"/>
                <a:gd name="connsiteY1" fmla="*/ 37494 h 37543"/>
                <a:gd name="connsiteX2" fmla="*/ 75 w 37011"/>
                <a:gd name="connsiteY2" fmla="*/ 17758 h 37543"/>
                <a:gd name="connsiteX3" fmla="*/ 19448 w 37011"/>
                <a:gd name="connsiteY3" fmla="*/ 13 h 37543"/>
                <a:gd name="connsiteX4" fmla="*/ 37012 w 37011"/>
                <a:gd name="connsiteY4" fmla="*/ 18482 h 3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1" h="37543">
                  <a:moveTo>
                    <a:pt x="36831" y="18482"/>
                  </a:moveTo>
                  <a:cubicBezTo>
                    <a:pt x="34839" y="30976"/>
                    <a:pt x="27597" y="38219"/>
                    <a:pt x="17094" y="37494"/>
                  </a:cubicBezTo>
                  <a:cubicBezTo>
                    <a:pt x="6593" y="36951"/>
                    <a:pt x="-831" y="28984"/>
                    <a:pt x="75" y="17758"/>
                  </a:cubicBezTo>
                  <a:cubicBezTo>
                    <a:pt x="799" y="6713"/>
                    <a:pt x="8041" y="-349"/>
                    <a:pt x="19448" y="13"/>
                  </a:cubicBezTo>
                  <a:cubicBezTo>
                    <a:pt x="31037" y="557"/>
                    <a:pt x="35382" y="9429"/>
                    <a:pt x="37012" y="18482"/>
                  </a:cubicBezTo>
                  <a:close/>
                </a:path>
              </a:pathLst>
            </a:custGeom>
            <a:solidFill>
              <a:srgbClr val="75A0AA"/>
            </a:solidFill>
            <a:ln w="18102" cap="flat">
              <a:noFill/>
              <a:prstDash val="solid"/>
              <a:miter/>
            </a:ln>
          </p:spPr>
          <p:txBody>
            <a:bodyPr rtlCol="0" anchor="ctr"/>
            <a:lstStyle/>
            <a:p>
              <a:endParaRPr lang="ja-JP" altLang="en-US" sz="1200"/>
            </a:p>
          </p:txBody>
        </p:sp>
        <p:sp>
          <p:nvSpPr>
            <p:cNvPr id="1480" name="フリーフォーム: 図形 1479">
              <a:extLst>
                <a:ext uri="{FF2B5EF4-FFF2-40B4-BE49-F238E27FC236}">
                  <a16:creationId xmlns:a16="http://schemas.microsoft.com/office/drawing/2014/main" id="{1407F3AE-B9BA-BB55-D682-CC9B6A4F79BB}"/>
                </a:ext>
              </a:extLst>
            </p:cNvPr>
            <p:cNvSpPr/>
            <p:nvPr/>
          </p:nvSpPr>
          <p:spPr>
            <a:xfrm>
              <a:off x="8365900" y="4898602"/>
              <a:ext cx="43144" cy="40949"/>
            </a:xfrm>
            <a:custGeom>
              <a:avLst/>
              <a:gdLst>
                <a:gd name="connsiteX0" fmla="*/ 43145 w 43144"/>
                <a:gd name="connsiteY0" fmla="*/ 20729 h 40949"/>
                <a:gd name="connsiteX1" fmla="*/ 19606 w 43144"/>
                <a:gd name="connsiteY1" fmla="*/ 40827 h 40949"/>
                <a:gd name="connsiteX2" fmla="*/ 51 w 43144"/>
                <a:gd name="connsiteY2" fmla="*/ 18193 h 40949"/>
                <a:gd name="connsiteX3" fmla="*/ 23589 w 43144"/>
                <a:gd name="connsiteY3" fmla="*/ 87 h 40949"/>
                <a:gd name="connsiteX4" fmla="*/ 43145 w 43144"/>
                <a:gd name="connsiteY4" fmla="*/ 20729 h 40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4" h="40949">
                  <a:moveTo>
                    <a:pt x="43145" y="20729"/>
                  </a:moveTo>
                  <a:cubicBezTo>
                    <a:pt x="40066" y="33403"/>
                    <a:pt x="33548" y="42094"/>
                    <a:pt x="19606" y="40827"/>
                  </a:cubicBezTo>
                  <a:cubicBezTo>
                    <a:pt x="6388" y="39560"/>
                    <a:pt x="-674" y="31955"/>
                    <a:pt x="51" y="18193"/>
                  </a:cubicBezTo>
                  <a:cubicBezTo>
                    <a:pt x="775" y="2984"/>
                    <a:pt x="12001" y="-637"/>
                    <a:pt x="23589" y="87"/>
                  </a:cubicBezTo>
                  <a:cubicBezTo>
                    <a:pt x="35178" y="811"/>
                    <a:pt x="41877" y="9140"/>
                    <a:pt x="43145" y="20729"/>
                  </a:cubicBezTo>
                  <a:close/>
                </a:path>
              </a:pathLst>
            </a:custGeom>
            <a:solidFill>
              <a:srgbClr val="75A0AA"/>
            </a:solidFill>
            <a:ln w="18102" cap="flat">
              <a:noFill/>
              <a:prstDash val="solid"/>
              <a:miter/>
            </a:ln>
          </p:spPr>
          <p:txBody>
            <a:bodyPr rtlCol="0" anchor="ctr"/>
            <a:lstStyle/>
            <a:p>
              <a:endParaRPr lang="ja-JP" altLang="en-US" sz="1200"/>
            </a:p>
          </p:txBody>
        </p:sp>
        <p:sp>
          <p:nvSpPr>
            <p:cNvPr id="1481" name="フリーフォーム: 図形 1480">
              <a:extLst>
                <a:ext uri="{FF2B5EF4-FFF2-40B4-BE49-F238E27FC236}">
                  <a16:creationId xmlns:a16="http://schemas.microsoft.com/office/drawing/2014/main" id="{FC89564C-58EE-EBED-23BE-DB9C59C36C72}"/>
                </a:ext>
              </a:extLst>
            </p:cNvPr>
            <p:cNvSpPr/>
            <p:nvPr/>
          </p:nvSpPr>
          <p:spPr>
            <a:xfrm>
              <a:off x="8369934" y="4841834"/>
              <a:ext cx="34850" cy="38079"/>
            </a:xfrm>
            <a:custGeom>
              <a:avLst/>
              <a:gdLst>
                <a:gd name="connsiteX0" fmla="*/ 15391 w 34850"/>
                <a:gd name="connsiteY0" fmla="*/ 0 h 38079"/>
                <a:gd name="connsiteX1" fmla="*/ 34765 w 34850"/>
                <a:gd name="connsiteY1" fmla="*/ 17925 h 38079"/>
                <a:gd name="connsiteX2" fmla="*/ 18469 w 34850"/>
                <a:gd name="connsiteY2" fmla="*/ 38024 h 38079"/>
                <a:gd name="connsiteX3" fmla="*/ 0 w 34850"/>
                <a:gd name="connsiteY3" fmla="*/ 20279 h 38079"/>
                <a:gd name="connsiteX4" fmla="*/ 15391 w 34850"/>
                <a:gd name="connsiteY4" fmla="*/ 0 h 3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50" h="38079">
                  <a:moveTo>
                    <a:pt x="15391" y="0"/>
                  </a:moveTo>
                  <a:cubicBezTo>
                    <a:pt x="26979" y="724"/>
                    <a:pt x="33859" y="6518"/>
                    <a:pt x="34765" y="17925"/>
                  </a:cubicBezTo>
                  <a:cubicBezTo>
                    <a:pt x="35670" y="29333"/>
                    <a:pt x="29333" y="37300"/>
                    <a:pt x="18469" y="38024"/>
                  </a:cubicBezTo>
                  <a:cubicBezTo>
                    <a:pt x="7967" y="38748"/>
                    <a:pt x="181" y="32411"/>
                    <a:pt x="0" y="20279"/>
                  </a:cubicBezTo>
                  <a:cubicBezTo>
                    <a:pt x="0" y="9415"/>
                    <a:pt x="3440" y="1268"/>
                    <a:pt x="15391" y="0"/>
                  </a:cubicBezTo>
                  <a:close/>
                </a:path>
              </a:pathLst>
            </a:custGeom>
            <a:solidFill>
              <a:srgbClr val="75A0AA"/>
            </a:solidFill>
            <a:ln w="18102" cap="flat">
              <a:noFill/>
              <a:prstDash val="solid"/>
              <a:miter/>
            </a:ln>
          </p:spPr>
          <p:txBody>
            <a:bodyPr rtlCol="0" anchor="ctr"/>
            <a:lstStyle/>
            <a:p>
              <a:endParaRPr lang="ja-JP" altLang="en-US" sz="1200"/>
            </a:p>
          </p:txBody>
        </p:sp>
        <p:sp>
          <p:nvSpPr>
            <p:cNvPr id="1482" name="フリーフォーム: 図形 1481">
              <a:extLst>
                <a:ext uri="{FF2B5EF4-FFF2-40B4-BE49-F238E27FC236}">
                  <a16:creationId xmlns:a16="http://schemas.microsoft.com/office/drawing/2014/main" id="{58EA5C29-D77E-A24E-23ED-69F82A89CF69}"/>
                </a:ext>
              </a:extLst>
            </p:cNvPr>
            <p:cNvSpPr/>
            <p:nvPr/>
          </p:nvSpPr>
          <p:spPr>
            <a:xfrm>
              <a:off x="8502113" y="4887040"/>
              <a:ext cx="40295" cy="51492"/>
            </a:xfrm>
            <a:custGeom>
              <a:avLst/>
              <a:gdLst>
                <a:gd name="connsiteX0" fmla="*/ 0 w 40295"/>
                <a:gd name="connsiteY0" fmla="*/ 23962 h 51492"/>
                <a:gd name="connsiteX1" fmla="*/ 20279 w 40295"/>
                <a:gd name="connsiteY1" fmla="*/ 61 h 51492"/>
                <a:gd name="connsiteX2" fmla="*/ 40197 w 40295"/>
                <a:gd name="connsiteY2" fmla="*/ 27945 h 51492"/>
                <a:gd name="connsiteX3" fmla="*/ 21366 w 40295"/>
                <a:gd name="connsiteY3" fmla="*/ 51484 h 51492"/>
                <a:gd name="connsiteX4" fmla="*/ 0 w 40295"/>
                <a:gd name="connsiteY4" fmla="*/ 23781 h 5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95" h="51492">
                  <a:moveTo>
                    <a:pt x="0" y="23962"/>
                  </a:moveTo>
                  <a:cubicBezTo>
                    <a:pt x="0" y="8390"/>
                    <a:pt x="7062" y="-845"/>
                    <a:pt x="20279" y="61"/>
                  </a:cubicBezTo>
                  <a:cubicBezTo>
                    <a:pt x="35851" y="1147"/>
                    <a:pt x="41103" y="13098"/>
                    <a:pt x="40197" y="27945"/>
                  </a:cubicBezTo>
                  <a:cubicBezTo>
                    <a:pt x="39472" y="40439"/>
                    <a:pt x="35308" y="51846"/>
                    <a:pt x="21366" y="51484"/>
                  </a:cubicBezTo>
                  <a:cubicBezTo>
                    <a:pt x="3078" y="51122"/>
                    <a:pt x="1630" y="35731"/>
                    <a:pt x="0" y="23781"/>
                  </a:cubicBezTo>
                  <a:close/>
                </a:path>
              </a:pathLst>
            </a:custGeom>
            <a:solidFill>
              <a:srgbClr val="75A0AA"/>
            </a:solidFill>
            <a:ln w="18102" cap="flat">
              <a:noFill/>
              <a:prstDash val="solid"/>
              <a:miter/>
            </a:ln>
          </p:spPr>
          <p:txBody>
            <a:bodyPr rtlCol="0" anchor="ctr"/>
            <a:lstStyle/>
            <a:p>
              <a:endParaRPr lang="ja-JP" altLang="en-US" sz="1200"/>
            </a:p>
          </p:txBody>
        </p:sp>
        <p:sp>
          <p:nvSpPr>
            <p:cNvPr id="1483" name="フリーフォーム: 図形 1482">
              <a:extLst>
                <a:ext uri="{FF2B5EF4-FFF2-40B4-BE49-F238E27FC236}">
                  <a16:creationId xmlns:a16="http://schemas.microsoft.com/office/drawing/2014/main" id="{9455B9D6-AC1F-53E5-00F2-D4650A720A80}"/>
                </a:ext>
              </a:extLst>
            </p:cNvPr>
            <p:cNvSpPr/>
            <p:nvPr/>
          </p:nvSpPr>
          <p:spPr>
            <a:xfrm>
              <a:off x="8498440" y="7420079"/>
              <a:ext cx="43369" cy="41609"/>
            </a:xfrm>
            <a:custGeom>
              <a:avLst/>
              <a:gdLst>
                <a:gd name="connsiteX0" fmla="*/ 20874 w 43369"/>
                <a:gd name="connsiteY0" fmla="*/ 41609 h 41609"/>
                <a:gd name="connsiteX1" fmla="*/ 52 w 43369"/>
                <a:gd name="connsiteY1" fmla="*/ 20062 h 41609"/>
                <a:gd name="connsiteX2" fmla="*/ 22685 w 43369"/>
                <a:gd name="connsiteY2" fmla="*/ 145 h 41609"/>
                <a:gd name="connsiteX3" fmla="*/ 43326 w 43369"/>
                <a:gd name="connsiteY3" fmla="*/ 21873 h 41609"/>
                <a:gd name="connsiteX4" fmla="*/ 20693 w 43369"/>
                <a:gd name="connsiteY4" fmla="*/ 41428 h 4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69" h="41609">
                  <a:moveTo>
                    <a:pt x="20874" y="41609"/>
                  </a:moveTo>
                  <a:cubicBezTo>
                    <a:pt x="6208" y="41609"/>
                    <a:pt x="-673" y="32375"/>
                    <a:pt x="52" y="20062"/>
                  </a:cubicBezTo>
                  <a:cubicBezTo>
                    <a:pt x="776" y="8293"/>
                    <a:pt x="8381" y="-1303"/>
                    <a:pt x="22685" y="145"/>
                  </a:cubicBezTo>
                  <a:cubicBezTo>
                    <a:pt x="35541" y="1413"/>
                    <a:pt x="44051" y="7569"/>
                    <a:pt x="43326" y="21873"/>
                  </a:cubicBezTo>
                  <a:cubicBezTo>
                    <a:pt x="42602" y="35996"/>
                    <a:pt x="33730" y="41247"/>
                    <a:pt x="20693" y="41428"/>
                  </a:cubicBezTo>
                  <a:close/>
                </a:path>
              </a:pathLst>
            </a:custGeom>
            <a:solidFill>
              <a:srgbClr val="19A387"/>
            </a:solidFill>
            <a:ln w="18102" cap="flat">
              <a:noFill/>
              <a:prstDash val="solid"/>
              <a:miter/>
            </a:ln>
          </p:spPr>
          <p:txBody>
            <a:bodyPr rtlCol="0" anchor="ctr"/>
            <a:lstStyle/>
            <a:p>
              <a:endParaRPr lang="ja-JP" altLang="en-US" sz="1200"/>
            </a:p>
          </p:txBody>
        </p:sp>
        <p:sp>
          <p:nvSpPr>
            <p:cNvPr id="1484" name="フリーフォーム: 図形 1483">
              <a:extLst>
                <a:ext uri="{FF2B5EF4-FFF2-40B4-BE49-F238E27FC236}">
                  <a16:creationId xmlns:a16="http://schemas.microsoft.com/office/drawing/2014/main" id="{AF4CE83E-277F-9AFD-5DE4-01BD6617FBAF}"/>
                </a:ext>
              </a:extLst>
            </p:cNvPr>
            <p:cNvSpPr/>
            <p:nvPr/>
          </p:nvSpPr>
          <p:spPr>
            <a:xfrm>
              <a:off x="8502791" y="7364069"/>
              <a:ext cx="36633" cy="38772"/>
            </a:xfrm>
            <a:custGeom>
              <a:avLst/>
              <a:gdLst>
                <a:gd name="connsiteX0" fmla="*/ 18334 w 36633"/>
                <a:gd name="connsiteY0" fmla="*/ 38773 h 38772"/>
                <a:gd name="connsiteX1" fmla="*/ 46 w 36633"/>
                <a:gd name="connsiteY1" fmla="*/ 19580 h 38772"/>
                <a:gd name="connsiteX2" fmla="*/ 16161 w 36633"/>
                <a:gd name="connsiteY2" fmla="*/ 24 h 38772"/>
                <a:gd name="connsiteX3" fmla="*/ 36622 w 36633"/>
                <a:gd name="connsiteY3" fmla="*/ 19398 h 38772"/>
                <a:gd name="connsiteX4" fmla="*/ 18334 w 36633"/>
                <a:gd name="connsiteY4" fmla="*/ 38773 h 3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3" h="38772">
                  <a:moveTo>
                    <a:pt x="18334" y="38773"/>
                  </a:moveTo>
                  <a:cubicBezTo>
                    <a:pt x="6564" y="37324"/>
                    <a:pt x="408" y="31530"/>
                    <a:pt x="46" y="19580"/>
                  </a:cubicBezTo>
                  <a:cubicBezTo>
                    <a:pt x="-497" y="7810"/>
                    <a:pt x="3668" y="567"/>
                    <a:pt x="16161" y="24"/>
                  </a:cubicBezTo>
                  <a:cubicBezTo>
                    <a:pt x="29379" y="-519"/>
                    <a:pt x="36260" y="8172"/>
                    <a:pt x="36622" y="19398"/>
                  </a:cubicBezTo>
                  <a:cubicBezTo>
                    <a:pt x="36984" y="30263"/>
                    <a:pt x="28655" y="36419"/>
                    <a:pt x="18334" y="38773"/>
                  </a:cubicBezTo>
                  <a:close/>
                </a:path>
              </a:pathLst>
            </a:custGeom>
            <a:solidFill>
              <a:srgbClr val="19A387"/>
            </a:solidFill>
            <a:ln w="18102" cap="flat">
              <a:noFill/>
              <a:prstDash val="solid"/>
              <a:miter/>
            </a:ln>
          </p:spPr>
          <p:txBody>
            <a:bodyPr rtlCol="0" anchor="ctr"/>
            <a:lstStyle/>
            <a:p>
              <a:endParaRPr lang="ja-JP" altLang="en-US" sz="1200"/>
            </a:p>
          </p:txBody>
        </p:sp>
        <p:sp>
          <p:nvSpPr>
            <p:cNvPr id="1485" name="フリーフォーム: 図形 1484">
              <a:extLst>
                <a:ext uri="{FF2B5EF4-FFF2-40B4-BE49-F238E27FC236}">
                  <a16:creationId xmlns:a16="http://schemas.microsoft.com/office/drawing/2014/main" id="{4EF0091D-93AF-51C6-03E4-3E4DD6E7E808}"/>
                </a:ext>
              </a:extLst>
            </p:cNvPr>
            <p:cNvSpPr/>
            <p:nvPr/>
          </p:nvSpPr>
          <p:spPr>
            <a:xfrm>
              <a:off x="8698198" y="7420586"/>
              <a:ext cx="41167" cy="41283"/>
            </a:xfrm>
            <a:custGeom>
              <a:avLst/>
              <a:gdLst>
                <a:gd name="connsiteX0" fmla="*/ 40931 w 41167"/>
                <a:gd name="connsiteY0" fmla="*/ 17563 h 41283"/>
                <a:gd name="connsiteX1" fmla="*/ 20833 w 41167"/>
                <a:gd name="connsiteY1" fmla="*/ 41283 h 41283"/>
                <a:gd name="connsiteX2" fmla="*/ 10 w 41167"/>
                <a:gd name="connsiteY2" fmla="*/ 20280 h 41283"/>
                <a:gd name="connsiteX3" fmla="*/ 21557 w 41167"/>
                <a:gd name="connsiteY3" fmla="*/ 0 h 41283"/>
                <a:gd name="connsiteX4" fmla="*/ 41112 w 41167"/>
                <a:gd name="connsiteY4" fmla="*/ 17563 h 4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7" h="41283">
                  <a:moveTo>
                    <a:pt x="40931" y="17563"/>
                  </a:moveTo>
                  <a:cubicBezTo>
                    <a:pt x="40931" y="35670"/>
                    <a:pt x="33145" y="41283"/>
                    <a:pt x="20833" y="41283"/>
                  </a:cubicBezTo>
                  <a:cubicBezTo>
                    <a:pt x="7253" y="41283"/>
                    <a:pt x="191" y="34765"/>
                    <a:pt x="10" y="20280"/>
                  </a:cubicBezTo>
                  <a:cubicBezTo>
                    <a:pt x="-352" y="4889"/>
                    <a:pt x="9063" y="181"/>
                    <a:pt x="21557" y="0"/>
                  </a:cubicBezTo>
                  <a:cubicBezTo>
                    <a:pt x="35499" y="0"/>
                    <a:pt x="41836" y="8329"/>
                    <a:pt x="41112" y="17563"/>
                  </a:cubicBezTo>
                  <a:close/>
                </a:path>
              </a:pathLst>
            </a:custGeom>
            <a:solidFill>
              <a:srgbClr val="19A387"/>
            </a:solidFill>
            <a:ln w="18102" cap="flat">
              <a:noFill/>
              <a:prstDash val="solid"/>
              <a:miter/>
            </a:ln>
          </p:spPr>
          <p:txBody>
            <a:bodyPr rtlCol="0" anchor="ctr"/>
            <a:lstStyle/>
            <a:p>
              <a:endParaRPr lang="ja-JP" altLang="en-US" sz="1200"/>
            </a:p>
          </p:txBody>
        </p:sp>
        <p:sp>
          <p:nvSpPr>
            <p:cNvPr id="1486" name="フリーフォーム: 図形 1485">
              <a:extLst>
                <a:ext uri="{FF2B5EF4-FFF2-40B4-BE49-F238E27FC236}">
                  <a16:creationId xmlns:a16="http://schemas.microsoft.com/office/drawing/2014/main" id="{0AC4CE63-B94F-087D-4F87-F3A962E22363}"/>
                </a:ext>
              </a:extLst>
            </p:cNvPr>
            <p:cNvSpPr/>
            <p:nvPr/>
          </p:nvSpPr>
          <p:spPr>
            <a:xfrm>
              <a:off x="8699780" y="7364380"/>
              <a:ext cx="38443" cy="38204"/>
            </a:xfrm>
            <a:custGeom>
              <a:avLst/>
              <a:gdLst>
                <a:gd name="connsiteX0" fmla="*/ 38262 w 38443"/>
                <a:gd name="connsiteY0" fmla="*/ 17640 h 38204"/>
                <a:gd name="connsiteX1" fmla="*/ 20880 w 38443"/>
                <a:gd name="connsiteY1" fmla="*/ 38100 h 38204"/>
                <a:gd name="connsiteX2" fmla="*/ 57 w 38443"/>
                <a:gd name="connsiteY2" fmla="*/ 19631 h 38204"/>
                <a:gd name="connsiteX3" fmla="*/ 17078 w 38443"/>
                <a:gd name="connsiteY3" fmla="*/ 76 h 38204"/>
                <a:gd name="connsiteX4" fmla="*/ 38443 w 38443"/>
                <a:gd name="connsiteY4" fmla="*/ 17640 h 38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43" h="38204">
                  <a:moveTo>
                    <a:pt x="38262" y="17640"/>
                  </a:moveTo>
                  <a:cubicBezTo>
                    <a:pt x="37538" y="29409"/>
                    <a:pt x="31744" y="37195"/>
                    <a:pt x="20880" y="38100"/>
                  </a:cubicBezTo>
                  <a:cubicBezTo>
                    <a:pt x="8568" y="39186"/>
                    <a:pt x="781" y="31763"/>
                    <a:pt x="57" y="19631"/>
                  </a:cubicBezTo>
                  <a:cubicBezTo>
                    <a:pt x="-667" y="8405"/>
                    <a:pt x="5489" y="981"/>
                    <a:pt x="17078" y="76"/>
                  </a:cubicBezTo>
                  <a:cubicBezTo>
                    <a:pt x="29752" y="-829"/>
                    <a:pt x="36090" y="6413"/>
                    <a:pt x="38443" y="17640"/>
                  </a:cubicBezTo>
                  <a:close/>
                </a:path>
              </a:pathLst>
            </a:custGeom>
            <a:solidFill>
              <a:srgbClr val="19A387"/>
            </a:solidFill>
            <a:ln w="18102" cap="flat">
              <a:noFill/>
              <a:prstDash val="solid"/>
              <a:miter/>
            </a:ln>
          </p:spPr>
          <p:txBody>
            <a:bodyPr rtlCol="0" anchor="ctr"/>
            <a:lstStyle/>
            <a:p>
              <a:endParaRPr lang="ja-JP" altLang="en-US" sz="1200"/>
            </a:p>
          </p:txBody>
        </p:sp>
        <p:sp>
          <p:nvSpPr>
            <p:cNvPr id="1487" name="フリーフォーム: 図形 1486">
              <a:extLst>
                <a:ext uri="{FF2B5EF4-FFF2-40B4-BE49-F238E27FC236}">
                  <a16:creationId xmlns:a16="http://schemas.microsoft.com/office/drawing/2014/main" id="{1E1074BD-50E1-40DB-79AB-393EC025E657}"/>
                </a:ext>
              </a:extLst>
            </p:cNvPr>
            <p:cNvSpPr/>
            <p:nvPr/>
          </p:nvSpPr>
          <p:spPr>
            <a:xfrm>
              <a:off x="8367218" y="7382381"/>
              <a:ext cx="30680" cy="48990"/>
            </a:xfrm>
            <a:custGeom>
              <a:avLst/>
              <a:gdLst>
                <a:gd name="connsiteX0" fmla="*/ 24987 w 30680"/>
                <a:gd name="connsiteY0" fmla="*/ 0 h 48990"/>
                <a:gd name="connsiteX1" fmla="*/ 0 w 30680"/>
                <a:gd name="connsiteY1" fmla="*/ 48707 h 48990"/>
                <a:gd name="connsiteX2" fmla="*/ 24987 w 30680"/>
                <a:gd name="connsiteY2" fmla="*/ 0 h 48990"/>
              </a:gdLst>
              <a:ahLst/>
              <a:cxnLst>
                <a:cxn ang="0">
                  <a:pos x="connsiteX0" y="connsiteY0"/>
                </a:cxn>
                <a:cxn ang="0">
                  <a:pos x="connsiteX1" y="connsiteY1"/>
                </a:cxn>
                <a:cxn ang="0">
                  <a:pos x="connsiteX2" y="connsiteY2"/>
                </a:cxn>
              </a:cxnLst>
              <a:rect l="l" t="t" r="r" b="b"/>
              <a:pathLst>
                <a:path w="30680" h="48990">
                  <a:moveTo>
                    <a:pt x="24987" y="0"/>
                  </a:moveTo>
                  <a:cubicBezTo>
                    <a:pt x="36757" y="41102"/>
                    <a:pt x="31143" y="50880"/>
                    <a:pt x="0" y="48707"/>
                  </a:cubicBezTo>
                  <a:cubicBezTo>
                    <a:pt x="2353" y="30781"/>
                    <a:pt x="18650" y="21184"/>
                    <a:pt x="24987" y="0"/>
                  </a:cubicBezTo>
                  <a:close/>
                </a:path>
              </a:pathLst>
            </a:custGeom>
            <a:solidFill>
              <a:srgbClr val="19A387"/>
            </a:solidFill>
            <a:ln w="18102" cap="flat">
              <a:noFill/>
              <a:prstDash val="solid"/>
              <a:miter/>
            </a:ln>
          </p:spPr>
          <p:txBody>
            <a:bodyPr rtlCol="0" anchor="ctr"/>
            <a:lstStyle/>
            <a:p>
              <a:endParaRPr lang="ja-JP" altLang="en-US" sz="1200"/>
            </a:p>
          </p:txBody>
        </p:sp>
        <p:sp>
          <p:nvSpPr>
            <p:cNvPr id="1488" name="フリーフォーム: 図形 1487">
              <a:extLst>
                <a:ext uri="{FF2B5EF4-FFF2-40B4-BE49-F238E27FC236}">
                  <a16:creationId xmlns:a16="http://schemas.microsoft.com/office/drawing/2014/main" id="{963B2CB5-0107-9E30-10F6-B3CCE5502293}"/>
                </a:ext>
              </a:extLst>
            </p:cNvPr>
            <p:cNvSpPr/>
            <p:nvPr/>
          </p:nvSpPr>
          <p:spPr>
            <a:xfrm>
              <a:off x="4706230" y="7648368"/>
              <a:ext cx="43611" cy="53240"/>
            </a:xfrm>
            <a:custGeom>
              <a:avLst/>
              <a:gdLst>
                <a:gd name="connsiteX0" fmla="*/ 0 w 43611"/>
                <a:gd name="connsiteY0" fmla="*/ 28428 h 53240"/>
                <a:gd name="connsiteX1" fmla="*/ 20280 w 43611"/>
                <a:gd name="connsiteY1" fmla="*/ 0 h 53240"/>
                <a:gd name="connsiteX2" fmla="*/ 43456 w 43611"/>
                <a:gd name="connsiteY2" fmla="*/ 28790 h 53240"/>
                <a:gd name="connsiteX3" fmla="*/ 19917 w 43611"/>
                <a:gd name="connsiteY3" fmla="*/ 53234 h 53240"/>
                <a:gd name="connsiteX4" fmla="*/ 0 w 43611"/>
                <a:gd name="connsiteY4" fmla="*/ 28428 h 5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1" h="53240">
                  <a:moveTo>
                    <a:pt x="0" y="28428"/>
                  </a:moveTo>
                  <a:cubicBezTo>
                    <a:pt x="1268" y="14123"/>
                    <a:pt x="3440" y="0"/>
                    <a:pt x="20280" y="0"/>
                  </a:cubicBezTo>
                  <a:cubicBezTo>
                    <a:pt x="37843" y="0"/>
                    <a:pt x="42008" y="15028"/>
                    <a:pt x="43456" y="28790"/>
                  </a:cubicBezTo>
                  <a:cubicBezTo>
                    <a:pt x="45086" y="44724"/>
                    <a:pt x="33678" y="52871"/>
                    <a:pt x="19917" y="53234"/>
                  </a:cubicBezTo>
                  <a:cubicBezTo>
                    <a:pt x="4527" y="53596"/>
                    <a:pt x="2173" y="39834"/>
                    <a:pt x="0" y="28428"/>
                  </a:cubicBezTo>
                  <a:close/>
                </a:path>
              </a:pathLst>
            </a:custGeom>
            <a:solidFill>
              <a:srgbClr val="19A387"/>
            </a:solidFill>
            <a:ln w="18102" cap="flat">
              <a:noFill/>
              <a:prstDash val="solid"/>
              <a:miter/>
            </a:ln>
          </p:spPr>
          <p:txBody>
            <a:bodyPr rtlCol="0" anchor="ctr"/>
            <a:lstStyle/>
            <a:p>
              <a:endParaRPr lang="ja-JP" altLang="en-US" sz="1200"/>
            </a:p>
          </p:txBody>
        </p:sp>
        <p:sp>
          <p:nvSpPr>
            <p:cNvPr id="1489" name="フリーフォーム: 図形 1488">
              <a:extLst>
                <a:ext uri="{FF2B5EF4-FFF2-40B4-BE49-F238E27FC236}">
                  <a16:creationId xmlns:a16="http://schemas.microsoft.com/office/drawing/2014/main" id="{D83D6859-EA3A-0E62-5A5E-7366D8C5799F}"/>
                </a:ext>
              </a:extLst>
            </p:cNvPr>
            <p:cNvSpPr/>
            <p:nvPr/>
          </p:nvSpPr>
          <p:spPr>
            <a:xfrm>
              <a:off x="4574233" y="7648351"/>
              <a:ext cx="40920" cy="53274"/>
            </a:xfrm>
            <a:custGeom>
              <a:avLst/>
              <a:gdLst>
                <a:gd name="connsiteX0" fmla="*/ 40740 w 40920"/>
                <a:gd name="connsiteY0" fmla="*/ 32609 h 53274"/>
                <a:gd name="connsiteX1" fmla="*/ 18831 w 40920"/>
                <a:gd name="connsiteY1" fmla="*/ 53251 h 53274"/>
                <a:gd name="connsiteX2" fmla="*/ 0 w 40920"/>
                <a:gd name="connsiteY2" fmla="*/ 25005 h 53274"/>
                <a:gd name="connsiteX3" fmla="*/ 19917 w 40920"/>
                <a:gd name="connsiteY3" fmla="*/ 18 h 53274"/>
                <a:gd name="connsiteX4" fmla="*/ 40921 w 40920"/>
                <a:gd name="connsiteY4" fmla="*/ 32609 h 53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20" h="53274">
                  <a:moveTo>
                    <a:pt x="40740" y="32609"/>
                  </a:moveTo>
                  <a:cubicBezTo>
                    <a:pt x="40740" y="44922"/>
                    <a:pt x="32773" y="53794"/>
                    <a:pt x="18831" y="53251"/>
                  </a:cubicBezTo>
                  <a:cubicBezTo>
                    <a:pt x="1811" y="52527"/>
                    <a:pt x="0" y="38585"/>
                    <a:pt x="0" y="25005"/>
                  </a:cubicBezTo>
                  <a:cubicBezTo>
                    <a:pt x="0" y="11606"/>
                    <a:pt x="4527" y="-526"/>
                    <a:pt x="19917" y="18"/>
                  </a:cubicBezTo>
                  <a:cubicBezTo>
                    <a:pt x="38024" y="742"/>
                    <a:pt x="39472" y="16132"/>
                    <a:pt x="40921" y="32609"/>
                  </a:cubicBezTo>
                  <a:close/>
                </a:path>
              </a:pathLst>
            </a:custGeom>
            <a:solidFill>
              <a:srgbClr val="19A387"/>
            </a:solidFill>
            <a:ln w="18102" cap="flat">
              <a:noFill/>
              <a:prstDash val="solid"/>
              <a:miter/>
            </a:ln>
          </p:spPr>
          <p:txBody>
            <a:bodyPr rtlCol="0" anchor="ctr"/>
            <a:lstStyle/>
            <a:p>
              <a:endParaRPr lang="ja-JP" altLang="en-US" sz="1200"/>
            </a:p>
          </p:txBody>
        </p:sp>
        <p:sp>
          <p:nvSpPr>
            <p:cNvPr id="1490" name="フリーフォーム: 図形 1489">
              <a:extLst>
                <a:ext uri="{FF2B5EF4-FFF2-40B4-BE49-F238E27FC236}">
                  <a16:creationId xmlns:a16="http://schemas.microsoft.com/office/drawing/2014/main" id="{461CEF4E-9C3F-DEA1-445A-1008E9C0B2D4}"/>
                </a:ext>
              </a:extLst>
            </p:cNvPr>
            <p:cNvSpPr/>
            <p:nvPr/>
          </p:nvSpPr>
          <p:spPr>
            <a:xfrm>
              <a:off x="4858346" y="6815777"/>
              <a:ext cx="40312" cy="96865"/>
            </a:xfrm>
            <a:custGeom>
              <a:avLst/>
              <a:gdLst>
                <a:gd name="connsiteX0" fmla="*/ 885 w 40312"/>
                <a:gd name="connsiteY0" fmla="*/ 48029 h 96865"/>
                <a:gd name="connsiteX1" fmla="*/ 885 w 40312"/>
                <a:gd name="connsiteY1" fmla="*/ 18878 h 96865"/>
                <a:gd name="connsiteX2" fmla="*/ 19173 w 40312"/>
                <a:gd name="connsiteY2" fmla="*/ 47 h 96865"/>
                <a:gd name="connsiteX3" fmla="*/ 37461 w 40312"/>
                <a:gd name="connsiteY3" fmla="*/ 15981 h 96865"/>
                <a:gd name="connsiteX4" fmla="*/ 37461 w 40312"/>
                <a:gd name="connsiteY4" fmla="*/ 78630 h 96865"/>
                <a:gd name="connsiteX5" fmla="*/ 18087 w 40312"/>
                <a:gd name="connsiteY5" fmla="*/ 96736 h 96865"/>
                <a:gd name="connsiteX6" fmla="*/ 161 w 40312"/>
                <a:gd name="connsiteY6" fmla="*/ 74646 h 96865"/>
                <a:gd name="connsiteX7" fmla="*/ 161 w 40312"/>
                <a:gd name="connsiteY7" fmla="*/ 48029 h 96865"/>
                <a:gd name="connsiteX8" fmla="*/ 704 w 40312"/>
                <a:gd name="connsiteY8" fmla="*/ 48029 h 9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12" h="96865">
                  <a:moveTo>
                    <a:pt x="885" y="48029"/>
                  </a:moveTo>
                  <a:cubicBezTo>
                    <a:pt x="885" y="38252"/>
                    <a:pt x="342" y="28656"/>
                    <a:pt x="885" y="18878"/>
                  </a:cubicBezTo>
                  <a:cubicBezTo>
                    <a:pt x="1791" y="8014"/>
                    <a:pt x="7404" y="953"/>
                    <a:pt x="19173" y="47"/>
                  </a:cubicBezTo>
                  <a:cubicBezTo>
                    <a:pt x="30580" y="-678"/>
                    <a:pt x="35831" y="7109"/>
                    <a:pt x="37461" y="15981"/>
                  </a:cubicBezTo>
                  <a:cubicBezTo>
                    <a:pt x="41263" y="36803"/>
                    <a:pt x="41263" y="57988"/>
                    <a:pt x="37461" y="78630"/>
                  </a:cubicBezTo>
                  <a:cubicBezTo>
                    <a:pt x="36012" y="87140"/>
                    <a:pt x="30399" y="98185"/>
                    <a:pt x="18087" y="96736"/>
                  </a:cubicBezTo>
                  <a:cubicBezTo>
                    <a:pt x="5593" y="95469"/>
                    <a:pt x="523" y="86235"/>
                    <a:pt x="161" y="74646"/>
                  </a:cubicBezTo>
                  <a:cubicBezTo>
                    <a:pt x="-201" y="65774"/>
                    <a:pt x="161" y="56902"/>
                    <a:pt x="161" y="48029"/>
                  </a:cubicBezTo>
                  <a:cubicBezTo>
                    <a:pt x="161" y="48029"/>
                    <a:pt x="523" y="48029"/>
                    <a:pt x="704" y="48029"/>
                  </a:cubicBezTo>
                  <a:close/>
                </a:path>
              </a:pathLst>
            </a:custGeom>
            <a:solidFill>
              <a:srgbClr val="B2D2A3"/>
            </a:solidFill>
            <a:ln w="18102" cap="flat">
              <a:noFill/>
              <a:prstDash val="solid"/>
              <a:miter/>
            </a:ln>
          </p:spPr>
          <p:txBody>
            <a:bodyPr rtlCol="0" anchor="ctr"/>
            <a:lstStyle/>
            <a:p>
              <a:endParaRPr lang="ja-JP" altLang="en-US" sz="1200"/>
            </a:p>
          </p:txBody>
        </p:sp>
        <p:sp>
          <p:nvSpPr>
            <p:cNvPr id="1491" name="フリーフォーム: 図形 1490">
              <a:extLst>
                <a:ext uri="{FF2B5EF4-FFF2-40B4-BE49-F238E27FC236}">
                  <a16:creationId xmlns:a16="http://schemas.microsoft.com/office/drawing/2014/main" id="{F5A2ACC7-6B44-FD95-1CDD-9CF729CDAC37}"/>
                </a:ext>
              </a:extLst>
            </p:cNvPr>
            <p:cNvSpPr/>
            <p:nvPr/>
          </p:nvSpPr>
          <p:spPr>
            <a:xfrm>
              <a:off x="4623542" y="6815652"/>
              <a:ext cx="44597" cy="97041"/>
            </a:xfrm>
            <a:custGeom>
              <a:avLst/>
              <a:gdLst>
                <a:gd name="connsiteX0" fmla="*/ 846 w 44597"/>
                <a:gd name="connsiteY0" fmla="*/ 46343 h 97041"/>
                <a:gd name="connsiteX1" fmla="*/ 4468 w 44597"/>
                <a:gd name="connsiteY1" fmla="*/ 10492 h 97041"/>
                <a:gd name="connsiteX2" fmla="*/ 21850 w 44597"/>
                <a:gd name="connsiteY2" fmla="*/ 171 h 97041"/>
                <a:gd name="connsiteX3" fmla="*/ 38870 w 44597"/>
                <a:gd name="connsiteY3" fmla="*/ 11578 h 97041"/>
                <a:gd name="connsiteX4" fmla="*/ 42310 w 44597"/>
                <a:gd name="connsiteY4" fmla="*/ 74047 h 97041"/>
                <a:gd name="connsiteX5" fmla="*/ 20945 w 44597"/>
                <a:gd name="connsiteY5" fmla="*/ 97042 h 97041"/>
                <a:gd name="connsiteX6" fmla="*/ 1208 w 44597"/>
                <a:gd name="connsiteY6" fmla="*/ 72960 h 97041"/>
                <a:gd name="connsiteX7" fmla="*/ 665 w 44597"/>
                <a:gd name="connsiteY7" fmla="*/ 46343 h 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97" h="97041">
                  <a:moveTo>
                    <a:pt x="846" y="46343"/>
                  </a:moveTo>
                  <a:cubicBezTo>
                    <a:pt x="1027" y="34393"/>
                    <a:pt x="-1508" y="22080"/>
                    <a:pt x="4468" y="10492"/>
                  </a:cubicBezTo>
                  <a:cubicBezTo>
                    <a:pt x="8270" y="3249"/>
                    <a:pt x="13521" y="-915"/>
                    <a:pt x="21850" y="171"/>
                  </a:cubicBezTo>
                  <a:cubicBezTo>
                    <a:pt x="29455" y="1077"/>
                    <a:pt x="36335" y="3249"/>
                    <a:pt x="38870" y="11578"/>
                  </a:cubicBezTo>
                  <a:cubicBezTo>
                    <a:pt x="45026" y="32039"/>
                    <a:pt x="46294" y="53223"/>
                    <a:pt x="42310" y="74047"/>
                  </a:cubicBezTo>
                  <a:cubicBezTo>
                    <a:pt x="40319" y="85091"/>
                    <a:pt x="34887" y="96861"/>
                    <a:pt x="20945" y="97042"/>
                  </a:cubicBezTo>
                  <a:cubicBezTo>
                    <a:pt x="5916" y="97042"/>
                    <a:pt x="4286" y="83100"/>
                    <a:pt x="1208" y="72960"/>
                  </a:cubicBezTo>
                  <a:cubicBezTo>
                    <a:pt x="-1145" y="64812"/>
                    <a:pt x="665" y="55215"/>
                    <a:pt x="665" y="46343"/>
                  </a:cubicBezTo>
                  <a:close/>
                </a:path>
              </a:pathLst>
            </a:custGeom>
            <a:solidFill>
              <a:srgbClr val="B3D0B1"/>
            </a:solidFill>
            <a:ln w="18102" cap="flat">
              <a:noFill/>
              <a:prstDash val="solid"/>
              <a:miter/>
            </a:ln>
          </p:spPr>
          <p:txBody>
            <a:bodyPr rtlCol="0" anchor="ctr"/>
            <a:lstStyle/>
            <a:p>
              <a:endParaRPr lang="ja-JP" altLang="en-US" sz="1200"/>
            </a:p>
          </p:txBody>
        </p:sp>
      </p:grpSp>
      <p:sp>
        <p:nvSpPr>
          <p:cNvPr id="1492" name="フリーフォーム: 図形 1491">
            <a:extLst>
              <a:ext uri="{FF2B5EF4-FFF2-40B4-BE49-F238E27FC236}">
                <a16:creationId xmlns:a16="http://schemas.microsoft.com/office/drawing/2014/main" id="{D52F1484-2A57-3204-5C49-95AEF09CE689}"/>
              </a:ext>
            </a:extLst>
          </p:cNvPr>
          <p:cNvSpPr/>
          <p:nvPr/>
        </p:nvSpPr>
        <p:spPr>
          <a:xfrm>
            <a:off x="985049" y="2043519"/>
            <a:ext cx="6583344" cy="4023181"/>
          </a:xfrm>
          <a:custGeom>
            <a:avLst/>
            <a:gdLst>
              <a:gd name="connsiteX0" fmla="*/ 0 w 9875016"/>
              <a:gd name="connsiteY0" fmla="*/ 0 h 6034772"/>
              <a:gd name="connsiteX1" fmla="*/ 9875017 w 9875016"/>
              <a:gd name="connsiteY1" fmla="*/ 0 h 6034772"/>
              <a:gd name="connsiteX2" fmla="*/ 9875017 w 9875016"/>
              <a:gd name="connsiteY2" fmla="*/ 6034773 h 6034772"/>
              <a:gd name="connsiteX3" fmla="*/ 0 w 9875016"/>
              <a:gd name="connsiteY3" fmla="*/ 6034773 h 6034772"/>
            </a:gdLst>
            <a:ahLst/>
            <a:cxnLst>
              <a:cxn ang="0">
                <a:pos x="connsiteX0" y="connsiteY0"/>
              </a:cxn>
              <a:cxn ang="0">
                <a:pos x="connsiteX1" y="connsiteY1"/>
              </a:cxn>
              <a:cxn ang="0">
                <a:pos x="connsiteX2" y="connsiteY2"/>
              </a:cxn>
              <a:cxn ang="0">
                <a:pos x="connsiteX3" y="connsiteY3"/>
              </a:cxn>
            </a:cxnLst>
            <a:rect l="l" t="t" r="r" b="b"/>
            <a:pathLst>
              <a:path w="9875016" h="6034772">
                <a:moveTo>
                  <a:pt x="0" y="0"/>
                </a:moveTo>
                <a:lnTo>
                  <a:pt x="9875017" y="0"/>
                </a:lnTo>
                <a:lnTo>
                  <a:pt x="9875017" y="6034773"/>
                </a:lnTo>
                <a:lnTo>
                  <a:pt x="0" y="6034773"/>
                </a:lnTo>
                <a:close/>
              </a:path>
            </a:pathLst>
          </a:custGeom>
          <a:noFill/>
          <a:ln w="18102" cap="flat">
            <a:noFill/>
            <a:prstDash val="solid"/>
            <a:miter/>
          </a:ln>
        </p:spPr>
        <p:txBody>
          <a:bodyPr rtlCol="0" anchor="ctr"/>
          <a:lstStyle/>
          <a:p>
            <a:endParaRPr lang="ja-JP" altLang="en-US" sz="1200"/>
          </a:p>
        </p:txBody>
      </p:sp>
      <p:sp>
        <p:nvSpPr>
          <p:cNvPr id="1493" name="フリーフォーム: 図形 1492">
            <a:extLst>
              <a:ext uri="{FF2B5EF4-FFF2-40B4-BE49-F238E27FC236}">
                <a16:creationId xmlns:a16="http://schemas.microsoft.com/office/drawing/2014/main" id="{60944CBF-F5A4-D794-4920-86182A5AA7EE}"/>
              </a:ext>
            </a:extLst>
          </p:cNvPr>
          <p:cNvSpPr/>
          <p:nvPr/>
        </p:nvSpPr>
        <p:spPr>
          <a:xfrm>
            <a:off x="985049" y="2043519"/>
            <a:ext cx="6583344" cy="4023181"/>
          </a:xfrm>
          <a:custGeom>
            <a:avLst/>
            <a:gdLst>
              <a:gd name="connsiteX0" fmla="*/ 0 w 9875016"/>
              <a:gd name="connsiteY0" fmla="*/ 0 h 6034772"/>
              <a:gd name="connsiteX1" fmla="*/ 9875017 w 9875016"/>
              <a:gd name="connsiteY1" fmla="*/ 0 h 6034772"/>
              <a:gd name="connsiteX2" fmla="*/ 9875017 w 9875016"/>
              <a:gd name="connsiteY2" fmla="*/ 6034773 h 6034772"/>
              <a:gd name="connsiteX3" fmla="*/ 0 w 9875016"/>
              <a:gd name="connsiteY3" fmla="*/ 6034773 h 6034772"/>
            </a:gdLst>
            <a:ahLst/>
            <a:cxnLst>
              <a:cxn ang="0">
                <a:pos x="connsiteX0" y="connsiteY0"/>
              </a:cxn>
              <a:cxn ang="0">
                <a:pos x="connsiteX1" y="connsiteY1"/>
              </a:cxn>
              <a:cxn ang="0">
                <a:pos x="connsiteX2" y="connsiteY2"/>
              </a:cxn>
              <a:cxn ang="0">
                <a:pos x="connsiteX3" y="connsiteY3"/>
              </a:cxn>
            </a:cxnLst>
            <a:rect l="l" t="t" r="r" b="b"/>
            <a:pathLst>
              <a:path w="9875016" h="6034772">
                <a:moveTo>
                  <a:pt x="0" y="0"/>
                </a:moveTo>
                <a:lnTo>
                  <a:pt x="9875017" y="0"/>
                </a:lnTo>
                <a:lnTo>
                  <a:pt x="9875017" y="6034773"/>
                </a:lnTo>
                <a:lnTo>
                  <a:pt x="0" y="6034773"/>
                </a:lnTo>
                <a:close/>
              </a:path>
            </a:pathLst>
          </a:custGeom>
          <a:noFill/>
          <a:ln w="18102" cap="flat">
            <a:noFill/>
            <a:prstDash val="solid"/>
            <a:miter/>
          </a:ln>
        </p:spPr>
        <p:txBody>
          <a:bodyPr rtlCol="0" anchor="ctr"/>
          <a:lstStyle/>
          <a:p>
            <a:endParaRPr lang="ja-JP" altLang="en-US" sz="1200"/>
          </a:p>
        </p:txBody>
      </p:sp>
      <p:sp>
        <p:nvSpPr>
          <p:cNvPr id="1494" name="フリーフォーム: 図形 1493">
            <a:extLst>
              <a:ext uri="{FF2B5EF4-FFF2-40B4-BE49-F238E27FC236}">
                <a16:creationId xmlns:a16="http://schemas.microsoft.com/office/drawing/2014/main" id="{AC474BF1-94BB-3CDC-4F26-020D90094B59}"/>
              </a:ext>
            </a:extLst>
          </p:cNvPr>
          <p:cNvSpPr/>
          <p:nvPr/>
        </p:nvSpPr>
        <p:spPr>
          <a:xfrm>
            <a:off x="980463" y="2039053"/>
            <a:ext cx="6592397" cy="4032235"/>
          </a:xfrm>
          <a:custGeom>
            <a:avLst/>
            <a:gdLst>
              <a:gd name="connsiteX0" fmla="*/ 0 w 9888596"/>
              <a:gd name="connsiteY0" fmla="*/ 0 h 6048352"/>
              <a:gd name="connsiteX1" fmla="*/ 9888597 w 9888596"/>
              <a:gd name="connsiteY1" fmla="*/ 0 h 6048352"/>
              <a:gd name="connsiteX2" fmla="*/ 9888597 w 9888596"/>
              <a:gd name="connsiteY2" fmla="*/ 6048353 h 6048352"/>
              <a:gd name="connsiteX3" fmla="*/ 0 w 9888596"/>
              <a:gd name="connsiteY3" fmla="*/ 6048353 h 6048352"/>
            </a:gdLst>
            <a:ahLst/>
            <a:cxnLst>
              <a:cxn ang="0">
                <a:pos x="connsiteX0" y="connsiteY0"/>
              </a:cxn>
              <a:cxn ang="0">
                <a:pos x="connsiteX1" y="connsiteY1"/>
              </a:cxn>
              <a:cxn ang="0">
                <a:pos x="connsiteX2" y="connsiteY2"/>
              </a:cxn>
              <a:cxn ang="0">
                <a:pos x="connsiteX3" y="connsiteY3"/>
              </a:cxn>
            </a:cxnLst>
            <a:rect l="l" t="t" r="r" b="b"/>
            <a:pathLst>
              <a:path w="9888596" h="6048352">
                <a:moveTo>
                  <a:pt x="0" y="0"/>
                </a:moveTo>
                <a:lnTo>
                  <a:pt x="9888597" y="0"/>
                </a:lnTo>
                <a:lnTo>
                  <a:pt x="9888597" y="6048353"/>
                </a:lnTo>
                <a:lnTo>
                  <a:pt x="0" y="6048353"/>
                </a:lnTo>
                <a:close/>
              </a:path>
            </a:pathLst>
          </a:custGeom>
          <a:noFill/>
          <a:ln w="13577" cap="flat">
            <a:solidFill>
              <a:srgbClr val="C8C8C8"/>
            </a:solidFill>
            <a:prstDash val="solid"/>
            <a:round/>
          </a:ln>
        </p:spPr>
        <p:txBody>
          <a:bodyPr rtlCol="0" anchor="ctr"/>
          <a:lstStyle/>
          <a:p>
            <a:endParaRPr lang="ja-JP" altLang="en-US" sz="1200"/>
          </a:p>
        </p:txBody>
      </p:sp>
      <p:sp>
        <p:nvSpPr>
          <p:cNvPr id="1495" name="フリーフォーム: 図形 1494">
            <a:extLst>
              <a:ext uri="{FF2B5EF4-FFF2-40B4-BE49-F238E27FC236}">
                <a16:creationId xmlns:a16="http://schemas.microsoft.com/office/drawing/2014/main" id="{1FCCB036-03B1-B5C2-0ED0-5EBCDB0AF897}"/>
              </a:ext>
            </a:extLst>
          </p:cNvPr>
          <p:cNvSpPr/>
          <p:nvPr/>
        </p:nvSpPr>
        <p:spPr>
          <a:xfrm>
            <a:off x="3425105" y="2983497"/>
            <a:ext cx="1474486" cy="551408"/>
          </a:xfrm>
          <a:custGeom>
            <a:avLst/>
            <a:gdLst>
              <a:gd name="connsiteX0" fmla="*/ 0 w 2211729"/>
              <a:gd name="connsiteY0" fmla="*/ 827113 h 827112"/>
              <a:gd name="connsiteX1" fmla="*/ 2211730 w 2211729"/>
              <a:gd name="connsiteY1" fmla="*/ 0 h 827112"/>
            </a:gdLst>
            <a:ahLst/>
            <a:cxnLst>
              <a:cxn ang="0">
                <a:pos x="connsiteX0" y="connsiteY0"/>
              </a:cxn>
              <a:cxn ang="0">
                <a:pos x="connsiteX1" y="connsiteY1"/>
              </a:cxn>
            </a:cxnLst>
            <a:rect l="l" t="t" r="r" b="b"/>
            <a:pathLst>
              <a:path w="2211729" h="827112">
                <a:moveTo>
                  <a:pt x="0" y="827113"/>
                </a:moveTo>
                <a:lnTo>
                  <a:pt x="2211730" y="0"/>
                </a:lnTo>
              </a:path>
            </a:pathLst>
          </a:custGeom>
          <a:ln w="18102" cap="flat">
            <a:noFill/>
            <a:prstDash val="solid"/>
            <a:miter/>
          </a:ln>
        </p:spPr>
        <p:txBody>
          <a:bodyPr rtlCol="0" anchor="ctr"/>
          <a:lstStyle/>
          <a:p>
            <a:endParaRPr lang="ja-JP" altLang="en-US" sz="1200"/>
          </a:p>
        </p:txBody>
      </p:sp>
      <p:sp>
        <p:nvSpPr>
          <p:cNvPr id="1496" name="フリーフォーム: 図形 1495">
            <a:extLst>
              <a:ext uri="{FF2B5EF4-FFF2-40B4-BE49-F238E27FC236}">
                <a16:creationId xmlns:a16="http://schemas.microsoft.com/office/drawing/2014/main" id="{39FC2E70-2B3D-F0FE-0EF1-E63E926A8B5E}"/>
              </a:ext>
            </a:extLst>
          </p:cNvPr>
          <p:cNvSpPr/>
          <p:nvPr/>
        </p:nvSpPr>
        <p:spPr>
          <a:xfrm>
            <a:off x="3425105" y="3059545"/>
            <a:ext cx="1270967" cy="475360"/>
          </a:xfrm>
          <a:custGeom>
            <a:avLst/>
            <a:gdLst>
              <a:gd name="connsiteX0" fmla="*/ 0 w 1906451"/>
              <a:gd name="connsiteY0" fmla="*/ 713041 h 713040"/>
              <a:gd name="connsiteX1" fmla="*/ 1906451 w 1906451"/>
              <a:gd name="connsiteY1" fmla="*/ 0 h 713040"/>
            </a:gdLst>
            <a:ahLst/>
            <a:cxnLst>
              <a:cxn ang="0">
                <a:pos x="connsiteX0" y="connsiteY0"/>
              </a:cxn>
              <a:cxn ang="0">
                <a:pos x="connsiteX1" y="connsiteY1"/>
              </a:cxn>
            </a:cxnLst>
            <a:rect l="l" t="t" r="r" b="b"/>
            <a:pathLst>
              <a:path w="1906451" h="713040">
                <a:moveTo>
                  <a:pt x="0" y="713041"/>
                </a:moveTo>
                <a:lnTo>
                  <a:pt x="1906451" y="0"/>
                </a:lnTo>
              </a:path>
            </a:pathLst>
          </a:custGeom>
          <a:ln w="54307" cap="flat">
            <a:solidFill>
              <a:srgbClr val="D71718"/>
            </a:solidFill>
            <a:prstDash val="solid"/>
            <a:round/>
          </a:ln>
        </p:spPr>
        <p:txBody>
          <a:bodyPr rtlCol="0" anchor="ctr"/>
          <a:lstStyle/>
          <a:p>
            <a:endParaRPr lang="ja-JP" altLang="en-US" sz="1200"/>
          </a:p>
        </p:txBody>
      </p:sp>
      <p:sp>
        <p:nvSpPr>
          <p:cNvPr id="1497" name="フリーフォーム: 図形 1496">
            <a:extLst>
              <a:ext uri="{FF2B5EF4-FFF2-40B4-BE49-F238E27FC236}">
                <a16:creationId xmlns:a16="http://schemas.microsoft.com/office/drawing/2014/main" id="{99DDFFB6-8D75-6B9B-1AEC-CDE9BBCF85D0}"/>
              </a:ext>
            </a:extLst>
          </p:cNvPr>
          <p:cNvSpPr/>
          <p:nvPr/>
        </p:nvSpPr>
        <p:spPr>
          <a:xfrm>
            <a:off x="4675190" y="3001966"/>
            <a:ext cx="174910" cy="113589"/>
          </a:xfrm>
          <a:custGeom>
            <a:avLst/>
            <a:gdLst>
              <a:gd name="connsiteX0" fmla="*/ 62830 w 262365"/>
              <a:gd name="connsiteY0" fmla="*/ 170384 h 170383"/>
              <a:gd name="connsiteX1" fmla="*/ 262366 w 262365"/>
              <a:gd name="connsiteY1" fmla="*/ 0 h 170383"/>
              <a:gd name="connsiteX2" fmla="*/ 0 w 262365"/>
              <a:gd name="connsiteY2" fmla="*/ 2354 h 170383"/>
              <a:gd name="connsiteX3" fmla="*/ 62830 w 262365"/>
              <a:gd name="connsiteY3" fmla="*/ 170384 h 170383"/>
            </a:gdLst>
            <a:ahLst/>
            <a:cxnLst>
              <a:cxn ang="0">
                <a:pos x="connsiteX0" y="connsiteY0"/>
              </a:cxn>
              <a:cxn ang="0">
                <a:pos x="connsiteX1" y="connsiteY1"/>
              </a:cxn>
              <a:cxn ang="0">
                <a:pos x="connsiteX2" y="connsiteY2"/>
              </a:cxn>
              <a:cxn ang="0">
                <a:pos x="connsiteX3" y="connsiteY3"/>
              </a:cxn>
            </a:cxnLst>
            <a:rect l="l" t="t" r="r" b="b"/>
            <a:pathLst>
              <a:path w="262365" h="170383">
                <a:moveTo>
                  <a:pt x="62830" y="170384"/>
                </a:moveTo>
                <a:lnTo>
                  <a:pt x="262366" y="0"/>
                </a:lnTo>
                <a:lnTo>
                  <a:pt x="0" y="2354"/>
                </a:lnTo>
                <a:lnTo>
                  <a:pt x="62830" y="170384"/>
                </a:lnTo>
                <a:close/>
              </a:path>
            </a:pathLst>
          </a:custGeom>
          <a:solidFill>
            <a:srgbClr val="D71718"/>
          </a:solidFill>
          <a:ln w="18102" cap="flat">
            <a:noFill/>
            <a:prstDash val="solid"/>
            <a:miter/>
          </a:ln>
        </p:spPr>
        <p:txBody>
          <a:bodyPr rtlCol="0" anchor="ctr"/>
          <a:lstStyle/>
          <a:p>
            <a:endParaRPr lang="ja-JP" altLang="en-US" sz="1200"/>
          </a:p>
        </p:txBody>
      </p:sp>
      <p:sp>
        <p:nvSpPr>
          <p:cNvPr id="1498" name="フリーフォーム: 図形 1497">
            <a:extLst>
              <a:ext uri="{FF2B5EF4-FFF2-40B4-BE49-F238E27FC236}">
                <a16:creationId xmlns:a16="http://schemas.microsoft.com/office/drawing/2014/main" id="{91ECD479-2F4B-C24F-65FF-2E1DEB966C82}"/>
              </a:ext>
            </a:extLst>
          </p:cNvPr>
          <p:cNvSpPr/>
          <p:nvPr/>
        </p:nvSpPr>
        <p:spPr>
          <a:xfrm>
            <a:off x="4675190" y="3001966"/>
            <a:ext cx="174910" cy="113589"/>
          </a:xfrm>
          <a:custGeom>
            <a:avLst/>
            <a:gdLst>
              <a:gd name="connsiteX0" fmla="*/ 62830 w 262365"/>
              <a:gd name="connsiteY0" fmla="*/ 170384 h 170383"/>
              <a:gd name="connsiteX1" fmla="*/ 262366 w 262365"/>
              <a:gd name="connsiteY1" fmla="*/ 0 h 170383"/>
              <a:gd name="connsiteX2" fmla="*/ 0 w 262365"/>
              <a:gd name="connsiteY2" fmla="*/ 2354 h 170383"/>
              <a:gd name="connsiteX3" fmla="*/ 62830 w 262365"/>
              <a:gd name="connsiteY3" fmla="*/ 170384 h 170383"/>
            </a:gdLst>
            <a:ahLst/>
            <a:cxnLst>
              <a:cxn ang="0">
                <a:pos x="connsiteX0" y="connsiteY0"/>
              </a:cxn>
              <a:cxn ang="0">
                <a:pos x="connsiteX1" y="connsiteY1"/>
              </a:cxn>
              <a:cxn ang="0">
                <a:pos x="connsiteX2" y="connsiteY2"/>
              </a:cxn>
              <a:cxn ang="0">
                <a:pos x="connsiteX3" y="connsiteY3"/>
              </a:cxn>
            </a:cxnLst>
            <a:rect l="l" t="t" r="r" b="b"/>
            <a:pathLst>
              <a:path w="262365" h="170383">
                <a:moveTo>
                  <a:pt x="62830" y="170384"/>
                </a:moveTo>
                <a:lnTo>
                  <a:pt x="262366" y="0"/>
                </a:lnTo>
                <a:lnTo>
                  <a:pt x="0" y="2354"/>
                </a:lnTo>
                <a:lnTo>
                  <a:pt x="62830" y="170384"/>
                </a:lnTo>
                <a:close/>
              </a:path>
            </a:pathLst>
          </a:custGeom>
          <a:noFill/>
          <a:ln w="54307" cap="flat">
            <a:solidFill>
              <a:srgbClr val="D71718"/>
            </a:solidFill>
            <a:prstDash val="solid"/>
            <a:miter/>
          </a:ln>
        </p:spPr>
        <p:txBody>
          <a:bodyPr rtlCol="0" anchor="ctr"/>
          <a:lstStyle/>
          <a:p>
            <a:endParaRPr lang="ja-JP" altLang="en-US" sz="1200"/>
          </a:p>
        </p:txBody>
      </p:sp>
      <p:sp>
        <p:nvSpPr>
          <p:cNvPr id="1499" name="フリーフォーム: 図形 1498">
            <a:extLst>
              <a:ext uri="{FF2B5EF4-FFF2-40B4-BE49-F238E27FC236}">
                <a16:creationId xmlns:a16="http://schemas.microsoft.com/office/drawing/2014/main" id="{3E0E47BD-ACD6-7058-DA36-3083A9CF132E}"/>
              </a:ext>
            </a:extLst>
          </p:cNvPr>
          <p:cNvSpPr/>
          <p:nvPr/>
        </p:nvSpPr>
        <p:spPr>
          <a:xfrm>
            <a:off x="5001351" y="2650938"/>
            <a:ext cx="1340980" cy="602831"/>
          </a:xfrm>
          <a:custGeom>
            <a:avLst/>
            <a:gdLst>
              <a:gd name="connsiteX0" fmla="*/ 0 w 2011470"/>
              <a:gd name="connsiteY0" fmla="*/ 0 h 904247"/>
              <a:gd name="connsiteX1" fmla="*/ 2011470 w 2011470"/>
              <a:gd name="connsiteY1" fmla="*/ 0 h 904247"/>
              <a:gd name="connsiteX2" fmla="*/ 2011470 w 2011470"/>
              <a:gd name="connsiteY2" fmla="*/ 904247 h 904247"/>
              <a:gd name="connsiteX3" fmla="*/ 0 w 2011470"/>
              <a:gd name="connsiteY3" fmla="*/ 904247 h 904247"/>
            </a:gdLst>
            <a:ahLst/>
            <a:cxnLst>
              <a:cxn ang="0">
                <a:pos x="connsiteX0" y="connsiteY0"/>
              </a:cxn>
              <a:cxn ang="0">
                <a:pos x="connsiteX1" y="connsiteY1"/>
              </a:cxn>
              <a:cxn ang="0">
                <a:pos x="connsiteX2" y="connsiteY2"/>
              </a:cxn>
              <a:cxn ang="0">
                <a:pos x="connsiteX3" y="connsiteY3"/>
              </a:cxn>
            </a:cxnLst>
            <a:rect l="l" t="t" r="r" b="b"/>
            <a:pathLst>
              <a:path w="2011470" h="904247">
                <a:moveTo>
                  <a:pt x="0" y="0"/>
                </a:moveTo>
                <a:lnTo>
                  <a:pt x="2011470" y="0"/>
                </a:lnTo>
                <a:lnTo>
                  <a:pt x="2011470" y="904247"/>
                </a:lnTo>
                <a:lnTo>
                  <a:pt x="0" y="904247"/>
                </a:lnTo>
                <a:close/>
              </a:path>
            </a:pathLst>
          </a:custGeom>
          <a:solidFill>
            <a:srgbClr val="040000">
              <a:alpha val="0"/>
            </a:srgbClr>
          </a:solidFill>
          <a:ln w="18102" cap="flat">
            <a:noFill/>
            <a:prstDash val="solid"/>
            <a:miter/>
          </a:ln>
        </p:spPr>
        <p:txBody>
          <a:bodyPr rtlCol="0" anchor="ctr"/>
          <a:lstStyle/>
          <a:p>
            <a:endParaRPr lang="ja-JP" altLang="en-US" sz="1200"/>
          </a:p>
        </p:txBody>
      </p:sp>
      <p:grpSp>
        <p:nvGrpSpPr>
          <p:cNvPr id="1500" name="グラフィックス 8">
            <a:extLst>
              <a:ext uri="{FF2B5EF4-FFF2-40B4-BE49-F238E27FC236}">
                <a16:creationId xmlns:a16="http://schemas.microsoft.com/office/drawing/2014/main" id="{71EAD95E-743C-5267-29C0-DF2256B0F638}"/>
              </a:ext>
            </a:extLst>
          </p:cNvPr>
          <p:cNvGrpSpPr/>
          <p:nvPr/>
        </p:nvGrpSpPr>
        <p:grpSpPr>
          <a:xfrm>
            <a:off x="5469227" y="2771528"/>
            <a:ext cx="410900" cy="127953"/>
            <a:chOff x="8126762" y="3597001"/>
            <a:chExt cx="616350" cy="191930"/>
          </a:xfrm>
          <a:solidFill>
            <a:srgbClr val="D71718"/>
          </a:solidFill>
        </p:grpSpPr>
        <p:sp>
          <p:nvSpPr>
            <p:cNvPr id="1501" name="フリーフォーム: 図形 1500">
              <a:extLst>
                <a:ext uri="{FF2B5EF4-FFF2-40B4-BE49-F238E27FC236}">
                  <a16:creationId xmlns:a16="http://schemas.microsoft.com/office/drawing/2014/main" id="{1FB8B788-8306-AF9C-B1A6-13B35A1983DB}"/>
                </a:ext>
              </a:extLst>
            </p:cNvPr>
            <p:cNvSpPr/>
            <p:nvPr/>
          </p:nvSpPr>
          <p:spPr>
            <a:xfrm>
              <a:off x="8126762" y="3599716"/>
              <a:ext cx="79669" cy="182153"/>
            </a:xfrm>
            <a:custGeom>
              <a:avLst/>
              <a:gdLst>
                <a:gd name="connsiteX0" fmla="*/ 79669 w 79669"/>
                <a:gd name="connsiteY0" fmla="*/ 181972 h 182153"/>
                <a:gd name="connsiteX1" fmla="*/ 44904 w 79669"/>
                <a:gd name="connsiteY1" fmla="*/ 181972 h 182153"/>
                <a:gd name="connsiteX2" fmla="*/ 44904 w 79669"/>
                <a:gd name="connsiteY2" fmla="*/ 50880 h 182153"/>
                <a:gd name="connsiteX3" fmla="*/ 0 w 79669"/>
                <a:gd name="connsiteY3" fmla="*/ 77316 h 182153"/>
                <a:gd name="connsiteX4" fmla="*/ 0 w 79669"/>
                <a:gd name="connsiteY4" fmla="*/ 45810 h 182153"/>
                <a:gd name="connsiteX5" fmla="*/ 29513 w 79669"/>
                <a:gd name="connsiteY5" fmla="*/ 28971 h 182153"/>
                <a:gd name="connsiteX6" fmla="*/ 51423 w 79669"/>
                <a:gd name="connsiteY6" fmla="*/ 0 h 182153"/>
                <a:gd name="connsiteX7" fmla="*/ 79669 w 79669"/>
                <a:gd name="connsiteY7" fmla="*/ 0 h 182153"/>
                <a:gd name="connsiteX8" fmla="*/ 79669 w 79669"/>
                <a:gd name="connsiteY8" fmla="*/ 182153 h 18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69" h="182153">
                  <a:moveTo>
                    <a:pt x="79669" y="181972"/>
                  </a:moveTo>
                  <a:lnTo>
                    <a:pt x="44904" y="181972"/>
                  </a:lnTo>
                  <a:lnTo>
                    <a:pt x="44904" y="50880"/>
                  </a:lnTo>
                  <a:cubicBezTo>
                    <a:pt x="32230" y="62830"/>
                    <a:pt x="17201" y="71521"/>
                    <a:pt x="0" y="77316"/>
                  </a:cubicBezTo>
                  <a:lnTo>
                    <a:pt x="0" y="45810"/>
                  </a:lnTo>
                  <a:cubicBezTo>
                    <a:pt x="9053" y="42913"/>
                    <a:pt x="19012" y="37119"/>
                    <a:pt x="29513" y="28971"/>
                  </a:cubicBezTo>
                  <a:cubicBezTo>
                    <a:pt x="40197" y="20642"/>
                    <a:pt x="47439" y="11045"/>
                    <a:pt x="51423" y="0"/>
                  </a:cubicBezTo>
                  <a:lnTo>
                    <a:pt x="79669" y="0"/>
                  </a:lnTo>
                  <a:lnTo>
                    <a:pt x="79669" y="182153"/>
                  </a:lnTo>
                  <a:close/>
                </a:path>
              </a:pathLst>
            </a:custGeom>
            <a:solidFill>
              <a:srgbClr val="D71718"/>
            </a:solidFill>
            <a:ln w="18102" cap="flat">
              <a:noFill/>
              <a:prstDash val="solid"/>
              <a:miter/>
            </a:ln>
          </p:spPr>
          <p:txBody>
            <a:bodyPr rtlCol="0" anchor="ctr"/>
            <a:lstStyle/>
            <a:p>
              <a:endParaRPr lang="ja-JP" altLang="en-US" sz="1200"/>
            </a:p>
          </p:txBody>
        </p:sp>
        <p:sp>
          <p:nvSpPr>
            <p:cNvPr id="1502" name="フリーフォーム: 図形 1501">
              <a:extLst>
                <a:ext uri="{FF2B5EF4-FFF2-40B4-BE49-F238E27FC236}">
                  <a16:creationId xmlns:a16="http://schemas.microsoft.com/office/drawing/2014/main" id="{439D7E26-A772-6B4F-6F59-EB0D51D44223}"/>
                </a:ext>
              </a:extLst>
            </p:cNvPr>
            <p:cNvSpPr/>
            <p:nvPr/>
          </p:nvSpPr>
          <p:spPr>
            <a:xfrm>
              <a:off x="8254052" y="3599173"/>
              <a:ext cx="122038" cy="182334"/>
            </a:xfrm>
            <a:custGeom>
              <a:avLst/>
              <a:gdLst>
                <a:gd name="connsiteX0" fmla="*/ 121858 w 122038"/>
                <a:gd name="connsiteY0" fmla="*/ 150104 h 182334"/>
                <a:gd name="connsiteX1" fmla="*/ 121858 w 122038"/>
                <a:gd name="connsiteY1" fmla="*/ 182334 h 182334"/>
                <a:gd name="connsiteX2" fmla="*/ 0 w 122038"/>
                <a:gd name="connsiteY2" fmla="*/ 182334 h 182334"/>
                <a:gd name="connsiteX3" fmla="*/ 11950 w 122038"/>
                <a:gd name="connsiteY3" fmla="*/ 147569 h 182334"/>
                <a:gd name="connsiteX4" fmla="*/ 51060 w 122038"/>
                <a:gd name="connsiteY4" fmla="*/ 104113 h 182334"/>
                <a:gd name="connsiteX5" fmla="*/ 79850 w 122038"/>
                <a:gd name="connsiteY5" fmla="*/ 74418 h 182334"/>
                <a:gd name="connsiteX6" fmla="*/ 87093 w 122038"/>
                <a:gd name="connsiteY6" fmla="*/ 53052 h 182334"/>
                <a:gd name="connsiteX7" fmla="*/ 80756 w 122038"/>
                <a:gd name="connsiteY7" fmla="*/ 35127 h 182334"/>
                <a:gd name="connsiteX8" fmla="*/ 63554 w 122038"/>
                <a:gd name="connsiteY8" fmla="*/ 28971 h 182334"/>
                <a:gd name="connsiteX9" fmla="*/ 46172 w 122038"/>
                <a:gd name="connsiteY9" fmla="*/ 35489 h 182334"/>
                <a:gd name="connsiteX10" fmla="*/ 38748 w 122038"/>
                <a:gd name="connsiteY10" fmla="*/ 57217 h 182334"/>
                <a:gd name="connsiteX11" fmla="*/ 4164 w 122038"/>
                <a:gd name="connsiteY11" fmla="*/ 53777 h 182334"/>
                <a:gd name="connsiteX12" fmla="*/ 23538 w 122038"/>
                <a:gd name="connsiteY12" fmla="*/ 12494 h 182334"/>
                <a:gd name="connsiteX13" fmla="*/ 64460 w 122038"/>
                <a:gd name="connsiteY13" fmla="*/ 0 h 182334"/>
                <a:gd name="connsiteX14" fmla="*/ 106648 w 122038"/>
                <a:gd name="connsiteY14" fmla="*/ 14485 h 182334"/>
                <a:gd name="connsiteX15" fmla="*/ 122039 w 122038"/>
                <a:gd name="connsiteY15" fmla="*/ 50517 h 182334"/>
                <a:gd name="connsiteX16" fmla="*/ 117693 w 122038"/>
                <a:gd name="connsiteY16" fmla="*/ 73875 h 182334"/>
                <a:gd name="connsiteX17" fmla="*/ 103751 w 122038"/>
                <a:gd name="connsiteY17" fmla="*/ 97052 h 182334"/>
                <a:gd name="connsiteX18" fmla="*/ 80937 w 122038"/>
                <a:gd name="connsiteY18" fmla="*/ 120228 h 182334"/>
                <a:gd name="connsiteX19" fmla="*/ 60114 w 122038"/>
                <a:gd name="connsiteY19" fmla="*/ 140327 h 182334"/>
                <a:gd name="connsiteX20" fmla="*/ 53052 w 122038"/>
                <a:gd name="connsiteY20" fmla="*/ 149923 h 182334"/>
                <a:gd name="connsiteX21" fmla="*/ 122039 w 122038"/>
                <a:gd name="connsiteY21" fmla="*/ 149923 h 1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2038" h="182334">
                  <a:moveTo>
                    <a:pt x="121858" y="150104"/>
                  </a:moveTo>
                  <a:lnTo>
                    <a:pt x="121858" y="182334"/>
                  </a:lnTo>
                  <a:lnTo>
                    <a:pt x="0" y="182334"/>
                  </a:lnTo>
                  <a:cubicBezTo>
                    <a:pt x="1267" y="170203"/>
                    <a:pt x="5251" y="158614"/>
                    <a:pt x="11950" y="147569"/>
                  </a:cubicBezTo>
                  <a:cubicBezTo>
                    <a:pt x="18469" y="136705"/>
                    <a:pt x="31505" y="122220"/>
                    <a:pt x="51060" y="104113"/>
                  </a:cubicBezTo>
                  <a:cubicBezTo>
                    <a:pt x="66814" y="89447"/>
                    <a:pt x="76410" y="79669"/>
                    <a:pt x="79850" y="74418"/>
                  </a:cubicBezTo>
                  <a:cubicBezTo>
                    <a:pt x="84558" y="67176"/>
                    <a:pt x="87093" y="60114"/>
                    <a:pt x="87093" y="53052"/>
                  </a:cubicBezTo>
                  <a:cubicBezTo>
                    <a:pt x="87093" y="45267"/>
                    <a:pt x="84920" y="39291"/>
                    <a:pt x="80756" y="35127"/>
                  </a:cubicBezTo>
                  <a:cubicBezTo>
                    <a:pt x="76591" y="30962"/>
                    <a:pt x="70797" y="28971"/>
                    <a:pt x="63554" y="28971"/>
                  </a:cubicBezTo>
                  <a:cubicBezTo>
                    <a:pt x="56311" y="28971"/>
                    <a:pt x="50517" y="31143"/>
                    <a:pt x="46172" y="35489"/>
                  </a:cubicBezTo>
                  <a:cubicBezTo>
                    <a:pt x="41826" y="39835"/>
                    <a:pt x="39472" y="47077"/>
                    <a:pt x="38748" y="57217"/>
                  </a:cubicBezTo>
                  <a:lnTo>
                    <a:pt x="4164" y="53777"/>
                  </a:lnTo>
                  <a:cubicBezTo>
                    <a:pt x="6156" y="34584"/>
                    <a:pt x="12674" y="20823"/>
                    <a:pt x="23538" y="12494"/>
                  </a:cubicBezTo>
                  <a:cubicBezTo>
                    <a:pt x="34403" y="4164"/>
                    <a:pt x="47983" y="0"/>
                    <a:pt x="64460" y="0"/>
                  </a:cubicBezTo>
                  <a:cubicBezTo>
                    <a:pt x="82385" y="0"/>
                    <a:pt x="96508" y="4889"/>
                    <a:pt x="106648" y="14485"/>
                  </a:cubicBezTo>
                  <a:cubicBezTo>
                    <a:pt x="116788" y="24082"/>
                    <a:pt x="122039" y="36213"/>
                    <a:pt x="122039" y="50517"/>
                  </a:cubicBezTo>
                  <a:cubicBezTo>
                    <a:pt x="122039" y="58666"/>
                    <a:pt x="120590" y="66451"/>
                    <a:pt x="117693" y="73875"/>
                  </a:cubicBezTo>
                  <a:cubicBezTo>
                    <a:pt x="114796" y="81299"/>
                    <a:pt x="110088" y="88904"/>
                    <a:pt x="103751" y="97052"/>
                  </a:cubicBezTo>
                  <a:cubicBezTo>
                    <a:pt x="99587" y="102484"/>
                    <a:pt x="91982" y="110089"/>
                    <a:pt x="80937" y="120228"/>
                  </a:cubicBezTo>
                  <a:cubicBezTo>
                    <a:pt x="69891" y="130368"/>
                    <a:pt x="63011" y="136886"/>
                    <a:pt x="60114" y="140327"/>
                  </a:cubicBezTo>
                  <a:cubicBezTo>
                    <a:pt x="57217" y="143586"/>
                    <a:pt x="54863" y="146845"/>
                    <a:pt x="53052" y="149923"/>
                  </a:cubicBezTo>
                  <a:lnTo>
                    <a:pt x="122039" y="149923"/>
                  </a:lnTo>
                  <a:close/>
                </a:path>
              </a:pathLst>
            </a:custGeom>
            <a:solidFill>
              <a:srgbClr val="D71718"/>
            </a:solidFill>
            <a:ln w="18102" cap="flat">
              <a:noFill/>
              <a:prstDash val="solid"/>
              <a:miter/>
            </a:ln>
          </p:spPr>
          <p:txBody>
            <a:bodyPr rtlCol="0" anchor="ctr"/>
            <a:lstStyle/>
            <a:p>
              <a:endParaRPr lang="ja-JP" altLang="en-US" sz="1200"/>
            </a:p>
          </p:txBody>
        </p:sp>
        <p:sp>
          <p:nvSpPr>
            <p:cNvPr id="1503" name="フリーフォーム: 図形 1502">
              <a:extLst>
                <a:ext uri="{FF2B5EF4-FFF2-40B4-BE49-F238E27FC236}">
                  <a16:creationId xmlns:a16="http://schemas.microsoft.com/office/drawing/2014/main" id="{5DA8B0E7-DCAC-D8C1-3636-DF7293F181F3}"/>
                </a:ext>
              </a:extLst>
            </p:cNvPr>
            <p:cNvSpPr/>
            <p:nvPr/>
          </p:nvSpPr>
          <p:spPr>
            <a:xfrm>
              <a:off x="8398905" y="3599716"/>
              <a:ext cx="121314" cy="185412"/>
            </a:xfrm>
            <a:custGeom>
              <a:avLst/>
              <a:gdLst>
                <a:gd name="connsiteX0" fmla="*/ 118237 w 121314"/>
                <a:gd name="connsiteY0" fmla="*/ 44904 h 185412"/>
                <a:gd name="connsiteX1" fmla="*/ 84558 w 121314"/>
                <a:gd name="connsiteY1" fmla="*/ 48707 h 185412"/>
                <a:gd name="connsiteX2" fmla="*/ 78040 w 121314"/>
                <a:gd name="connsiteY2" fmla="*/ 33316 h 185412"/>
                <a:gd name="connsiteX3" fmla="*/ 64460 w 121314"/>
                <a:gd name="connsiteY3" fmla="*/ 28428 h 185412"/>
                <a:gd name="connsiteX4" fmla="*/ 45810 w 121314"/>
                <a:gd name="connsiteY4" fmla="*/ 38386 h 185412"/>
                <a:gd name="connsiteX5" fmla="*/ 36213 w 121314"/>
                <a:gd name="connsiteY5" fmla="*/ 79669 h 185412"/>
                <a:gd name="connsiteX6" fmla="*/ 68443 w 121314"/>
                <a:gd name="connsiteY6" fmla="*/ 64279 h 185412"/>
                <a:gd name="connsiteX7" fmla="*/ 105743 w 121314"/>
                <a:gd name="connsiteY7" fmla="*/ 80937 h 185412"/>
                <a:gd name="connsiteX8" fmla="*/ 121314 w 121314"/>
                <a:gd name="connsiteY8" fmla="*/ 123850 h 185412"/>
                <a:gd name="connsiteX9" fmla="*/ 105018 w 121314"/>
                <a:gd name="connsiteY9" fmla="*/ 168573 h 185412"/>
                <a:gd name="connsiteX10" fmla="*/ 63011 w 121314"/>
                <a:gd name="connsiteY10" fmla="*/ 185412 h 185412"/>
                <a:gd name="connsiteX11" fmla="*/ 17744 w 121314"/>
                <a:gd name="connsiteY11" fmla="*/ 164046 h 185412"/>
                <a:gd name="connsiteX12" fmla="*/ 0 w 121314"/>
                <a:gd name="connsiteY12" fmla="*/ 93974 h 185412"/>
                <a:gd name="connsiteX13" fmla="*/ 18469 w 121314"/>
                <a:gd name="connsiteY13" fmla="*/ 22090 h 185412"/>
                <a:gd name="connsiteX14" fmla="*/ 66451 w 121314"/>
                <a:gd name="connsiteY14" fmla="*/ 0 h 185412"/>
                <a:gd name="connsiteX15" fmla="*/ 100673 w 121314"/>
                <a:gd name="connsiteY15" fmla="*/ 11588 h 185412"/>
                <a:gd name="connsiteX16" fmla="*/ 117874 w 121314"/>
                <a:gd name="connsiteY16" fmla="*/ 45267 h 185412"/>
                <a:gd name="connsiteX17" fmla="*/ 39472 w 121314"/>
                <a:gd name="connsiteY17" fmla="*/ 120771 h 185412"/>
                <a:gd name="connsiteX18" fmla="*/ 47258 w 121314"/>
                <a:gd name="connsiteY18" fmla="*/ 147026 h 185412"/>
                <a:gd name="connsiteX19" fmla="*/ 65003 w 121314"/>
                <a:gd name="connsiteY19" fmla="*/ 156261 h 185412"/>
                <a:gd name="connsiteX20" fmla="*/ 81118 w 121314"/>
                <a:gd name="connsiteY20" fmla="*/ 148656 h 185412"/>
                <a:gd name="connsiteX21" fmla="*/ 87636 w 121314"/>
                <a:gd name="connsiteY21" fmla="*/ 123850 h 185412"/>
                <a:gd name="connsiteX22" fmla="*/ 80756 w 121314"/>
                <a:gd name="connsiteY22" fmla="*/ 97957 h 185412"/>
                <a:gd name="connsiteX23" fmla="*/ 63373 w 121314"/>
                <a:gd name="connsiteY23" fmla="*/ 89809 h 185412"/>
                <a:gd name="connsiteX24" fmla="*/ 46353 w 121314"/>
                <a:gd name="connsiteY24" fmla="*/ 97595 h 185412"/>
                <a:gd name="connsiteX25" fmla="*/ 39472 w 121314"/>
                <a:gd name="connsiteY25" fmla="*/ 12077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314" h="185412">
                  <a:moveTo>
                    <a:pt x="118237" y="44904"/>
                  </a:moveTo>
                  <a:lnTo>
                    <a:pt x="84558" y="48707"/>
                  </a:lnTo>
                  <a:cubicBezTo>
                    <a:pt x="83653" y="41826"/>
                    <a:pt x="81661" y="36576"/>
                    <a:pt x="78040" y="33316"/>
                  </a:cubicBezTo>
                  <a:cubicBezTo>
                    <a:pt x="74418" y="30057"/>
                    <a:pt x="70073" y="28428"/>
                    <a:pt x="64460" y="28428"/>
                  </a:cubicBezTo>
                  <a:cubicBezTo>
                    <a:pt x="57036" y="28428"/>
                    <a:pt x="50880" y="31687"/>
                    <a:pt x="45810" y="38386"/>
                  </a:cubicBezTo>
                  <a:cubicBezTo>
                    <a:pt x="40740" y="45086"/>
                    <a:pt x="37480" y="58666"/>
                    <a:pt x="36213" y="79669"/>
                  </a:cubicBezTo>
                  <a:cubicBezTo>
                    <a:pt x="44904" y="69349"/>
                    <a:pt x="55587" y="64279"/>
                    <a:pt x="68443" y="64279"/>
                  </a:cubicBezTo>
                  <a:cubicBezTo>
                    <a:pt x="82928" y="64279"/>
                    <a:pt x="95422" y="69892"/>
                    <a:pt x="105743" y="80937"/>
                  </a:cubicBezTo>
                  <a:cubicBezTo>
                    <a:pt x="116063" y="91982"/>
                    <a:pt x="121314" y="106286"/>
                    <a:pt x="121314" y="123850"/>
                  </a:cubicBezTo>
                  <a:cubicBezTo>
                    <a:pt x="121314" y="142499"/>
                    <a:pt x="115883" y="157347"/>
                    <a:pt x="105018" y="168573"/>
                  </a:cubicBezTo>
                  <a:cubicBezTo>
                    <a:pt x="94154" y="179799"/>
                    <a:pt x="80212" y="185412"/>
                    <a:pt x="63011" y="185412"/>
                  </a:cubicBezTo>
                  <a:cubicBezTo>
                    <a:pt x="44724" y="185412"/>
                    <a:pt x="29695" y="178351"/>
                    <a:pt x="17744" y="164046"/>
                  </a:cubicBezTo>
                  <a:cubicBezTo>
                    <a:pt x="5975" y="149742"/>
                    <a:pt x="0" y="126384"/>
                    <a:pt x="0" y="93974"/>
                  </a:cubicBezTo>
                  <a:cubicBezTo>
                    <a:pt x="0" y="61563"/>
                    <a:pt x="6156" y="36757"/>
                    <a:pt x="18469" y="22090"/>
                  </a:cubicBezTo>
                  <a:cubicBezTo>
                    <a:pt x="30781" y="7424"/>
                    <a:pt x="46715" y="0"/>
                    <a:pt x="66451" y="0"/>
                  </a:cubicBezTo>
                  <a:cubicBezTo>
                    <a:pt x="80212" y="0"/>
                    <a:pt x="91620" y="3803"/>
                    <a:pt x="100673" y="11588"/>
                  </a:cubicBezTo>
                  <a:cubicBezTo>
                    <a:pt x="109726" y="19374"/>
                    <a:pt x="115520" y="30419"/>
                    <a:pt x="117874" y="45267"/>
                  </a:cubicBezTo>
                  <a:close/>
                  <a:moveTo>
                    <a:pt x="39472" y="120771"/>
                  </a:moveTo>
                  <a:cubicBezTo>
                    <a:pt x="39472" y="131998"/>
                    <a:pt x="42007" y="140870"/>
                    <a:pt x="47258" y="147026"/>
                  </a:cubicBezTo>
                  <a:cubicBezTo>
                    <a:pt x="52509" y="153183"/>
                    <a:pt x="58484" y="156261"/>
                    <a:pt x="65003" y="156261"/>
                  </a:cubicBezTo>
                  <a:cubicBezTo>
                    <a:pt x="71521" y="156261"/>
                    <a:pt x="76772" y="153726"/>
                    <a:pt x="81118" y="148656"/>
                  </a:cubicBezTo>
                  <a:cubicBezTo>
                    <a:pt x="85464" y="143586"/>
                    <a:pt x="87636" y="135438"/>
                    <a:pt x="87636" y="123850"/>
                  </a:cubicBezTo>
                  <a:cubicBezTo>
                    <a:pt x="87636" y="112261"/>
                    <a:pt x="85282" y="103389"/>
                    <a:pt x="80756" y="97957"/>
                  </a:cubicBezTo>
                  <a:cubicBezTo>
                    <a:pt x="76048" y="92525"/>
                    <a:pt x="70435" y="89809"/>
                    <a:pt x="63373" y="89809"/>
                  </a:cubicBezTo>
                  <a:cubicBezTo>
                    <a:pt x="56311" y="89809"/>
                    <a:pt x="51060" y="92344"/>
                    <a:pt x="46353" y="97595"/>
                  </a:cubicBezTo>
                  <a:cubicBezTo>
                    <a:pt x="41645" y="102846"/>
                    <a:pt x="39472" y="110632"/>
                    <a:pt x="39472" y="120771"/>
                  </a:cubicBezTo>
                  <a:close/>
                </a:path>
              </a:pathLst>
            </a:custGeom>
            <a:solidFill>
              <a:srgbClr val="D71718"/>
            </a:solidFill>
            <a:ln w="18102" cap="flat">
              <a:noFill/>
              <a:prstDash val="solid"/>
              <a:miter/>
            </a:ln>
          </p:spPr>
          <p:txBody>
            <a:bodyPr rtlCol="0" anchor="ctr"/>
            <a:lstStyle/>
            <a:p>
              <a:endParaRPr lang="ja-JP" altLang="en-US" sz="1200"/>
            </a:p>
          </p:txBody>
        </p:sp>
        <p:sp>
          <p:nvSpPr>
            <p:cNvPr id="1504" name="フリーフォーム: 図形 1503">
              <a:extLst>
                <a:ext uri="{FF2B5EF4-FFF2-40B4-BE49-F238E27FC236}">
                  <a16:creationId xmlns:a16="http://schemas.microsoft.com/office/drawing/2014/main" id="{586CBBD8-A164-5546-9E05-083AF6748CD2}"/>
                </a:ext>
              </a:extLst>
            </p:cNvPr>
            <p:cNvSpPr/>
            <p:nvPr/>
          </p:nvSpPr>
          <p:spPr>
            <a:xfrm>
              <a:off x="8540680" y="3597001"/>
              <a:ext cx="202432" cy="191930"/>
            </a:xfrm>
            <a:custGeom>
              <a:avLst/>
              <a:gdLst>
                <a:gd name="connsiteX0" fmla="*/ 0 w 202432"/>
                <a:gd name="connsiteY0" fmla="*/ 47983 h 191930"/>
                <a:gd name="connsiteX1" fmla="*/ 10683 w 202432"/>
                <a:gd name="connsiteY1" fmla="*/ 11769 h 191930"/>
                <a:gd name="connsiteX2" fmla="*/ 39654 w 202432"/>
                <a:gd name="connsiteY2" fmla="*/ 0 h 191930"/>
                <a:gd name="connsiteX3" fmla="*/ 69348 w 202432"/>
                <a:gd name="connsiteY3" fmla="*/ 11769 h 191930"/>
                <a:gd name="connsiteX4" fmla="*/ 80032 w 202432"/>
                <a:gd name="connsiteY4" fmla="*/ 47983 h 191930"/>
                <a:gd name="connsiteX5" fmla="*/ 69348 w 202432"/>
                <a:gd name="connsiteY5" fmla="*/ 84196 h 191930"/>
                <a:gd name="connsiteX6" fmla="*/ 40378 w 202432"/>
                <a:gd name="connsiteY6" fmla="*/ 95965 h 191930"/>
                <a:gd name="connsiteX7" fmla="*/ 10683 w 202432"/>
                <a:gd name="connsiteY7" fmla="*/ 84196 h 191930"/>
                <a:gd name="connsiteX8" fmla="*/ 0 w 202432"/>
                <a:gd name="connsiteY8" fmla="*/ 47983 h 191930"/>
                <a:gd name="connsiteX9" fmla="*/ 27160 w 202432"/>
                <a:gd name="connsiteY9" fmla="*/ 47802 h 191930"/>
                <a:gd name="connsiteX10" fmla="*/ 31325 w 202432"/>
                <a:gd name="connsiteY10" fmla="*/ 71521 h 191930"/>
                <a:gd name="connsiteX11" fmla="*/ 39835 w 202432"/>
                <a:gd name="connsiteY11" fmla="*/ 76048 h 191930"/>
                <a:gd name="connsiteX12" fmla="*/ 48526 w 202432"/>
                <a:gd name="connsiteY12" fmla="*/ 71521 h 191930"/>
                <a:gd name="connsiteX13" fmla="*/ 52509 w 202432"/>
                <a:gd name="connsiteY13" fmla="*/ 47802 h 191930"/>
                <a:gd name="connsiteX14" fmla="*/ 48526 w 202432"/>
                <a:gd name="connsiteY14" fmla="*/ 24082 h 191930"/>
                <a:gd name="connsiteX15" fmla="*/ 39835 w 202432"/>
                <a:gd name="connsiteY15" fmla="*/ 19555 h 191930"/>
                <a:gd name="connsiteX16" fmla="*/ 31325 w 202432"/>
                <a:gd name="connsiteY16" fmla="*/ 24082 h 191930"/>
                <a:gd name="connsiteX17" fmla="*/ 27160 w 202432"/>
                <a:gd name="connsiteY17" fmla="*/ 47802 h 191930"/>
                <a:gd name="connsiteX18" fmla="*/ 66270 w 202432"/>
                <a:gd name="connsiteY18" fmla="*/ 191568 h 191930"/>
                <a:gd name="connsiteX19" fmla="*/ 40559 w 202432"/>
                <a:gd name="connsiteY19" fmla="*/ 191568 h 191930"/>
                <a:gd name="connsiteX20" fmla="*/ 137248 w 202432"/>
                <a:gd name="connsiteY20" fmla="*/ 0 h 191930"/>
                <a:gd name="connsiteX21" fmla="*/ 162236 w 202432"/>
                <a:gd name="connsiteY21" fmla="*/ 0 h 191930"/>
                <a:gd name="connsiteX22" fmla="*/ 66270 w 202432"/>
                <a:gd name="connsiteY22" fmla="*/ 191568 h 191930"/>
                <a:gd name="connsiteX23" fmla="*/ 122401 w 202432"/>
                <a:gd name="connsiteY23" fmla="*/ 143948 h 191930"/>
                <a:gd name="connsiteX24" fmla="*/ 133084 w 202432"/>
                <a:gd name="connsiteY24" fmla="*/ 107735 h 191930"/>
                <a:gd name="connsiteX25" fmla="*/ 162417 w 202432"/>
                <a:gd name="connsiteY25" fmla="*/ 95965 h 191930"/>
                <a:gd name="connsiteX26" fmla="*/ 191750 w 202432"/>
                <a:gd name="connsiteY26" fmla="*/ 107735 h 191930"/>
                <a:gd name="connsiteX27" fmla="*/ 202432 w 202432"/>
                <a:gd name="connsiteY27" fmla="*/ 143948 h 191930"/>
                <a:gd name="connsiteX28" fmla="*/ 191750 w 202432"/>
                <a:gd name="connsiteY28" fmla="*/ 180161 h 191930"/>
                <a:gd name="connsiteX29" fmla="*/ 162779 w 202432"/>
                <a:gd name="connsiteY29" fmla="*/ 191931 h 191930"/>
                <a:gd name="connsiteX30" fmla="*/ 133084 w 202432"/>
                <a:gd name="connsiteY30" fmla="*/ 180161 h 191930"/>
                <a:gd name="connsiteX31" fmla="*/ 122401 w 202432"/>
                <a:gd name="connsiteY31" fmla="*/ 143948 h 191930"/>
                <a:gd name="connsiteX32" fmla="*/ 149561 w 202432"/>
                <a:gd name="connsiteY32" fmla="*/ 143948 h 191930"/>
                <a:gd name="connsiteX33" fmla="*/ 153725 w 202432"/>
                <a:gd name="connsiteY33" fmla="*/ 167668 h 191930"/>
                <a:gd name="connsiteX34" fmla="*/ 162236 w 202432"/>
                <a:gd name="connsiteY34" fmla="*/ 172194 h 191930"/>
                <a:gd name="connsiteX35" fmla="*/ 170746 w 202432"/>
                <a:gd name="connsiteY35" fmla="*/ 167668 h 191930"/>
                <a:gd name="connsiteX36" fmla="*/ 174911 w 202432"/>
                <a:gd name="connsiteY36" fmla="*/ 143948 h 191930"/>
                <a:gd name="connsiteX37" fmla="*/ 170927 w 202432"/>
                <a:gd name="connsiteY37" fmla="*/ 120228 h 191930"/>
                <a:gd name="connsiteX38" fmla="*/ 162236 w 202432"/>
                <a:gd name="connsiteY38" fmla="*/ 115702 h 191930"/>
                <a:gd name="connsiteX39" fmla="*/ 153725 w 202432"/>
                <a:gd name="connsiteY39" fmla="*/ 120228 h 191930"/>
                <a:gd name="connsiteX40" fmla="*/ 149561 w 202432"/>
                <a:gd name="connsiteY40" fmla="*/ 143948 h 19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2432" h="191930">
                  <a:moveTo>
                    <a:pt x="0" y="47983"/>
                  </a:moveTo>
                  <a:cubicBezTo>
                    <a:pt x="0" y="31687"/>
                    <a:pt x="3622" y="19736"/>
                    <a:pt x="10683" y="11769"/>
                  </a:cubicBezTo>
                  <a:cubicBezTo>
                    <a:pt x="17745" y="3983"/>
                    <a:pt x="27522" y="0"/>
                    <a:pt x="39654" y="0"/>
                  </a:cubicBezTo>
                  <a:cubicBezTo>
                    <a:pt x="51785" y="0"/>
                    <a:pt x="62106" y="3983"/>
                    <a:pt x="69348" y="11769"/>
                  </a:cubicBezTo>
                  <a:cubicBezTo>
                    <a:pt x="76410" y="19555"/>
                    <a:pt x="80032" y="31687"/>
                    <a:pt x="80032" y="47983"/>
                  </a:cubicBezTo>
                  <a:cubicBezTo>
                    <a:pt x="80032" y="64278"/>
                    <a:pt x="76410" y="76229"/>
                    <a:pt x="69348" y="84196"/>
                  </a:cubicBezTo>
                  <a:cubicBezTo>
                    <a:pt x="62287" y="91982"/>
                    <a:pt x="52509" y="95965"/>
                    <a:pt x="40378" y="95965"/>
                  </a:cubicBezTo>
                  <a:cubicBezTo>
                    <a:pt x="28246" y="95965"/>
                    <a:pt x="17925" y="91982"/>
                    <a:pt x="10683" y="84196"/>
                  </a:cubicBezTo>
                  <a:cubicBezTo>
                    <a:pt x="3622" y="76410"/>
                    <a:pt x="0" y="64278"/>
                    <a:pt x="0" y="47983"/>
                  </a:cubicBezTo>
                  <a:close/>
                  <a:moveTo>
                    <a:pt x="27160" y="47802"/>
                  </a:moveTo>
                  <a:cubicBezTo>
                    <a:pt x="27160" y="59571"/>
                    <a:pt x="28608" y="67538"/>
                    <a:pt x="31325" y="71521"/>
                  </a:cubicBezTo>
                  <a:cubicBezTo>
                    <a:pt x="33316" y="74418"/>
                    <a:pt x="36213" y="76048"/>
                    <a:pt x="39835" y="76048"/>
                  </a:cubicBezTo>
                  <a:cubicBezTo>
                    <a:pt x="43456" y="76048"/>
                    <a:pt x="46353" y="74599"/>
                    <a:pt x="48526" y="71521"/>
                  </a:cubicBezTo>
                  <a:cubicBezTo>
                    <a:pt x="51242" y="67538"/>
                    <a:pt x="52509" y="59571"/>
                    <a:pt x="52509" y="47802"/>
                  </a:cubicBezTo>
                  <a:cubicBezTo>
                    <a:pt x="52509" y="36032"/>
                    <a:pt x="51242" y="28065"/>
                    <a:pt x="48526" y="24082"/>
                  </a:cubicBezTo>
                  <a:cubicBezTo>
                    <a:pt x="46534" y="21004"/>
                    <a:pt x="43637" y="19555"/>
                    <a:pt x="39835" y="19555"/>
                  </a:cubicBezTo>
                  <a:cubicBezTo>
                    <a:pt x="36032" y="19555"/>
                    <a:pt x="33316" y="21004"/>
                    <a:pt x="31325" y="24082"/>
                  </a:cubicBezTo>
                  <a:cubicBezTo>
                    <a:pt x="28608" y="28065"/>
                    <a:pt x="27160" y="36032"/>
                    <a:pt x="27160" y="47802"/>
                  </a:cubicBezTo>
                  <a:close/>
                  <a:moveTo>
                    <a:pt x="66270" y="191568"/>
                  </a:moveTo>
                  <a:lnTo>
                    <a:pt x="40559" y="191568"/>
                  </a:lnTo>
                  <a:lnTo>
                    <a:pt x="137248" y="0"/>
                  </a:lnTo>
                  <a:lnTo>
                    <a:pt x="162236" y="0"/>
                  </a:lnTo>
                  <a:lnTo>
                    <a:pt x="66270" y="191568"/>
                  </a:lnTo>
                  <a:close/>
                  <a:moveTo>
                    <a:pt x="122401" y="143948"/>
                  </a:moveTo>
                  <a:cubicBezTo>
                    <a:pt x="122401" y="127652"/>
                    <a:pt x="126022" y="115702"/>
                    <a:pt x="133084" y="107735"/>
                  </a:cubicBezTo>
                  <a:cubicBezTo>
                    <a:pt x="140145" y="99949"/>
                    <a:pt x="149923" y="95965"/>
                    <a:pt x="162417" y="95965"/>
                  </a:cubicBezTo>
                  <a:cubicBezTo>
                    <a:pt x="174911" y="95965"/>
                    <a:pt x="184688" y="99949"/>
                    <a:pt x="191750" y="107735"/>
                  </a:cubicBezTo>
                  <a:cubicBezTo>
                    <a:pt x="198811" y="115520"/>
                    <a:pt x="202432" y="127652"/>
                    <a:pt x="202432" y="143948"/>
                  </a:cubicBezTo>
                  <a:cubicBezTo>
                    <a:pt x="202432" y="160244"/>
                    <a:pt x="198811" y="172375"/>
                    <a:pt x="191750" y="180161"/>
                  </a:cubicBezTo>
                  <a:cubicBezTo>
                    <a:pt x="184688" y="187947"/>
                    <a:pt x="174911" y="191931"/>
                    <a:pt x="162779" y="191931"/>
                  </a:cubicBezTo>
                  <a:cubicBezTo>
                    <a:pt x="150648" y="191931"/>
                    <a:pt x="140327" y="187947"/>
                    <a:pt x="133084" y="180161"/>
                  </a:cubicBezTo>
                  <a:cubicBezTo>
                    <a:pt x="126022" y="172375"/>
                    <a:pt x="122401" y="160244"/>
                    <a:pt x="122401" y="143948"/>
                  </a:cubicBezTo>
                  <a:close/>
                  <a:moveTo>
                    <a:pt x="149561" y="143948"/>
                  </a:moveTo>
                  <a:cubicBezTo>
                    <a:pt x="149561" y="155717"/>
                    <a:pt x="151010" y="163684"/>
                    <a:pt x="153725" y="167668"/>
                  </a:cubicBezTo>
                  <a:cubicBezTo>
                    <a:pt x="155717" y="170746"/>
                    <a:pt x="158615" y="172194"/>
                    <a:pt x="162236" y="172194"/>
                  </a:cubicBezTo>
                  <a:cubicBezTo>
                    <a:pt x="165857" y="172194"/>
                    <a:pt x="168754" y="170746"/>
                    <a:pt x="170746" y="167668"/>
                  </a:cubicBezTo>
                  <a:cubicBezTo>
                    <a:pt x="173462" y="163684"/>
                    <a:pt x="174911" y="155717"/>
                    <a:pt x="174911" y="143948"/>
                  </a:cubicBezTo>
                  <a:cubicBezTo>
                    <a:pt x="174911" y="132178"/>
                    <a:pt x="173643" y="124212"/>
                    <a:pt x="170927" y="120228"/>
                  </a:cubicBezTo>
                  <a:cubicBezTo>
                    <a:pt x="168935" y="117331"/>
                    <a:pt x="166038" y="115702"/>
                    <a:pt x="162236" y="115702"/>
                  </a:cubicBezTo>
                  <a:cubicBezTo>
                    <a:pt x="158433" y="115702"/>
                    <a:pt x="155717" y="117150"/>
                    <a:pt x="153725" y="120228"/>
                  </a:cubicBezTo>
                  <a:cubicBezTo>
                    <a:pt x="151010" y="124212"/>
                    <a:pt x="149561" y="132178"/>
                    <a:pt x="149561" y="143948"/>
                  </a:cubicBezTo>
                  <a:close/>
                </a:path>
              </a:pathLst>
            </a:custGeom>
            <a:solidFill>
              <a:srgbClr val="D71718"/>
            </a:solidFill>
            <a:ln w="18102" cap="flat">
              <a:noFill/>
              <a:prstDash val="solid"/>
              <a:miter/>
            </a:ln>
          </p:spPr>
          <p:txBody>
            <a:bodyPr rtlCol="0" anchor="ctr"/>
            <a:lstStyle/>
            <a:p>
              <a:endParaRPr lang="ja-JP" altLang="en-US" sz="1200"/>
            </a:p>
          </p:txBody>
        </p:sp>
      </p:grpSp>
      <p:sp>
        <p:nvSpPr>
          <p:cNvPr id="1505" name="フリーフォーム: 図形 1504">
            <a:extLst>
              <a:ext uri="{FF2B5EF4-FFF2-40B4-BE49-F238E27FC236}">
                <a16:creationId xmlns:a16="http://schemas.microsoft.com/office/drawing/2014/main" id="{8E956FC9-9A6B-D8D4-139E-CFE1947D3DA5}"/>
              </a:ext>
            </a:extLst>
          </p:cNvPr>
          <p:cNvSpPr/>
          <p:nvPr/>
        </p:nvSpPr>
        <p:spPr>
          <a:xfrm>
            <a:off x="5287557" y="2976012"/>
            <a:ext cx="79548" cy="123608"/>
          </a:xfrm>
          <a:custGeom>
            <a:avLst/>
            <a:gdLst>
              <a:gd name="connsiteX0" fmla="*/ 30419 w 119322"/>
              <a:gd name="connsiteY0" fmla="*/ 84196 h 185412"/>
              <a:gd name="connsiteX1" fmla="*/ 10864 w 119322"/>
              <a:gd name="connsiteY1" fmla="*/ 68624 h 185412"/>
              <a:gd name="connsiteX2" fmla="*/ 4708 w 119322"/>
              <a:gd name="connsiteY2" fmla="*/ 46715 h 185412"/>
              <a:gd name="connsiteX3" fmla="*/ 18831 w 119322"/>
              <a:gd name="connsiteY3" fmla="*/ 13218 h 185412"/>
              <a:gd name="connsiteX4" fmla="*/ 59028 w 119322"/>
              <a:gd name="connsiteY4" fmla="*/ 0 h 185412"/>
              <a:gd name="connsiteX5" fmla="*/ 99225 w 119322"/>
              <a:gd name="connsiteY5" fmla="*/ 13218 h 185412"/>
              <a:gd name="connsiteX6" fmla="*/ 113529 w 119322"/>
              <a:gd name="connsiteY6" fmla="*/ 46715 h 185412"/>
              <a:gd name="connsiteX7" fmla="*/ 107011 w 119322"/>
              <a:gd name="connsiteY7" fmla="*/ 69168 h 185412"/>
              <a:gd name="connsiteX8" fmla="*/ 88542 w 119322"/>
              <a:gd name="connsiteY8" fmla="*/ 84196 h 185412"/>
              <a:gd name="connsiteX9" fmla="*/ 111537 w 119322"/>
              <a:gd name="connsiteY9" fmla="*/ 101941 h 185412"/>
              <a:gd name="connsiteX10" fmla="*/ 119323 w 119322"/>
              <a:gd name="connsiteY10" fmla="*/ 128738 h 185412"/>
              <a:gd name="connsiteX11" fmla="*/ 103389 w 119322"/>
              <a:gd name="connsiteY11" fmla="*/ 169660 h 185412"/>
              <a:gd name="connsiteX12" fmla="*/ 60657 w 119322"/>
              <a:gd name="connsiteY12" fmla="*/ 185412 h 185412"/>
              <a:gd name="connsiteX13" fmla="*/ 19374 w 119322"/>
              <a:gd name="connsiteY13" fmla="*/ 172376 h 185412"/>
              <a:gd name="connsiteX14" fmla="*/ 0 w 119322"/>
              <a:gd name="connsiteY14" fmla="*/ 130368 h 185412"/>
              <a:gd name="connsiteX15" fmla="*/ 7243 w 119322"/>
              <a:gd name="connsiteY15" fmla="*/ 103389 h 185412"/>
              <a:gd name="connsiteX16" fmla="*/ 30238 w 119322"/>
              <a:gd name="connsiteY16" fmla="*/ 84377 h 185412"/>
              <a:gd name="connsiteX17" fmla="*/ 34403 w 119322"/>
              <a:gd name="connsiteY17" fmla="*/ 126928 h 185412"/>
              <a:gd name="connsiteX18" fmla="*/ 41826 w 119322"/>
              <a:gd name="connsiteY18" fmla="*/ 149380 h 185412"/>
              <a:gd name="connsiteX19" fmla="*/ 60114 w 119322"/>
              <a:gd name="connsiteY19" fmla="*/ 157347 h 185412"/>
              <a:gd name="connsiteX20" fmla="*/ 77859 w 119322"/>
              <a:gd name="connsiteY20" fmla="*/ 149561 h 185412"/>
              <a:gd name="connsiteX21" fmla="*/ 84920 w 119322"/>
              <a:gd name="connsiteY21" fmla="*/ 127290 h 185412"/>
              <a:gd name="connsiteX22" fmla="*/ 77678 w 119322"/>
              <a:gd name="connsiteY22" fmla="*/ 106830 h 185412"/>
              <a:gd name="connsiteX23" fmla="*/ 59571 w 119322"/>
              <a:gd name="connsiteY23" fmla="*/ 99044 h 185412"/>
              <a:gd name="connsiteX24" fmla="*/ 40559 w 119322"/>
              <a:gd name="connsiteY24" fmla="*/ 107916 h 185412"/>
              <a:gd name="connsiteX25" fmla="*/ 34222 w 119322"/>
              <a:gd name="connsiteY25" fmla="*/ 126928 h 185412"/>
              <a:gd name="connsiteX26" fmla="*/ 37662 w 119322"/>
              <a:gd name="connsiteY26" fmla="*/ 49250 h 185412"/>
              <a:gd name="connsiteX27" fmla="*/ 43637 w 119322"/>
              <a:gd name="connsiteY27" fmla="*/ 65546 h 185412"/>
              <a:gd name="connsiteX28" fmla="*/ 59209 w 119322"/>
              <a:gd name="connsiteY28" fmla="*/ 71340 h 185412"/>
              <a:gd name="connsiteX29" fmla="*/ 75143 w 119322"/>
              <a:gd name="connsiteY29" fmla="*/ 65546 h 185412"/>
              <a:gd name="connsiteX30" fmla="*/ 81118 w 119322"/>
              <a:gd name="connsiteY30" fmla="*/ 49250 h 185412"/>
              <a:gd name="connsiteX31" fmla="*/ 75324 w 119322"/>
              <a:gd name="connsiteY31" fmla="*/ 33678 h 185412"/>
              <a:gd name="connsiteX32" fmla="*/ 59752 w 119322"/>
              <a:gd name="connsiteY32" fmla="*/ 27703 h 185412"/>
              <a:gd name="connsiteX33" fmla="*/ 43818 w 119322"/>
              <a:gd name="connsiteY33" fmla="*/ 33678 h 185412"/>
              <a:gd name="connsiteX34" fmla="*/ 37843 w 119322"/>
              <a:gd name="connsiteY34" fmla="*/ 49431 h 18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9322" h="185412">
                <a:moveTo>
                  <a:pt x="30419" y="84196"/>
                </a:moveTo>
                <a:cubicBezTo>
                  <a:pt x="21366" y="80394"/>
                  <a:pt x="14848" y="75143"/>
                  <a:pt x="10864" y="68624"/>
                </a:cubicBezTo>
                <a:cubicBezTo>
                  <a:pt x="6699" y="61925"/>
                  <a:pt x="4708" y="54682"/>
                  <a:pt x="4708" y="46715"/>
                </a:cubicBezTo>
                <a:cubicBezTo>
                  <a:pt x="4708" y="33135"/>
                  <a:pt x="9416" y="21909"/>
                  <a:pt x="18831" y="13218"/>
                </a:cubicBezTo>
                <a:cubicBezTo>
                  <a:pt x="28246" y="4346"/>
                  <a:pt x="41646" y="0"/>
                  <a:pt x="59028" y="0"/>
                </a:cubicBezTo>
                <a:cubicBezTo>
                  <a:pt x="76410" y="0"/>
                  <a:pt x="89628" y="4346"/>
                  <a:pt x="99225" y="13218"/>
                </a:cubicBezTo>
                <a:cubicBezTo>
                  <a:pt x="108821" y="22090"/>
                  <a:pt x="113529" y="33316"/>
                  <a:pt x="113529" y="46715"/>
                </a:cubicBezTo>
                <a:cubicBezTo>
                  <a:pt x="113529" y="55044"/>
                  <a:pt x="111356" y="62649"/>
                  <a:pt x="107011" y="69168"/>
                </a:cubicBezTo>
                <a:cubicBezTo>
                  <a:pt x="102665" y="75686"/>
                  <a:pt x="96509" y="80756"/>
                  <a:pt x="88542" y="84196"/>
                </a:cubicBezTo>
                <a:cubicBezTo>
                  <a:pt x="98682" y="88180"/>
                  <a:pt x="106286" y="94155"/>
                  <a:pt x="111537" y="101941"/>
                </a:cubicBezTo>
                <a:cubicBezTo>
                  <a:pt x="116788" y="109727"/>
                  <a:pt x="119323" y="118599"/>
                  <a:pt x="119323" y="128738"/>
                </a:cubicBezTo>
                <a:cubicBezTo>
                  <a:pt x="119323" y="145397"/>
                  <a:pt x="114072" y="159158"/>
                  <a:pt x="103389" y="169660"/>
                </a:cubicBezTo>
                <a:cubicBezTo>
                  <a:pt x="92706" y="180161"/>
                  <a:pt x="78402" y="185412"/>
                  <a:pt x="60657" y="185412"/>
                </a:cubicBezTo>
                <a:cubicBezTo>
                  <a:pt x="44180" y="185412"/>
                  <a:pt x="30419" y="181067"/>
                  <a:pt x="19374" y="172376"/>
                </a:cubicBezTo>
                <a:cubicBezTo>
                  <a:pt x="6519" y="162055"/>
                  <a:pt x="0" y="148113"/>
                  <a:pt x="0" y="130368"/>
                </a:cubicBezTo>
                <a:cubicBezTo>
                  <a:pt x="0" y="120591"/>
                  <a:pt x="2354" y="111537"/>
                  <a:pt x="7243" y="103389"/>
                </a:cubicBezTo>
                <a:cubicBezTo>
                  <a:pt x="12132" y="95241"/>
                  <a:pt x="19736" y="88904"/>
                  <a:pt x="30238" y="84377"/>
                </a:cubicBezTo>
                <a:close/>
                <a:moveTo>
                  <a:pt x="34403" y="126928"/>
                </a:moveTo>
                <a:cubicBezTo>
                  <a:pt x="34403" y="136524"/>
                  <a:pt x="36938" y="143948"/>
                  <a:pt x="41826" y="149380"/>
                </a:cubicBezTo>
                <a:cubicBezTo>
                  <a:pt x="46716" y="154812"/>
                  <a:pt x="52872" y="157347"/>
                  <a:pt x="60114" y="157347"/>
                </a:cubicBezTo>
                <a:cubicBezTo>
                  <a:pt x="67357" y="157347"/>
                  <a:pt x="73151" y="154812"/>
                  <a:pt x="77859" y="149561"/>
                </a:cubicBezTo>
                <a:cubicBezTo>
                  <a:pt x="82566" y="144491"/>
                  <a:pt x="84920" y="136887"/>
                  <a:pt x="84920" y="127290"/>
                </a:cubicBezTo>
                <a:cubicBezTo>
                  <a:pt x="84920" y="118780"/>
                  <a:pt x="82566" y="111899"/>
                  <a:pt x="77678" y="106830"/>
                </a:cubicBezTo>
                <a:cubicBezTo>
                  <a:pt x="72970" y="101760"/>
                  <a:pt x="66814" y="99044"/>
                  <a:pt x="59571" y="99044"/>
                </a:cubicBezTo>
                <a:cubicBezTo>
                  <a:pt x="51061" y="99044"/>
                  <a:pt x="44724" y="101941"/>
                  <a:pt x="40559" y="107916"/>
                </a:cubicBezTo>
                <a:cubicBezTo>
                  <a:pt x="36395" y="113710"/>
                  <a:pt x="34222" y="120047"/>
                  <a:pt x="34222" y="126928"/>
                </a:cubicBezTo>
                <a:close/>
                <a:moveTo>
                  <a:pt x="37662" y="49250"/>
                </a:moveTo>
                <a:cubicBezTo>
                  <a:pt x="37662" y="56131"/>
                  <a:pt x="39654" y="61563"/>
                  <a:pt x="43637" y="65546"/>
                </a:cubicBezTo>
                <a:cubicBezTo>
                  <a:pt x="47621" y="69349"/>
                  <a:pt x="52690" y="71340"/>
                  <a:pt x="59209" y="71340"/>
                </a:cubicBezTo>
                <a:cubicBezTo>
                  <a:pt x="65727" y="71340"/>
                  <a:pt x="71159" y="69349"/>
                  <a:pt x="75143" y="65546"/>
                </a:cubicBezTo>
                <a:cubicBezTo>
                  <a:pt x="79126" y="61563"/>
                  <a:pt x="81118" y="56131"/>
                  <a:pt x="81118" y="49250"/>
                </a:cubicBezTo>
                <a:cubicBezTo>
                  <a:pt x="81118" y="42732"/>
                  <a:pt x="79126" y="37481"/>
                  <a:pt x="75324" y="33678"/>
                </a:cubicBezTo>
                <a:cubicBezTo>
                  <a:pt x="71522" y="29876"/>
                  <a:pt x="66270" y="27703"/>
                  <a:pt x="59752" y="27703"/>
                </a:cubicBezTo>
                <a:cubicBezTo>
                  <a:pt x="53234" y="27703"/>
                  <a:pt x="47802" y="29695"/>
                  <a:pt x="43818" y="33678"/>
                </a:cubicBezTo>
                <a:cubicBezTo>
                  <a:pt x="39835" y="37662"/>
                  <a:pt x="37843" y="42913"/>
                  <a:pt x="37843" y="49431"/>
                </a:cubicBezTo>
                <a:close/>
              </a:path>
            </a:pathLst>
          </a:custGeom>
          <a:solidFill>
            <a:srgbClr val="D71718"/>
          </a:solidFill>
          <a:ln w="18102" cap="flat">
            <a:noFill/>
            <a:prstDash val="solid"/>
            <a:miter/>
          </a:ln>
        </p:spPr>
        <p:txBody>
          <a:bodyPr rtlCol="0" anchor="ctr"/>
          <a:lstStyle/>
          <a:p>
            <a:endParaRPr lang="ja-JP" altLang="en-US" sz="1200"/>
          </a:p>
        </p:txBody>
      </p:sp>
      <p:sp>
        <p:nvSpPr>
          <p:cNvPr id="1506" name="フリーフォーム: 図形 1505">
            <a:extLst>
              <a:ext uri="{FF2B5EF4-FFF2-40B4-BE49-F238E27FC236}">
                <a16:creationId xmlns:a16="http://schemas.microsoft.com/office/drawing/2014/main" id="{068B7708-38AA-E0A9-6A83-C4623B61F10E}"/>
              </a:ext>
            </a:extLst>
          </p:cNvPr>
          <p:cNvSpPr/>
          <p:nvPr/>
        </p:nvSpPr>
        <p:spPr>
          <a:xfrm>
            <a:off x="5387747" y="2975288"/>
            <a:ext cx="142680" cy="130127"/>
          </a:xfrm>
          <a:custGeom>
            <a:avLst/>
            <a:gdLst>
              <a:gd name="connsiteX0" fmla="*/ 75505 w 214020"/>
              <a:gd name="connsiteY0" fmla="*/ 21728 h 195190"/>
              <a:gd name="connsiteX1" fmla="*/ 2173 w 214020"/>
              <a:gd name="connsiteY1" fmla="*/ 21728 h 195190"/>
              <a:gd name="connsiteX2" fmla="*/ 2173 w 214020"/>
              <a:gd name="connsiteY2" fmla="*/ 0 h 195190"/>
              <a:gd name="connsiteX3" fmla="*/ 214020 w 214020"/>
              <a:gd name="connsiteY3" fmla="*/ 0 h 195190"/>
              <a:gd name="connsiteX4" fmla="*/ 214020 w 214020"/>
              <a:gd name="connsiteY4" fmla="*/ 21728 h 195190"/>
              <a:gd name="connsiteX5" fmla="*/ 98138 w 214020"/>
              <a:gd name="connsiteY5" fmla="*/ 21728 h 195190"/>
              <a:gd name="connsiteX6" fmla="*/ 96146 w 214020"/>
              <a:gd name="connsiteY6" fmla="*/ 63373 h 195190"/>
              <a:gd name="connsiteX7" fmla="*/ 196095 w 214020"/>
              <a:gd name="connsiteY7" fmla="*/ 63373 h 195190"/>
              <a:gd name="connsiteX8" fmla="*/ 185231 w 214020"/>
              <a:gd name="connsiteY8" fmla="*/ 166400 h 195190"/>
              <a:gd name="connsiteX9" fmla="*/ 149561 w 214020"/>
              <a:gd name="connsiteY9" fmla="*/ 195190 h 195190"/>
              <a:gd name="connsiteX10" fmla="*/ 110993 w 214020"/>
              <a:gd name="connsiteY10" fmla="*/ 195190 h 195190"/>
              <a:gd name="connsiteX11" fmla="*/ 107010 w 214020"/>
              <a:gd name="connsiteY11" fmla="*/ 173462 h 195190"/>
              <a:gd name="connsiteX12" fmla="*/ 142680 w 214020"/>
              <a:gd name="connsiteY12" fmla="*/ 173462 h 195190"/>
              <a:gd name="connsiteX13" fmla="*/ 163503 w 214020"/>
              <a:gd name="connsiteY13" fmla="*/ 159520 h 195190"/>
              <a:gd name="connsiteX14" fmla="*/ 172375 w 214020"/>
              <a:gd name="connsiteY14" fmla="*/ 85283 h 195190"/>
              <a:gd name="connsiteX15" fmla="*/ 93068 w 214020"/>
              <a:gd name="connsiteY15" fmla="*/ 85283 h 195190"/>
              <a:gd name="connsiteX16" fmla="*/ 14847 w 214020"/>
              <a:gd name="connsiteY16" fmla="*/ 194285 h 195190"/>
              <a:gd name="connsiteX17" fmla="*/ 0 w 214020"/>
              <a:gd name="connsiteY17" fmla="*/ 172557 h 195190"/>
              <a:gd name="connsiteX18" fmla="*/ 75323 w 214020"/>
              <a:gd name="connsiteY18" fmla="*/ 38930 h 195190"/>
              <a:gd name="connsiteX19" fmla="*/ 75323 w 214020"/>
              <a:gd name="connsiteY19" fmla="*/ 22090 h 19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020" h="195190">
                <a:moveTo>
                  <a:pt x="75505" y="21728"/>
                </a:moveTo>
                <a:lnTo>
                  <a:pt x="2173" y="21728"/>
                </a:lnTo>
                <a:lnTo>
                  <a:pt x="2173" y="0"/>
                </a:lnTo>
                <a:lnTo>
                  <a:pt x="214020" y="0"/>
                </a:lnTo>
                <a:lnTo>
                  <a:pt x="214020" y="21728"/>
                </a:lnTo>
                <a:lnTo>
                  <a:pt x="98138" y="21728"/>
                </a:lnTo>
                <a:cubicBezTo>
                  <a:pt x="98138" y="35670"/>
                  <a:pt x="97413" y="49431"/>
                  <a:pt x="96146" y="63373"/>
                </a:cubicBezTo>
                <a:lnTo>
                  <a:pt x="196095" y="63373"/>
                </a:lnTo>
                <a:cubicBezTo>
                  <a:pt x="196095" y="107011"/>
                  <a:pt x="192473" y="141232"/>
                  <a:pt x="185231" y="166400"/>
                </a:cubicBezTo>
                <a:cubicBezTo>
                  <a:pt x="179980" y="185594"/>
                  <a:pt x="168030" y="195190"/>
                  <a:pt x="149561" y="195190"/>
                </a:cubicBezTo>
                <a:lnTo>
                  <a:pt x="110993" y="195190"/>
                </a:lnTo>
                <a:lnTo>
                  <a:pt x="107010" y="173462"/>
                </a:lnTo>
                <a:lnTo>
                  <a:pt x="142680" y="173462"/>
                </a:lnTo>
                <a:cubicBezTo>
                  <a:pt x="153907" y="173462"/>
                  <a:pt x="160787" y="168935"/>
                  <a:pt x="163503" y="159520"/>
                </a:cubicBezTo>
                <a:cubicBezTo>
                  <a:pt x="168754" y="141775"/>
                  <a:pt x="171832" y="116969"/>
                  <a:pt x="172375" y="85283"/>
                </a:cubicBezTo>
                <a:lnTo>
                  <a:pt x="93068" y="85283"/>
                </a:lnTo>
                <a:cubicBezTo>
                  <a:pt x="82566" y="135438"/>
                  <a:pt x="56493" y="171832"/>
                  <a:pt x="14847" y="194285"/>
                </a:cubicBezTo>
                <a:lnTo>
                  <a:pt x="0" y="172557"/>
                </a:lnTo>
                <a:cubicBezTo>
                  <a:pt x="50155" y="147388"/>
                  <a:pt x="75323" y="102846"/>
                  <a:pt x="75323" y="38930"/>
                </a:cubicBezTo>
                <a:lnTo>
                  <a:pt x="75323" y="22090"/>
                </a:lnTo>
                <a:close/>
              </a:path>
            </a:pathLst>
          </a:custGeom>
          <a:solidFill>
            <a:srgbClr val="D71718"/>
          </a:solidFill>
          <a:ln w="18102" cap="flat">
            <a:noFill/>
            <a:prstDash val="solid"/>
            <a:miter/>
          </a:ln>
        </p:spPr>
        <p:txBody>
          <a:bodyPr rtlCol="0" anchor="ctr"/>
          <a:lstStyle/>
          <a:p>
            <a:endParaRPr lang="ja-JP" altLang="en-US" sz="1200"/>
          </a:p>
        </p:txBody>
      </p:sp>
      <p:sp>
        <p:nvSpPr>
          <p:cNvPr id="1507" name="フリーフォーム: 図形 1506">
            <a:extLst>
              <a:ext uri="{FF2B5EF4-FFF2-40B4-BE49-F238E27FC236}">
                <a16:creationId xmlns:a16="http://schemas.microsoft.com/office/drawing/2014/main" id="{6FC872BE-1192-9756-B588-5E0CD5467E6F}"/>
              </a:ext>
            </a:extLst>
          </p:cNvPr>
          <p:cNvSpPr/>
          <p:nvPr/>
        </p:nvSpPr>
        <p:spPr>
          <a:xfrm>
            <a:off x="5387747" y="2975288"/>
            <a:ext cx="142680" cy="130127"/>
          </a:xfrm>
          <a:custGeom>
            <a:avLst/>
            <a:gdLst>
              <a:gd name="connsiteX0" fmla="*/ 75505 w 214020"/>
              <a:gd name="connsiteY0" fmla="*/ 21728 h 195190"/>
              <a:gd name="connsiteX1" fmla="*/ 2173 w 214020"/>
              <a:gd name="connsiteY1" fmla="*/ 21728 h 195190"/>
              <a:gd name="connsiteX2" fmla="*/ 2173 w 214020"/>
              <a:gd name="connsiteY2" fmla="*/ 0 h 195190"/>
              <a:gd name="connsiteX3" fmla="*/ 214020 w 214020"/>
              <a:gd name="connsiteY3" fmla="*/ 0 h 195190"/>
              <a:gd name="connsiteX4" fmla="*/ 214020 w 214020"/>
              <a:gd name="connsiteY4" fmla="*/ 21728 h 195190"/>
              <a:gd name="connsiteX5" fmla="*/ 98138 w 214020"/>
              <a:gd name="connsiteY5" fmla="*/ 21728 h 195190"/>
              <a:gd name="connsiteX6" fmla="*/ 96146 w 214020"/>
              <a:gd name="connsiteY6" fmla="*/ 63373 h 195190"/>
              <a:gd name="connsiteX7" fmla="*/ 196095 w 214020"/>
              <a:gd name="connsiteY7" fmla="*/ 63373 h 195190"/>
              <a:gd name="connsiteX8" fmla="*/ 185231 w 214020"/>
              <a:gd name="connsiteY8" fmla="*/ 166400 h 195190"/>
              <a:gd name="connsiteX9" fmla="*/ 149561 w 214020"/>
              <a:gd name="connsiteY9" fmla="*/ 195190 h 195190"/>
              <a:gd name="connsiteX10" fmla="*/ 110993 w 214020"/>
              <a:gd name="connsiteY10" fmla="*/ 195190 h 195190"/>
              <a:gd name="connsiteX11" fmla="*/ 107010 w 214020"/>
              <a:gd name="connsiteY11" fmla="*/ 173462 h 195190"/>
              <a:gd name="connsiteX12" fmla="*/ 142680 w 214020"/>
              <a:gd name="connsiteY12" fmla="*/ 173462 h 195190"/>
              <a:gd name="connsiteX13" fmla="*/ 163503 w 214020"/>
              <a:gd name="connsiteY13" fmla="*/ 159520 h 195190"/>
              <a:gd name="connsiteX14" fmla="*/ 172375 w 214020"/>
              <a:gd name="connsiteY14" fmla="*/ 85283 h 195190"/>
              <a:gd name="connsiteX15" fmla="*/ 93068 w 214020"/>
              <a:gd name="connsiteY15" fmla="*/ 85283 h 195190"/>
              <a:gd name="connsiteX16" fmla="*/ 14847 w 214020"/>
              <a:gd name="connsiteY16" fmla="*/ 194285 h 195190"/>
              <a:gd name="connsiteX17" fmla="*/ 0 w 214020"/>
              <a:gd name="connsiteY17" fmla="*/ 172557 h 195190"/>
              <a:gd name="connsiteX18" fmla="*/ 75323 w 214020"/>
              <a:gd name="connsiteY18" fmla="*/ 38930 h 195190"/>
              <a:gd name="connsiteX19" fmla="*/ 75323 w 214020"/>
              <a:gd name="connsiteY19" fmla="*/ 22090 h 19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020" h="195190">
                <a:moveTo>
                  <a:pt x="75505" y="21728"/>
                </a:moveTo>
                <a:lnTo>
                  <a:pt x="2173" y="21728"/>
                </a:lnTo>
                <a:lnTo>
                  <a:pt x="2173" y="0"/>
                </a:lnTo>
                <a:lnTo>
                  <a:pt x="214020" y="0"/>
                </a:lnTo>
                <a:lnTo>
                  <a:pt x="214020" y="21728"/>
                </a:lnTo>
                <a:lnTo>
                  <a:pt x="98138" y="21728"/>
                </a:lnTo>
                <a:cubicBezTo>
                  <a:pt x="98138" y="35670"/>
                  <a:pt x="97413" y="49431"/>
                  <a:pt x="96146" y="63373"/>
                </a:cubicBezTo>
                <a:lnTo>
                  <a:pt x="196095" y="63373"/>
                </a:lnTo>
                <a:cubicBezTo>
                  <a:pt x="196095" y="107011"/>
                  <a:pt x="192473" y="141232"/>
                  <a:pt x="185231" y="166400"/>
                </a:cubicBezTo>
                <a:cubicBezTo>
                  <a:pt x="179980" y="185594"/>
                  <a:pt x="168030" y="195190"/>
                  <a:pt x="149561" y="195190"/>
                </a:cubicBezTo>
                <a:lnTo>
                  <a:pt x="110993" y="195190"/>
                </a:lnTo>
                <a:lnTo>
                  <a:pt x="107010" y="173462"/>
                </a:lnTo>
                <a:lnTo>
                  <a:pt x="142680" y="173462"/>
                </a:lnTo>
                <a:cubicBezTo>
                  <a:pt x="153907" y="173462"/>
                  <a:pt x="160787" y="168935"/>
                  <a:pt x="163503" y="159520"/>
                </a:cubicBezTo>
                <a:cubicBezTo>
                  <a:pt x="168754" y="141775"/>
                  <a:pt x="171832" y="116969"/>
                  <a:pt x="172375" y="85283"/>
                </a:cubicBezTo>
                <a:lnTo>
                  <a:pt x="93068" y="85283"/>
                </a:lnTo>
                <a:cubicBezTo>
                  <a:pt x="82566" y="135438"/>
                  <a:pt x="56493" y="171832"/>
                  <a:pt x="14847" y="194285"/>
                </a:cubicBezTo>
                <a:lnTo>
                  <a:pt x="0" y="172557"/>
                </a:lnTo>
                <a:cubicBezTo>
                  <a:pt x="50155" y="147388"/>
                  <a:pt x="75323" y="102846"/>
                  <a:pt x="75323" y="38930"/>
                </a:cubicBezTo>
                <a:lnTo>
                  <a:pt x="75323" y="22090"/>
                </a:lnTo>
                <a:close/>
              </a:path>
            </a:pathLst>
          </a:custGeom>
          <a:noFill/>
          <a:ln w="0" cap="sq">
            <a:solidFill>
              <a:srgbClr val="D71718"/>
            </a:solidFill>
            <a:prstDash val="solid"/>
            <a:miter/>
          </a:ln>
        </p:spPr>
        <p:txBody>
          <a:bodyPr rtlCol="0" anchor="ctr"/>
          <a:lstStyle/>
          <a:p>
            <a:endParaRPr lang="ja-JP" altLang="en-US" sz="1200"/>
          </a:p>
        </p:txBody>
      </p:sp>
      <p:sp>
        <p:nvSpPr>
          <p:cNvPr id="1508" name="フリーフォーム: 図形 1507">
            <a:extLst>
              <a:ext uri="{FF2B5EF4-FFF2-40B4-BE49-F238E27FC236}">
                <a16:creationId xmlns:a16="http://schemas.microsoft.com/office/drawing/2014/main" id="{E222F20B-4E13-5E66-83C2-88F86C2DA91E}"/>
              </a:ext>
            </a:extLst>
          </p:cNvPr>
          <p:cNvSpPr/>
          <p:nvPr/>
        </p:nvSpPr>
        <p:spPr>
          <a:xfrm>
            <a:off x="5556139" y="2967321"/>
            <a:ext cx="145336" cy="139300"/>
          </a:xfrm>
          <a:custGeom>
            <a:avLst/>
            <a:gdLst>
              <a:gd name="connsiteX0" fmla="*/ 94336 w 218004"/>
              <a:gd name="connsiteY0" fmla="*/ 0 h 208950"/>
              <a:gd name="connsiteX1" fmla="*/ 116064 w 218004"/>
              <a:gd name="connsiteY1" fmla="*/ 0 h 208950"/>
              <a:gd name="connsiteX2" fmla="*/ 116969 w 218004"/>
              <a:gd name="connsiteY2" fmla="*/ 7967 h 208950"/>
              <a:gd name="connsiteX3" fmla="*/ 116969 w 218004"/>
              <a:gd name="connsiteY3" fmla="*/ 48526 h 208950"/>
              <a:gd name="connsiteX4" fmla="*/ 218004 w 218004"/>
              <a:gd name="connsiteY4" fmla="*/ 184145 h 208950"/>
              <a:gd name="connsiteX5" fmla="*/ 206054 w 218004"/>
              <a:gd name="connsiteY5" fmla="*/ 208951 h 208950"/>
              <a:gd name="connsiteX6" fmla="*/ 109003 w 218004"/>
              <a:gd name="connsiteY6" fmla="*/ 101035 h 208950"/>
              <a:gd name="connsiteX7" fmla="*/ 14848 w 218004"/>
              <a:gd name="connsiteY7" fmla="*/ 208951 h 208950"/>
              <a:gd name="connsiteX8" fmla="*/ 0 w 218004"/>
              <a:gd name="connsiteY8" fmla="*/ 187223 h 208950"/>
              <a:gd name="connsiteX9" fmla="*/ 94155 w 218004"/>
              <a:gd name="connsiteY9" fmla="*/ 51604 h 208950"/>
              <a:gd name="connsiteX10" fmla="*/ 94155 w 218004"/>
              <a:gd name="connsiteY10" fmla="*/ 181 h 20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004" h="208950">
                <a:moveTo>
                  <a:pt x="94336" y="0"/>
                </a:moveTo>
                <a:lnTo>
                  <a:pt x="116064" y="0"/>
                </a:lnTo>
                <a:cubicBezTo>
                  <a:pt x="122583" y="1267"/>
                  <a:pt x="122944" y="3983"/>
                  <a:pt x="116969" y="7967"/>
                </a:cubicBezTo>
                <a:lnTo>
                  <a:pt x="116969" y="48526"/>
                </a:lnTo>
                <a:cubicBezTo>
                  <a:pt x="121496" y="111899"/>
                  <a:pt x="155174" y="157166"/>
                  <a:pt x="218004" y="184145"/>
                </a:cubicBezTo>
                <a:lnTo>
                  <a:pt x="206054" y="208951"/>
                </a:lnTo>
                <a:cubicBezTo>
                  <a:pt x="160425" y="189214"/>
                  <a:pt x="128196" y="153182"/>
                  <a:pt x="109003" y="101035"/>
                </a:cubicBezTo>
                <a:cubicBezTo>
                  <a:pt x="95060" y="150466"/>
                  <a:pt x="63736" y="186499"/>
                  <a:pt x="14848" y="208951"/>
                </a:cubicBezTo>
                <a:lnTo>
                  <a:pt x="0" y="187223"/>
                </a:lnTo>
                <a:cubicBezTo>
                  <a:pt x="62649" y="162779"/>
                  <a:pt x="94155" y="117512"/>
                  <a:pt x="94155" y="51604"/>
                </a:cubicBezTo>
                <a:lnTo>
                  <a:pt x="94155" y="181"/>
                </a:lnTo>
                <a:close/>
              </a:path>
            </a:pathLst>
          </a:custGeom>
          <a:solidFill>
            <a:srgbClr val="D71718"/>
          </a:solidFill>
          <a:ln w="18102" cap="flat">
            <a:noFill/>
            <a:prstDash val="solid"/>
            <a:miter/>
          </a:ln>
        </p:spPr>
        <p:txBody>
          <a:bodyPr rtlCol="0" anchor="ctr"/>
          <a:lstStyle/>
          <a:p>
            <a:endParaRPr lang="ja-JP" altLang="en-US" sz="1200"/>
          </a:p>
        </p:txBody>
      </p:sp>
      <p:sp>
        <p:nvSpPr>
          <p:cNvPr id="1509" name="フリーフォーム: 図形 1508">
            <a:extLst>
              <a:ext uri="{FF2B5EF4-FFF2-40B4-BE49-F238E27FC236}">
                <a16:creationId xmlns:a16="http://schemas.microsoft.com/office/drawing/2014/main" id="{E323BA79-6226-D4A6-A916-F6D2EA5F5193}"/>
              </a:ext>
            </a:extLst>
          </p:cNvPr>
          <p:cNvSpPr/>
          <p:nvPr/>
        </p:nvSpPr>
        <p:spPr>
          <a:xfrm>
            <a:off x="5556139" y="2967321"/>
            <a:ext cx="145336" cy="139300"/>
          </a:xfrm>
          <a:custGeom>
            <a:avLst/>
            <a:gdLst>
              <a:gd name="connsiteX0" fmla="*/ 94336 w 218004"/>
              <a:gd name="connsiteY0" fmla="*/ 0 h 208950"/>
              <a:gd name="connsiteX1" fmla="*/ 116064 w 218004"/>
              <a:gd name="connsiteY1" fmla="*/ 0 h 208950"/>
              <a:gd name="connsiteX2" fmla="*/ 116969 w 218004"/>
              <a:gd name="connsiteY2" fmla="*/ 7967 h 208950"/>
              <a:gd name="connsiteX3" fmla="*/ 116969 w 218004"/>
              <a:gd name="connsiteY3" fmla="*/ 48526 h 208950"/>
              <a:gd name="connsiteX4" fmla="*/ 218004 w 218004"/>
              <a:gd name="connsiteY4" fmla="*/ 184145 h 208950"/>
              <a:gd name="connsiteX5" fmla="*/ 206054 w 218004"/>
              <a:gd name="connsiteY5" fmla="*/ 208951 h 208950"/>
              <a:gd name="connsiteX6" fmla="*/ 109003 w 218004"/>
              <a:gd name="connsiteY6" fmla="*/ 101035 h 208950"/>
              <a:gd name="connsiteX7" fmla="*/ 14848 w 218004"/>
              <a:gd name="connsiteY7" fmla="*/ 208951 h 208950"/>
              <a:gd name="connsiteX8" fmla="*/ 0 w 218004"/>
              <a:gd name="connsiteY8" fmla="*/ 187223 h 208950"/>
              <a:gd name="connsiteX9" fmla="*/ 94155 w 218004"/>
              <a:gd name="connsiteY9" fmla="*/ 51604 h 208950"/>
              <a:gd name="connsiteX10" fmla="*/ 94155 w 218004"/>
              <a:gd name="connsiteY10" fmla="*/ 181 h 20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004" h="208950">
                <a:moveTo>
                  <a:pt x="94336" y="0"/>
                </a:moveTo>
                <a:lnTo>
                  <a:pt x="116064" y="0"/>
                </a:lnTo>
                <a:cubicBezTo>
                  <a:pt x="122583" y="1267"/>
                  <a:pt x="122944" y="3983"/>
                  <a:pt x="116969" y="7967"/>
                </a:cubicBezTo>
                <a:lnTo>
                  <a:pt x="116969" y="48526"/>
                </a:lnTo>
                <a:cubicBezTo>
                  <a:pt x="121496" y="111899"/>
                  <a:pt x="155174" y="157166"/>
                  <a:pt x="218004" y="184145"/>
                </a:cubicBezTo>
                <a:lnTo>
                  <a:pt x="206054" y="208951"/>
                </a:lnTo>
                <a:cubicBezTo>
                  <a:pt x="160425" y="189214"/>
                  <a:pt x="128196" y="153182"/>
                  <a:pt x="109003" y="101035"/>
                </a:cubicBezTo>
                <a:cubicBezTo>
                  <a:pt x="95060" y="150466"/>
                  <a:pt x="63736" y="186499"/>
                  <a:pt x="14848" y="208951"/>
                </a:cubicBezTo>
                <a:lnTo>
                  <a:pt x="0" y="187223"/>
                </a:lnTo>
                <a:cubicBezTo>
                  <a:pt x="62649" y="162779"/>
                  <a:pt x="94155" y="117512"/>
                  <a:pt x="94155" y="51604"/>
                </a:cubicBezTo>
                <a:lnTo>
                  <a:pt x="94155" y="181"/>
                </a:lnTo>
                <a:close/>
              </a:path>
            </a:pathLst>
          </a:custGeom>
          <a:noFill/>
          <a:ln w="0" cap="sq">
            <a:solidFill>
              <a:srgbClr val="D71718"/>
            </a:solidFill>
            <a:prstDash val="solid"/>
            <a:miter/>
          </a:ln>
        </p:spPr>
        <p:txBody>
          <a:bodyPr rtlCol="0" anchor="ctr"/>
          <a:lstStyle/>
          <a:p>
            <a:endParaRPr lang="ja-JP" altLang="en-US" sz="1200"/>
          </a:p>
        </p:txBody>
      </p:sp>
      <p:sp>
        <p:nvSpPr>
          <p:cNvPr id="1510" name="フリーフォーム: 図形 1509">
            <a:extLst>
              <a:ext uri="{FF2B5EF4-FFF2-40B4-BE49-F238E27FC236}">
                <a16:creationId xmlns:a16="http://schemas.microsoft.com/office/drawing/2014/main" id="{90F1FDA4-D108-F031-ED45-76F0B9D202A2}"/>
              </a:ext>
            </a:extLst>
          </p:cNvPr>
          <p:cNvSpPr/>
          <p:nvPr/>
        </p:nvSpPr>
        <p:spPr>
          <a:xfrm>
            <a:off x="5720669" y="2959475"/>
            <a:ext cx="147267" cy="153786"/>
          </a:xfrm>
          <a:custGeom>
            <a:avLst/>
            <a:gdLst>
              <a:gd name="connsiteX0" fmla="*/ 77315 w 220901"/>
              <a:gd name="connsiteY0" fmla="*/ 155355 h 230679"/>
              <a:gd name="connsiteX1" fmla="*/ 80212 w 220901"/>
              <a:gd name="connsiteY1" fmla="*/ 173100 h 230679"/>
              <a:gd name="connsiteX2" fmla="*/ 12856 w 220901"/>
              <a:gd name="connsiteY2" fmla="*/ 190844 h 230679"/>
              <a:gd name="connsiteX3" fmla="*/ 7967 w 220901"/>
              <a:gd name="connsiteY3" fmla="*/ 194828 h 230679"/>
              <a:gd name="connsiteX4" fmla="*/ 0 w 220901"/>
              <a:gd name="connsiteY4" fmla="*/ 172013 h 230679"/>
              <a:gd name="connsiteX5" fmla="*/ 29695 w 220901"/>
              <a:gd name="connsiteY5" fmla="*/ 166038 h 230679"/>
              <a:gd name="connsiteX6" fmla="*/ 29695 w 220901"/>
              <a:gd name="connsiteY6" fmla="*/ 85826 h 230679"/>
              <a:gd name="connsiteX7" fmla="*/ 2897 w 220901"/>
              <a:gd name="connsiteY7" fmla="*/ 85826 h 230679"/>
              <a:gd name="connsiteX8" fmla="*/ 2897 w 220901"/>
              <a:gd name="connsiteY8" fmla="*/ 66995 h 230679"/>
              <a:gd name="connsiteX9" fmla="*/ 29695 w 220901"/>
              <a:gd name="connsiteY9" fmla="*/ 66995 h 230679"/>
              <a:gd name="connsiteX10" fmla="*/ 29695 w 220901"/>
              <a:gd name="connsiteY10" fmla="*/ 5613 h 230679"/>
              <a:gd name="connsiteX11" fmla="*/ 48526 w 220901"/>
              <a:gd name="connsiteY11" fmla="*/ 5613 h 230679"/>
              <a:gd name="connsiteX12" fmla="*/ 49431 w 220901"/>
              <a:gd name="connsiteY12" fmla="*/ 11588 h 230679"/>
              <a:gd name="connsiteX13" fmla="*/ 49431 w 220901"/>
              <a:gd name="connsiteY13" fmla="*/ 66995 h 230679"/>
              <a:gd name="connsiteX14" fmla="*/ 72245 w 220901"/>
              <a:gd name="connsiteY14" fmla="*/ 66995 h 230679"/>
              <a:gd name="connsiteX15" fmla="*/ 72245 w 220901"/>
              <a:gd name="connsiteY15" fmla="*/ 85826 h 230679"/>
              <a:gd name="connsiteX16" fmla="*/ 49431 w 220901"/>
              <a:gd name="connsiteY16" fmla="*/ 85826 h 230679"/>
              <a:gd name="connsiteX17" fmla="*/ 49431 w 220901"/>
              <a:gd name="connsiteY17" fmla="*/ 162055 h 230679"/>
              <a:gd name="connsiteX18" fmla="*/ 77135 w 220901"/>
              <a:gd name="connsiteY18" fmla="*/ 155174 h 230679"/>
              <a:gd name="connsiteX19" fmla="*/ 114977 w 220901"/>
              <a:gd name="connsiteY19" fmla="*/ 39473 h 230679"/>
              <a:gd name="connsiteX20" fmla="*/ 98138 w 220901"/>
              <a:gd name="connsiteY20" fmla="*/ 16658 h 230679"/>
              <a:gd name="connsiteX21" fmla="*/ 114977 w 220901"/>
              <a:gd name="connsiteY21" fmla="*/ 3803 h 230679"/>
              <a:gd name="connsiteX22" fmla="*/ 133809 w 220901"/>
              <a:gd name="connsiteY22" fmla="*/ 28609 h 230679"/>
              <a:gd name="connsiteX23" fmla="*/ 118961 w 220901"/>
              <a:gd name="connsiteY23" fmla="*/ 39473 h 230679"/>
              <a:gd name="connsiteX24" fmla="*/ 176359 w 220901"/>
              <a:gd name="connsiteY24" fmla="*/ 39473 h 230679"/>
              <a:gd name="connsiteX25" fmla="*/ 162417 w 220901"/>
              <a:gd name="connsiteY25" fmla="*/ 32592 h 230679"/>
              <a:gd name="connsiteX26" fmla="*/ 175272 w 220901"/>
              <a:gd name="connsiteY26" fmla="*/ 0 h 230679"/>
              <a:gd name="connsiteX27" fmla="*/ 196095 w 220901"/>
              <a:gd name="connsiteY27" fmla="*/ 8872 h 230679"/>
              <a:gd name="connsiteX28" fmla="*/ 193198 w 220901"/>
              <a:gd name="connsiteY28" fmla="*/ 13761 h 230679"/>
              <a:gd name="connsiteX29" fmla="*/ 180342 w 220901"/>
              <a:gd name="connsiteY29" fmla="*/ 39473 h 230679"/>
              <a:gd name="connsiteX30" fmla="*/ 220902 w 220901"/>
              <a:gd name="connsiteY30" fmla="*/ 39473 h 230679"/>
              <a:gd name="connsiteX31" fmla="*/ 220902 w 220901"/>
              <a:gd name="connsiteY31" fmla="*/ 122582 h 230679"/>
              <a:gd name="connsiteX32" fmla="*/ 80212 w 220901"/>
              <a:gd name="connsiteY32" fmla="*/ 122582 h 230679"/>
              <a:gd name="connsiteX33" fmla="*/ 80212 w 220901"/>
              <a:gd name="connsiteY33" fmla="*/ 39473 h 230679"/>
              <a:gd name="connsiteX34" fmla="*/ 114796 w 220901"/>
              <a:gd name="connsiteY34" fmla="*/ 39473 h 230679"/>
              <a:gd name="connsiteX35" fmla="*/ 209132 w 220901"/>
              <a:gd name="connsiteY35" fmla="*/ 228687 h 230679"/>
              <a:gd name="connsiteX36" fmla="*/ 189396 w 220901"/>
              <a:gd name="connsiteY36" fmla="*/ 228687 h 230679"/>
              <a:gd name="connsiteX37" fmla="*/ 189396 w 220901"/>
              <a:gd name="connsiteY37" fmla="*/ 222712 h 230679"/>
              <a:gd name="connsiteX38" fmla="*/ 113167 w 220901"/>
              <a:gd name="connsiteY38" fmla="*/ 222712 h 230679"/>
              <a:gd name="connsiteX39" fmla="*/ 113167 w 220901"/>
              <a:gd name="connsiteY39" fmla="*/ 230679 h 230679"/>
              <a:gd name="connsiteX40" fmla="*/ 93430 w 220901"/>
              <a:gd name="connsiteY40" fmla="*/ 230679 h 230679"/>
              <a:gd name="connsiteX41" fmla="*/ 93430 w 220901"/>
              <a:gd name="connsiteY41" fmla="*/ 136524 h 230679"/>
              <a:gd name="connsiteX42" fmla="*/ 209313 w 220901"/>
              <a:gd name="connsiteY42" fmla="*/ 136524 h 230679"/>
              <a:gd name="connsiteX43" fmla="*/ 209313 w 220901"/>
              <a:gd name="connsiteY43" fmla="*/ 228687 h 230679"/>
              <a:gd name="connsiteX44" fmla="*/ 140870 w 220901"/>
              <a:gd name="connsiteY44" fmla="*/ 73151 h 230679"/>
              <a:gd name="connsiteX45" fmla="*/ 140870 w 220901"/>
              <a:gd name="connsiteY45" fmla="*/ 55406 h 230679"/>
              <a:gd name="connsiteX46" fmla="*/ 100311 w 220901"/>
              <a:gd name="connsiteY46" fmla="*/ 55406 h 230679"/>
              <a:gd name="connsiteX47" fmla="*/ 100311 w 220901"/>
              <a:gd name="connsiteY47" fmla="*/ 73151 h 230679"/>
              <a:gd name="connsiteX48" fmla="*/ 140870 w 220901"/>
              <a:gd name="connsiteY48" fmla="*/ 73151 h 230679"/>
              <a:gd name="connsiteX49" fmla="*/ 140870 w 220901"/>
              <a:gd name="connsiteY49" fmla="*/ 106830 h 230679"/>
              <a:gd name="connsiteX50" fmla="*/ 140870 w 220901"/>
              <a:gd name="connsiteY50" fmla="*/ 89085 h 230679"/>
              <a:gd name="connsiteX51" fmla="*/ 100311 w 220901"/>
              <a:gd name="connsiteY51" fmla="*/ 89085 h 230679"/>
              <a:gd name="connsiteX52" fmla="*/ 100311 w 220901"/>
              <a:gd name="connsiteY52" fmla="*/ 106830 h 230679"/>
              <a:gd name="connsiteX53" fmla="*/ 140870 w 220901"/>
              <a:gd name="connsiteY53" fmla="*/ 106830 h 230679"/>
              <a:gd name="connsiteX54" fmla="*/ 189396 w 220901"/>
              <a:gd name="connsiteY54" fmla="*/ 171108 h 230679"/>
              <a:gd name="connsiteX55" fmla="*/ 189396 w 220901"/>
              <a:gd name="connsiteY55" fmla="*/ 152277 h 230679"/>
              <a:gd name="connsiteX56" fmla="*/ 113167 w 220901"/>
              <a:gd name="connsiteY56" fmla="*/ 152277 h 230679"/>
              <a:gd name="connsiteX57" fmla="*/ 113167 w 220901"/>
              <a:gd name="connsiteY57" fmla="*/ 171108 h 230679"/>
              <a:gd name="connsiteX58" fmla="*/ 189396 w 220901"/>
              <a:gd name="connsiteY58" fmla="*/ 171108 h 230679"/>
              <a:gd name="connsiteX59" fmla="*/ 189396 w 220901"/>
              <a:gd name="connsiteY59" fmla="*/ 206778 h 230679"/>
              <a:gd name="connsiteX60" fmla="*/ 189396 w 220901"/>
              <a:gd name="connsiteY60" fmla="*/ 187042 h 230679"/>
              <a:gd name="connsiteX61" fmla="*/ 113167 w 220901"/>
              <a:gd name="connsiteY61" fmla="*/ 187042 h 230679"/>
              <a:gd name="connsiteX62" fmla="*/ 113167 w 220901"/>
              <a:gd name="connsiteY62" fmla="*/ 206778 h 230679"/>
              <a:gd name="connsiteX63" fmla="*/ 189396 w 220901"/>
              <a:gd name="connsiteY63" fmla="*/ 206778 h 230679"/>
              <a:gd name="connsiteX64" fmla="*/ 201346 w 220901"/>
              <a:gd name="connsiteY64" fmla="*/ 73151 h 230679"/>
              <a:gd name="connsiteX65" fmla="*/ 201346 w 220901"/>
              <a:gd name="connsiteY65" fmla="*/ 55406 h 230679"/>
              <a:gd name="connsiteX66" fmla="*/ 160787 w 220901"/>
              <a:gd name="connsiteY66" fmla="*/ 55406 h 230679"/>
              <a:gd name="connsiteX67" fmla="*/ 160787 w 220901"/>
              <a:gd name="connsiteY67" fmla="*/ 73151 h 230679"/>
              <a:gd name="connsiteX68" fmla="*/ 201346 w 220901"/>
              <a:gd name="connsiteY68" fmla="*/ 73151 h 230679"/>
              <a:gd name="connsiteX69" fmla="*/ 201346 w 220901"/>
              <a:gd name="connsiteY69" fmla="*/ 106830 h 230679"/>
              <a:gd name="connsiteX70" fmla="*/ 201346 w 220901"/>
              <a:gd name="connsiteY70" fmla="*/ 89085 h 230679"/>
              <a:gd name="connsiteX71" fmla="*/ 160787 w 220901"/>
              <a:gd name="connsiteY71" fmla="*/ 89085 h 230679"/>
              <a:gd name="connsiteX72" fmla="*/ 160787 w 220901"/>
              <a:gd name="connsiteY72" fmla="*/ 106830 h 230679"/>
              <a:gd name="connsiteX73" fmla="*/ 201346 w 220901"/>
              <a:gd name="connsiteY73" fmla="*/ 106830 h 2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20901" h="230679">
                <a:moveTo>
                  <a:pt x="77315" y="155355"/>
                </a:moveTo>
                <a:lnTo>
                  <a:pt x="80212" y="173100"/>
                </a:lnTo>
                <a:lnTo>
                  <a:pt x="12856" y="190844"/>
                </a:lnTo>
                <a:cubicBezTo>
                  <a:pt x="12132" y="196095"/>
                  <a:pt x="10502" y="197363"/>
                  <a:pt x="7967" y="194828"/>
                </a:cubicBezTo>
                <a:lnTo>
                  <a:pt x="0" y="172013"/>
                </a:lnTo>
                <a:lnTo>
                  <a:pt x="29695" y="166038"/>
                </a:lnTo>
                <a:lnTo>
                  <a:pt x="29695" y="85826"/>
                </a:lnTo>
                <a:lnTo>
                  <a:pt x="2897" y="85826"/>
                </a:lnTo>
                <a:lnTo>
                  <a:pt x="2897" y="66995"/>
                </a:lnTo>
                <a:lnTo>
                  <a:pt x="29695" y="66995"/>
                </a:lnTo>
                <a:lnTo>
                  <a:pt x="29695" y="5613"/>
                </a:lnTo>
                <a:lnTo>
                  <a:pt x="48526" y="5613"/>
                </a:lnTo>
                <a:cubicBezTo>
                  <a:pt x="53777" y="6337"/>
                  <a:pt x="54139" y="8329"/>
                  <a:pt x="49431" y="11588"/>
                </a:cubicBezTo>
                <a:lnTo>
                  <a:pt x="49431" y="66995"/>
                </a:lnTo>
                <a:lnTo>
                  <a:pt x="72245" y="66995"/>
                </a:lnTo>
                <a:lnTo>
                  <a:pt x="72245" y="85826"/>
                </a:lnTo>
                <a:lnTo>
                  <a:pt x="49431" y="85826"/>
                </a:lnTo>
                <a:lnTo>
                  <a:pt x="49431" y="162055"/>
                </a:lnTo>
                <a:lnTo>
                  <a:pt x="77135" y="155174"/>
                </a:lnTo>
                <a:close/>
                <a:moveTo>
                  <a:pt x="114977" y="39473"/>
                </a:moveTo>
                <a:cubicBezTo>
                  <a:pt x="110270" y="31506"/>
                  <a:pt x="104657" y="23901"/>
                  <a:pt x="98138" y="16658"/>
                </a:cubicBezTo>
                <a:lnTo>
                  <a:pt x="114977" y="3803"/>
                </a:lnTo>
                <a:cubicBezTo>
                  <a:pt x="123488" y="11770"/>
                  <a:pt x="129825" y="19917"/>
                  <a:pt x="133809" y="28609"/>
                </a:cubicBezTo>
                <a:lnTo>
                  <a:pt x="118961" y="39473"/>
                </a:lnTo>
                <a:lnTo>
                  <a:pt x="176359" y="39473"/>
                </a:lnTo>
                <a:lnTo>
                  <a:pt x="162417" y="32592"/>
                </a:lnTo>
                <a:cubicBezTo>
                  <a:pt x="168392" y="20642"/>
                  <a:pt x="172557" y="9778"/>
                  <a:pt x="175272" y="0"/>
                </a:cubicBezTo>
                <a:lnTo>
                  <a:pt x="196095" y="8872"/>
                </a:lnTo>
                <a:cubicBezTo>
                  <a:pt x="198811" y="11588"/>
                  <a:pt x="197725" y="13218"/>
                  <a:pt x="193198" y="13761"/>
                </a:cubicBezTo>
                <a:cubicBezTo>
                  <a:pt x="190482" y="20279"/>
                  <a:pt x="186318" y="28971"/>
                  <a:pt x="180342" y="39473"/>
                </a:cubicBezTo>
                <a:lnTo>
                  <a:pt x="220902" y="39473"/>
                </a:lnTo>
                <a:lnTo>
                  <a:pt x="220902" y="122582"/>
                </a:lnTo>
                <a:lnTo>
                  <a:pt x="80212" y="122582"/>
                </a:lnTo>
                <a:lnTo>
                  <a:pt x="80212" y="39473"/>
                </a:lnTo>
                <a:lnTo>
                  <a:pt x="114796" y="39473"/>
                </a:lnTo>
                <a:close/>
                <a:moveTo>
                  <a:pt x="209132" y="228687"/>
                </a:moveTo>
                <a:lnTo>
                  <a:pt x="189396" y="228687"/>
                </a:lnTo>
                <a:lnTo>
                  <a:pt x="189396" y="222712"/>
                </a:lnTo>
                <a:lnTo>
                  <a:pt x="113167" y="222712"/>
                </a:lnTo>
                <a:lnTo>
                  <a:pt x="113167" y="230679"/>
                </a:lnTo>
                <a:lnTo>
                  <a:pt x="93430" y="230679"/>
                </a:lnTo>
                <a:lnTo>
                  <a:pt x="93430" y="136524"/>
                </a:lnTo>
                <a:lnTo>
                  <a:pt x="209313" y="136524"/>
                </a:lnTo>
                <a:lnTo>
                  <a:pt x="209313" y="228687"/>
                </a:lnTo>
                <a:close/>
                <a:moveTo>
                  <a:pt x="140870" y="73151"/>
                </a:moveTo>
                <a:lnTo>
                  <a:pt x="140870" y="55406"/>
                </a:lnTo>
                <a:lnTo>
                  <a:pt x="100311" y="55406"/>
                </a:lnTo>
                <a:lnTo>
                  <a:pt x="100311" y="73151"/>
                </a:lnTo>
                <a:lnTo>
                  <a:pt x="140870" y="73151"/>
                </a:lnTo>
                <a:close/>
                <a:moveTo>
                  <a:pt x="140870" y="106830"/>
                </a:moveTo>
                <a:lnTo>
                  <a:pt x="140870" y="89085"/>
                </a:lnTo>
                <a:lnTo>
                  <a:pt x="100311" y="89085"/>
                </a:lnTo>
                <a:lnTo>
                  <a:pt x="100311" y="106830"/>
                </a:lnTo>
                <a:lnTo>
                  <a:pt x="140870" y="106830"/>
                </a:lnTo>
                <a:close/>
                <a:moveTo>
                  <a:pt x="189396" y="171108"/>
                </a:moveTo>
                <a:lnTo>
                  <a:pt x="189396" y="152277"/>
                </a:lnTo>
                <a:lnTo>
                  <a:pt x="113167" y="152277"/>
                </a:lnTo>
                <a:lnTo>
                  <a:pt x="113167" y="171108"/>
                </a:lnTo>
                <a:lnTo>
                  <a:pt x="189396" y="171108"/>
                </a:lnTo>
                <a:close/>
                <a:moveTo>
                  <a:pt x="189396" y="206778"/>
                </a:moveTo>
                <a:lnTo>
                  <a:pt x="189396" y="187042"/>
                </a:lnTo>
                <a:lnTo>
                  <a:pt x="113167" y="187042"/>
                </a:lnTo>
                <a:lnTo>
                  <a:pt x="113167" y="206778"/>
                </a:lnTo>
                <a:lnTo>
                  <a:pt x="189396" y="206778"/>
                </a:lnTo>
                <a:close/>
                <a:moveTo>
                  <a:pt x="201346" y="73151"/>
                </a:moveTo>
                <a:lnTo>
                  <a:pt x="201346" y="55406"/>
                </a:lnTo>
                <a:lnTo>
                  <a:pt x="160787" y="55406"/>
                </a:lnTo>
                <a:lnTo>
                  <a:pt x="160787" y="73151"/>
                </a:lnTo>
                <a:lnTo>
                  <a:pt x="201346" y="73151"/>
                </a:lnTo>
                <a:close/>
                <a:moveTo>
                  <a:pt x="201346" y="106830"/>
                </a:moveTo>
                <a:lnTo>
                  <a:pt x="201346" y="89085"/>
                </a:lnTo>
                <a:lnTo>
                  <a:pt x="160787" y="89085"/>
                </a:lnTo>
                <a:lnTo>
                  <a:pt x="160787" y="106830"/>
                </a:lnTo>
                <a:lnTo>
                  <a:pt x="201346" y="106830"/>
                </a:lnTo>
                <a:close/>
              </a:path>
            </a:pathLst>
          </a:custGeom>
          <a:solidFill>
            <a:srgbClr val="D71718"/>
          </a:solidFill>
          <a:ln w="18102" cap="flat">
            <a:noFill/>
            <a:prstDash val="solid"/>
            <a:miter/>
          </a:ln>
        </p:spPr>
        <p:txBody>
          <a:bodyPr rtlCol="0" anchor="ctr"/>
          <a:lstStyle/>
          <a:p>
            <a:endParaRPr lang="ja-JP" altLang="en-US" sz="1200"/>
          </a:p>
        </p:txBody>
      </p:sp>
      <p:sp>
        <p:nvSpPr>
          <p:cNvPr id="1511" name="フリーフォーム: 図形 1510">
            <a:extLst>
              <a:ext uri="{FF2B5EF4-FFF2-40B4-BE49-F238E27FC236}">
                <a16:creationId xmlns:a16="http://schemas.microsoft.com/office/drawing/2014/main" id="{BFFBB54F-2792-D35C-B1AE-46E166F13967}"/>
              </a:ext>
            </a:extLst>
          </p:cNvPr>
          <p:cNvSpPr/>
          <p:nvPr/>
        </p:nvSpPr>
        <p:spPr>
          <a:xfrm>
            <a:off x="5720669" y="2959475"/>
            <a:ext cx="147267" cy="153786"/>
          </a:xfrm>
          <a:custGeom>
            <a:avLst/>
            <a:gdLst>
              <a:gd name="connsiteX0" fmla="*/ 77315 w 220901"/>
              <a:gd name="connsiteY0" fmla="*/ 155355 h 230679"/>
              <a:gd name="connsiteX1" fmla="*/ 80212 w 220901"/>
              <a:gd name="connsiteY1" fmla="*/ 173100 h 230679"/>
              <a:gd name="connsiteX2" fmla="*/ 12856 w 220901"/>
              <a:gd name="connsiteY2" fmla="*/ 190844 h 230679"/>
              <a:gd name="connsiteX3" fmla="*/ 7967 w 220901"/>
              <a:gd name="connsiteY3" fmla="*/ 194828 h 230679"/>
              <a:gd name="connsiteX4" fmla="*/ 0 w 220901"/>
              <a:gd name="connsiteY4" fmla="*/ 172013 h 230679"/>
              <a:gd name="connsiteX5" fmla="*/ 29695 w 220901"/>
              <a:gd name="connsiteY5" fmla="*/ 166038 h 230679"/>
              <a:gd name="connsiteX6" fmla="*/ 29695 w 220901"/>
              <a:gd name="connsiteY6" fmla="*/ 85826 h 230679"/>
              <a:gd name="connsiteX7" fmla="*/ 2897 w 220901"/>
              <a:gd name="connsiteY7" fmla="*/ 85826 h 230679"/>
              <a:gd name="connsiteX8" fmla="*/ 2897 w 220901"/>
              <a:gd name="connsiteY8" fmla="*/ 66995 h 230679"/>
              <a:gd name="connsiteX9" fmla="*/ 29695 w 220901"/>
              <a:gd name="connsiteY9" fmla="*/ 66995 h 230679"/>
              <a:gd name="connsiteX10" fmla="*/ 29695 w 220901"/>
              <a:gd name="connsiteY10" fmla="*/ 5613 h 230679"/>
              <a:gd name="connsiteX11" fmla="*/ 48526 w 220901"/>
              <a:gd name="connsiteY11" fmla="*/ 5613 h 230679"/>
              <a:gd name="connsiteX12" fmla="*/ 49431 w 220901"/>
              <a:gd name="connsiteY12" fmla="*/ 11588 h 230679"/>
              <a:gd name="connsiteX13" fmla="*/ 49431 w 220901"/>
              <a:gd name="connsiteY13" fmla="*/ 66995 h 230679"/>
              <a:gd name="connsiteX14" fmla="*/ 72245 w 220901"/>
              <a:gd name="connsiteY14" fmla="*/ 66995 h 230679"/>
              <a:gd name="connsiteX15" fmla="*/ 72245 w 220901"/>
              <a:gd name="connsiteY15" fmla="*/ 85826 h 230679"/>
              <a:gd name="connsiteX16" fmla="*/ 49431 w 220901"/>
              <a:gd name="connsiteY16" fmla="*/ 85826 h 230679"/>
              <a:gd name="connsiteX17" fmla="*/ 49431 w 220901"/>
              <a:gd name="connsiteY17" fmla="*/ 162055 h 230679"/>
              <a:gd name="connsiteX18" fmla="*/ 77135 w 220901"/>
              <a:gd name="connsiteY18" fmla="*/ 155174 h 230679"/>
              <a:gd name="connsiteX19" fmla="*/ 114977 w 220901"/>
              <a:gd name="connsiteY19" fmla="*/ 39473 h 230679"/>
              <a:gd name="connsiteX20" fmla="*/ 98138 w 220901"/>
              <a:gd name="connsiteY20" fmla="*/ 16658 h 230679"/>
              <a:gd name="connsiteX21" fmla="*/ 114977 w 220901"/>
              <a:gd name="connsiteY21" fmla="*/ 3803 h 230679"/>
              <a:gd name="connsiteX22" fmla="*/ 133809 w 220901"/>
              <a:gd name="connsiteY22" fmla="*/ 28609 h 230679"/>
              <a:gd name="connsiteX23" fmla="*/ 118961 w 220901"/>
              <a:gd name="connsiteY23" fmla="*/ 39473 h 230679"/>
              <a:gd name="connsiteX24" fmla="*/ 176359 w 220901"/>
              <a:gd name="connsiteY24" fmla="*/ 39473 h 230679"/>
              <a:gd name="connsiteX25" fmla="*/ 162417 w 220901"/>
              <a:gd name="connsiteY25" fmla="*/ 32592 h 230679"/>
              <a:gd name="connsiteX26" fmla="*/ 175272 w 220901"/>
              <a:gd name="connsiteY26" fmla="*/ 0 h 230679"/>
              <a:gd name="connsiteX27" fmla="*/ 196095 w 220901"/>
              <a:gd name="connsiteY27" fmla="*/ 8872 h 230679"/>
              <a:gd name="connsiteX28" fmla="*/ 193198 w 220901"/>
              <a:gd name="connsiteY28" fmla="*/ 13761 h 230679"/>
              <a:gd name="connsiteX29" fmla="*/ 180342 w 220901"/>
              <a:gd name="connsiteY29" fmla="*/ 39473 h 230679"/>
              <a:gd name="connsiteX30" fmla="*/ 220902 w 220901"/>
              <a:gd name="connsiteY30" fmla="*/ 39473 h 230679"/>
              <a:gd name="connsiteX31" fmla="*/ 220902 w 220901"/>
              <a:gd name="connsiteY31" fmla="*/ 122582 h 230679"/>
              <a:gd name="connsiteX32" fmla="*/ 80212 w 220901"/>
              <a:gd name="connsiteY32" fmla="*/ 122582 h 230679"/>
              <a:gd name="connsiteX33" fmla="*/ 80212 w 220901"/>
              <a:gd name="connsiteY33" fmla="*/ 39473 h 230679"/>
              <a:gd name="connsiteX34" fmla="*/ 114796 w 220901"/>
              <a:gd name="connsiteY34" fmla="*/ 39473 h 230679"/>
              <a:gd name="connsiteX35" fmla="*/ 209132 w 220901"/>
              <a:gd name="connsiteY35" fmla="*/ 228687 h 230679"/>
              <a:gd name="connsiteX36" fmla="*/ 189396 w 220901"/>
              <a:gd name="connsiteY36" fmla="*/ 228687 h 230679"/>
              <a:gd name="connsiteX37" fmla="*/ 189396 w 220901"/>
              <a:gd name="connsiteY37" fmla="*/ 222712 h 230679"/>
              <a:gd name="connsiteX38" fmla="*/ 113167 w 220901"/>
              <a:gd name="connsiteY38" fmla="*/ 222712 h 230679"/>
              <a:gd name="connsiteX39" fmla="*/ 113167 w 220901"/>
              <a:gd name="connsiteY39" fmla="*/ 230679 h 230679"/>
              <a:gd name="connsiteX40" fmla="*/ 93430 w 220901"/>
              <a:gd name="connsiteY40" fmla="*/ 230679 h 230679"/>
              <a:gd name="connsiteX41" fmla="*/ 93430 w 220901"/>
              <a:gd name="connsiteY41" fmla="*/ 136524 h 230679"/>
              <a:gd name="connsiteX42" fmla="*/ 209313 w 220901"/>
              <a:gd name="connsiteY42" fmla="*/ 136524 h 230679"/>
              <a:gd name="connsiteX43" fmla="*/ 209313 w 220901"/>
              <a:gd name="connsiteY43" fmla="*/ 228687 h 230679"/>
              <a:gd name="connsiteX44" fmla="*/ 140870 w 220901"/>
              <a:gd name="connsiteY44" fmla="*/ 73151 h 230679"/>
              <a:gd name="connsiteX45" fmla="*/ 140870 w 220901"/>
              <a:gd name="connsiteY45" fmla="*/ 55406 h 230679"/>
              <a:gd name="connsiteX46" fmla="*/ 100311 w 220901"/>
              <a:gd name="connsiteY46" fmla="*/ 55406 h 230679"/>
              <a:gd name="connsiteX47" fmla="*/ 100311 w 220901"/>
              <a:gd name="connsiteY47" fmla="*/ 73151 h 230679"/>
              <a:gd name="connsiteX48" fmla="*/ 140870 w 220901"/>
              <a:gd name="connsiteY48" fmla="*/ 73151 h 230679"/>
              <a:gd name="connsiteX49" fmla="*/ 140870 w 220901"/>
              <a:gd name="connsiteY49" fmla="*/ 106830 h 230679"/>
              <a:gd name="connsiteX50" fmla="*/ 140870 w 220901"/>
              <a:gd name="connsiteY50" fmla="*/ 89085 h 230679"/>
              <a:gd name="connsiteX51" fmla="*/ 100311 w 220901"/>
              <a:gd name="connsiteY51" fmla="*/ 89085 h 230679"/>
              <a:gd name="connsiteX52" fmla="*/ 100311 w 220901"/>
              <a:gd name="connsiteY52" fmla="*/ 106830 h 230679"/>
              <a:gd name="connsiteX53" fmla="*/ 140870 w 220901"/>
              <a:gd name="connsiteY53" fmla="*/ 106830 h 230679"/>
              <a:gd name="connsiteX54" fmla="*/ 189396 w 220901"/>
              <a:gd name="connsiteY54" fmla="*/ 171108 h 230679"/>
              <a:gd name="connsiteX55" fmla="*/ 189396 w 220901"/>
              <a:gd name="connsiteY55" fmla="*/ 152277 h 230679"/>
              <a:gd name="connsiteX56" fmla="*/ 113167 w 220901"/>
              <a:gd name="connsiteY56" fmla="*/ 152277 h 230679"/>
              <a:gd name="connsiteX57" fmla="*/ 113167 w 220901"/>
              <a:gd name="connsiteY57" fmla="*/ 171108 h 230679"/>
              <a:gd name="connsiteX58" fmla="*/ 189396 w 220901"/>
              <a:gd name="connsiteY58" fmla="*/ 171108 h 230679"/>
              <a:gd name="connsiteX59" fmla="*/ 189396 w 220901"/>
              <a:gd name="connsiteY59" fmla="*/ 206778 h 230679"/>
              <a:gd name="connsiteX60" fmla="*/ 189396 w 220901"/>
              <a:gd name="connsiteY60" fmla="*/ 187042 h 230679"/>
              <a:gd name="connsiteX61" fmla="*/ 113167 w 220901"/>
              <a:gd name="connsiteY61" fmla="*/ 187042 h 230679"/>
              <a:gd name="connsiteX62" fmla="*/ 113167 w 220901"/>
              <a:gd name="connsiteY62" fmla="*/ 206778 h 230679"/>
              <a:gd name="connsiteX63" fmla="*/ 189396 w 220901"/>
              <a:gd name="connsiteY63" fmla="*/ 206778 h 230679"/>
              <a:gd name="connsiteX64" fmla="*/ 201346 w 220901"/>
              <a:gd name="connsiteY64" fmla="*/ 73151 h 230679"/>
              <a:gd name="connsiteX65" fmla="*/ 201346 w 220901"/>
              <a:gd name="connsiteY65" fmla="*/ 55406 h 230679"/>
              <a:gd name="connsiteX66" fmla="*/ 160787 w 220901"/>
              <a:gd name="connsiteY66" fmla="*/ 55406 h 230679"/>
              <a:gd name="connsiteX67" fmla="*/ 160787 w 220901"/>
              <a:gd name="connsiteY67" fmla="*/ 73151 h 230679"/>
              <a:gd name="connsiteX68" fmla="*/ 201346 w 220901"/>
              <a:gd name="connsiteY68" fmla="*/ 73151 h 230679"/>
              <a:gd name="connsiteX69" fmla="*/ 201346 w 220901"/>
              <a:gd name="connsiteY69" fmla="*/ 106830 h 230679"/>
              <a:gd name="connsiteX70" fmla="*/ 201346 w 220901"/>
              <a:gd name="connsiteY70" fmla="*/ 89085 h 230679"/>
              <a:gd name="connsiteX71" fmla="*/ 160787 w 220901"/>
              <a:gd name="connsiteY71" fmla="*/ 89085 h 230679"/>
              <a:gd name="connsiteX72" fmla="*/ 160787 w 220901"/>
              <a:gd name="connsiteY72" fmla="*/ 106830 h 230679"/>
              <a:gd name="connsiteX73" fmla="*/ 201346 w 220901"/>
              <a:gd name="connsiteY73" fmla="*/ 106830 h 2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20901" h="230679">
                <a:moveTo>
                  <a:pt x="77315" y="155355"/>
                </a:moveTo>
                <a:lnTo>
                  <a:pt x="80212" y="173100"/>
                </a:lnTo>
                <a:lnTo>
                  <a:pt x="12856" y="190844"/>
                </a:lnTo>
                <a:cubicBezTo>
                  <a:pt x="12132" y="196095"/>
                  <a:pt x="10502" y="197363"/>
                  <a:pt x="7967" y="194828"/>
                </a:cubicBezTo>
                <a:lnTo>
                  <a:pt x="0" y="172013"/>
                </a:lnTo>
                <a:lnTo>
                  <a:pt x="29695" y="166038"/>
                </a:lnTo>
                <a:lnTo>
                  <a:pt x="29695" y="85826"/>
                </a:lnTo>
                <a:lnTo>
                  <a:pt x="2897" y="85826"/>
                </a:lnTo>
                <a:lnTo>
                  <a:pt x="2897" y="66995"/>
                </a:lnTo>
                <a:lnTo>
                  <a:pt x="29695" y="66995"/>
                </a:lnTo>
                <a:lnTo>
                  <a:pt x="29695" y="5613"/>
                </a:lnTo>
                <a:lnTo>
                  <a:pt x="48526" y="5613"/>
                </a:lnTo>
                <a:cubicBezTo>
                  <a:pt x="53777" y="6337"/>
                  <a:pt x="54139" y="8329"/>
                  <a:pt x="49431" y="11588"/>
                </a:cubicBezTo>
                <a:lnTo>
                  <a:pt x="49431" y="66995"/>
                </a:lnTo>
                <a:lnTo>
                  <a:pt x="72245" y="66995"/>
                </a:lnTo>
                <a:lnTo>
                  <a:pt x="72245" y="85826"/>
                </a:lnTo>
                <a:lnTo>
                  <a:pt x="49431" y="85826"/>
                </a:lnTo>
                <a:lnTo>
                  <a:pt x="49431" y="162055"/>
                </a:lnTo>
                <a:lnTo>
                  <a:pt x="77135" y="155174"/>
                </a:lnTo>
                <a:close/>
                <a:moveTo>
                  <a:pt x="114977" y="39473"/>
                </a:moveTo>
                <a:cubicBezTo>
                  <a:pt x="110270" y="31506"/>
                  <a:pt x="104657" y="23901"/>
                  <a:pt x="98138" y="16658"/>
                </a:cubicBezTo>
                <a:lnTo>
                  <a:pt x="114977" y="3803"/>
                </a:lnTo>
                <a:cubicBezTo>
                  <a:pt x="123488" y="11770"/>
                  <a:pt x="129825" y="19917"/>
                  <a:pt x="133809" y="28609"/>
                </a:cubicBezTo>
                <a:lnTo>
                  <a:pt x="118961" y="39473"/>
                </a:lnTo>
                <a:lnTo>
                  <a:pt x="176359" y="39473"/>
                </a:lnTo>
                <a:lnTo>
                  <a:pt x="162417" y="32592"/>
                </a:lnTo>
                <a:cubicBezTo>
                  <a:pt x="168392" y="20642"/>
                  <a:pt x="172557" y="9778"/>
                  <a:pt x="175272" y="0"/>
                </a:cubicBezTo>
                <a:lnTo>
                  <a:pt x="196095" y="8872"/>
                </a:lnTo>
                <a:cubicBezTo>
                  <a:pt x="198811" y="11588"/>
                  <a:pt x="197725" y="13218"/>
                  <a:pt x="193198" y="13761"/>
                </a:cubicBezTo>
                <a:cubicBezTo>
                  <a:pt x="190482" y="20279"/>
                  <a:pt x="186318" y="28971"/>
                  <a:pt x="180342" y="39473"/>
                </a:cubicBezTo>
                <a:lnTo>
                  <a:pt x="220902" y="39473"/>
                </a:lnTo>
                <a:lnTo>
                  <a:pt x="220902" y="122582"/>
                </a:lnTo>
                <a:lnTo>
                  <a:pt x="80212" y="122582"/>
                </a:lnTo>
                <a:lnTo>
                  <a:pt x="80212" y="39473"/>
                </a:lnTo>
                <a:lnTo>
                  <a:pt x="114796" y="39473"/>
                </a:lnTo>
                <a:close/>
                <a:moveTo>
                  <a:pt x="209132" y="228687"/>
                </a:moveTo>
                <a:lnTo>
                  <a:pt x="189396" y="228687"/>
                </a:lnTo>
                <a:lnTo>
                  <a:pt x="189396" y="222712"/>
                </a:lnTo>
                <a:lnTo>
                  <a:pt x="113167" y="222712"/>
                </a:lnTo>
                <a:lnTo>
                  <a:pt x="113167" y="230679"/>
                </a:lnTo>
                <a:lnTo>
                  <a:pt x="93430" y="230679"/>
                </a:lnTo>
                <a:lnTo>
                  <a:pt x="93430" y="136524"/>
                </a:lnTo>
                <a:lnTo>
                  <a:pt x="209313" y="136524"/>
                </a:lnTo>
                <a:lnTo>
                  <a:pt x="209313" y="228687"/>
                </a:lnTo>
                <a:close/>
                <a:moveTo>
                  <a:pt x="140870" y="73151"/>
                </a:moveTo>
                <a:lnTo>
                  <a:pt x="140870" y="55406"/>
                </a:lnTo>
                <a:lnTo>
                  <a:pt x="100311" y="55406"/>
                </a:lnTo>
                <a:lnTo>
                  <a:pt x="100311" y="73151"/>
                </a:lnTo>
                <a:lnTo>
                  <a:pt x="140870" y="73151"/>
                </a:lnTo>
                <a:close/>
                <a:moveTo>
                  <a:pt x="140870" y="106830"/>
                </a:moveTo>
                <a:lnTo>
                  <a:pt x="140870" y="89085"/>
                </a:lnTo>
                <a:lnTo>
                  <a:pt x="100311" y="89085"/>
                </a:lnTo>
                <a:lnTo>
                  <a:pt x="100311" y="106830"/>
                </a:lnTo>
                <a:lnTo>
                  <a:pt x="140870" y="106830"/>
                </a:lnTo>
                <a:close/>
                <a:moveTo>
                  <a:pt x="189396" y="171108"/>
                </a:moveTo>
                <a:lnTo>
                  <a:pt x="189396" y="152277"/>
                </a:lnTo>
                <a:lnTo>
                  <a:pt x="113167" y="152277"/>
                </a:lnTo>
                <a:lnTo>
                  <a:pt x="113167" y="171108"/>
                </a:lnTo>
                <a:lnTo>
                  <a:pt x="189396" y="171108"/>
                </a:lnTo>
                <a:close/>
                <a:moveTo>
                  <a:pt x="189396" y="206778"/>
                </a:moveTo>
                <a:lnTo>
                  <a:pt x="189396" y="187042"/>
                </a:lnTo>
                <a:lnTo>
                  <a:pt x="113167" y="187042"/>
                </a:lnTo>
                <a:lnTo>
                  <a:pt x="113167" y="206778"/>
                </a:lnTo>
                <a:lnTo>
                  <a:pt x="189396" y="206778"/>
                </a:lnTo>
                <a:close/>
                <a:moveTo>
                  <a:pt x="201346" y="73151"/>
                </a:moveTo>
                <a:lnTo>
                  <a:pt x="201346" y="55406"/>
                </a:lnTo>
                <a:lnTo>
                  <a:pt x="160787" y="55406"/>
                </a:lnTo>
                <a:lnTo>
                  <a:pt x="160787" y="73151"/>
                </a:lnTo>
                <a:lnTo>
                  <a:pt x="201346" y="73151"/>
                </a:lnTo>
                <a:close/>
                <a:moveTo>
                  <a:pt x="201346" y="106830"/>
                </a:moveTo>
                <a:lnTo>
                  <a:pt x="201346" y="89085"/>
                </a:lnTo>
                <a:lnTo>
                  <a:pt x="160787" y="89085"/>
                </a:lnTo>
                <a:lnTo>
                  <a:pt x="160787" y="106830"/>
                </a:lnTo>
                <a:lnTo>
                  <a:pt x="201346" y="106830"/>
                </a:lnTo>
                <a:close/>
              </a:path>
            </a:pathLst>
          </a:custGeom>
          <a:noFill/>
          <a:ln w="0" cap="sq">
            <a:solidFill>
              <a:srgbClr val="D71718"/>
            </a:solidFill>
            <a:prstDash val="solid"/>
            <a:miter/>
          </a:ln>
        </p:spPr>
        <p:txBody>
          <a:bodyPr rtlCol="0" anchor="ctr"/>
          <a:lstStyle/>
          <a:p>
            <a:endParaRPr lang="ja-JP" altLang="en-US" sz="1200"/>
          </a:p>
        </p:txBody>
      </p:sp>
      <p:sp>
        <p:nvSpPr>
          <p:cNvPr id="1512" name="フリーフォーム: 図形 1511">
            <a:extLst>
              <a:ext uri="{FF2B5EF4-FFF2-40B4-BE49-F238E27FC236}">
                <a16:creationId xmlns:a16="http://schemas.microsoft.com/office/drawing/2014/main" id="{C0FA1FEB-67B0-7298-4120-E6A19A79A269}"/>
              </a:ext>
            </a:extLst>
          </p:cNvPr>
          <p:cNvSpPr/>
          <p:nvPr/>
        </p:nvSpPr>
        <p:spPr>
          <a:xfrm>
            <a:off x="5889061" y="2963217"/>
            <a:ext cx="145819" cy="144008"/>
          </a:xfrm>
          <a:custGeom>
            <a:avLst/>
            <a:gdLst>
              <a:gd name="connsiteX0" fmla="*/ 95060 w 218728"/>
              <a:gd name="connsiteY0" fmla="*/ 63555 h 216012"/>
              <a:gd name="connsiteX1" fmla="*/ 65365 w 218728"/>
              <a:gd name="connsiteY1" fmla="*/ 63555 h 216012"/>
              <a:gd name="connsiteX2" fmla="*/ 65365 w 218728"/>
              <a:gd name="connsiteY2" fmla="*/ 80394 h 216012"/>
              <a:gd name="connsiteX3" fmla="*/ 16839 w 218728"/>
              <a:gd name="connsiteY3" fmla="*/ 216013 h 216012"/>
              <a:gd name="connsiteX4" fmla="*/ 0 w 218728"/>
              <a:gd name="connsiteY4" fmla="*/ 201165 h 216012"/>
              <a:gd name="connsiteX5" fmla="*/ 45629 w 218728"/>
              <a:gd name="connsiteY5" fmla="*/ 79307 h 216012"/>
              <a:gd name="connsiteX6" fmla="*/ 45629 w 218728"/>
              <a:gd name="connsiteY6" fmla="*/ 63373 h 216012"/>
              <a:gd name="connsiteX7" fmla="*/ 9053 w 218728"/>
              <a:gd name="connsiteY7" fmla="*/ 63373 h 216012"/>
              <a:gd name="connsiteX8" fmla="*/ 9053 w 218728"/>
              <a:gd name="connsiteY8" fmla="*/ 44543 h 216012"/>
              <a:gd name="connsiteX9" fmla="*/ 45629 w 218728"/>
              <a:gd name="connsiteY9" fmla="*/ 44543 h 216012"/>
              <a:gd name="connsiteX10" fmla="*/ 45629 w 218728"/>
              <a:gd name="connsiteY10" fmla="*/ 0 h 216012"/>
              <a:gd name="connsiteX11" fmla="*/ 64460 w 218728"/>
              <a:gd name="connsiteY11" fmla="*/ 0 h 216012"/>
              <a:gd name="connsiteX12" fmla="*/ 65365 w 218728"/>
              <a:gd name="connsiteY12" fmla="*/ 5975 h 216012"/>
              <a:gd name="connsiteX13" fmla="*/ 65365 w 218728"/>
              <a:gd name="connsiteY13" fmla="*/ 44543 h 216012"/>
              <a:gd name="connsiteX14" fmla="*/ 114796 w 218728"/>
              <a:gd name="connsiteY14" fmla="*/ 44543 h 216012"/>
              <a:gd name="connsiteX15" fmla="*/ 114796 w 218728"/>
              <a:gd name="connsiteY15" fmla="*/ 138697 h 216012"/>
              <a:gd name="connsiteX16" fmla="*/ 108821 w 218728"/>
              <a:gd name="connsiteY16" fmla="*/ 193198 h 216012"/>
              <a:gd name="connsiteX17" fmla="*/ 80031 w 218728"/>
              <a:gd name="connsiteY17" fmla="*/ 210037 h 216012"/>
              <a:gd name="connsiteX18" fmla="*/ 64097 w 218728"/>
              <a:gd name="connsiteY18" fmla="*/ 210037 h 216012"/>
              <a:gd name="connsiteX19" fmla="*/ 62106 w 218728"/>
              <a:gd name="connsiteY19" fmla="*/ 188310 h 216012"/>
              <a:gd name="connsiteX20" fmla="*/ 78040 w 218728"/>
              <a:gd name="connsiteY20" fmla="*/ 188310 h 216012"/>
              <a:gd name="connsiteX21" fmla="*/ 90895 w 218728"/>
              <a:gd name="connsiteY21" fmla="*/ 179437 h 216012"/>
              <a:gd name="connsiteX22" fmla="*/ 94879 w 218728"/>
              <a:gd name="connsiteY22" fmla="*/ 141775 h 216012"/>
              <a:gd name="connsiteX23" fmla="*/ 94879 w 218728"/>
              <a:gd name="connsiteY23" fmla="*/ 63555 h 216012"/>
              <a:gd name="connsiteX24" fmla="*/ 131635 w 218728"/>
              <a:gd name="connsiteY24" fmla="*/ 33860 h 216012"/>
              <a:gd name="connsiteX25" fmla="*/ 218728 w 218728"/>
              <a:gd name="connsiteY25" fmla="*/ 33860 h 216012"/>
              <a:gd name="connsiteX26" fmla="*/ 218728 w 218728"/>
              <a:gd name="connsiteY26" fmla="*/ 203157 h 216012"/>
              <a:gd name="connsiteX27" fmla="*/ 198992 w 218728"/>
              <a:gd name="connsiteY27" fmla="*/ 203157 h 216012"/>
              <a:gd name="connsiteX28" fmla="*/ 198992 w 218728"/>
              <a:gd name="connsiteY28" fmla="*/ 191207 h 216012"/>
              <a:gd name="connsiteX29" fmla="*/ 151553 w 218728"/>
              <a:gd name="connsiteY29" fmla="*/ 191207 h 216012"/>
              <a:gd name="connsiteX30" fmla="*/ 151553 w 218728"/>
              <a:gd name="connsiteY30" fmla="*/ 207141 h 216012"/>
              <a:gd name="connsiteX31" fmla="*/ 131817 w 218728"/>
              <a:gd name="connsiteY31" fmla="*/ 207141 h 216012"/>
              <a:gd name="connsiteX32" fmla="*/ 131817 w 218728"/>
              <a:gd name="connsiteY32" fmla="*/ 33860 h 216012"/>
              <a:gd name="connsiteX33" fmla="*/ 151372 w 218728"/>
              <a:gd name="connsiteY33" fmla="*/ 52690 h 216012"/>
              <a:gd name="connsiteX34" fmla="*/ 151372 w 218728"/>
              <a:gd name="connsiteY34" fmla="*/ 172557 h 216012"/>
              <a:gd name="connsiteX35" fmla="*/ 198811 w 218728"/>
              <a:gd name="connsiteY35" fmla="*/ 172557 h 216012"/>
              <a:gd name="connsiteX36" fmla="*/ 198811 w 218728"/>
              <a:gd name="connsiteY36" fmla="*/ 52690 h 216012"/>
              <a:gd name="connsiteX37" fmla="*/ 151372 w 218728"/>
              <a:gd name="connsiteY37" fmla="*/ 52690 h 2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8728" h="216012">
                <a:moveTo>
                  <a:pt x="95060" y="63555"/>
                </a:moveTo>
                <a:lnTo>
                  <a:pt x="65365" y="63555"/>
                </a:lnTo>
                <a:lnTo>
                  <a:pt x="65365" y="80394"/>
                </a:lnTo>
                <a:cubicBezTo>
                  <a:pt x="65365" y="135800"/>
                  <a:pt x="49250" y="181067"/>
                  <a:pt x="16839" y="216013"/>
                </a:cubicBezTo>
                <a:lnTo>
                  <a:pt x="0" y="201165"/>
                </a:lnTo>
                <a:cubicBezTo>
                  <a:pt x="30419" y="166763"/>
                  <a:pt x="45629" y="126204"/>
                  <a:pt x="45629" y="79307"/>
                </a:cubicBezTo>
                <a:lnTo>
                  <a:pt x="45629" y="63373"/>
                </a:lnTo>
                <a:lnTo>
                  <a:pt x="9053" y="63373"/>
                </a:lnTo>
                <a:lnTo>
                  <a:pt x="9053" y="44543"/>
                </a:lnTo>
                <a:lnTo>
                  <a:pt x="45629" y="44543"/>
                </a:lnTo>
                <a:lnTo>
                  <a:pt x="45629" y="0"/>
                </a:lnTo>
                <a:lnTo>
                  <a:pt x="64460" y="0"/>
                </a:lnTo>
                <a:cubicBezTo>
                  <a:pt x="69710" y="724"/>
                  <a:pt x="70073" y="2716"/>
                  <a:pt x="65365" y="5975"/>
                </a:cubicBezTo>
                <a:lnTo>
                  <a:pt x="65365" y="44543"/>
                </a:lnTo>
                <a:lnTo>
                  <a:pt x="114796" y="44543"/>
                </a:lnTo>
                <a:lnTo>
                  <a:pt x="114796" y="138697"/>
                </a:lnTo>
                <a:cubicBezTo>
                  <a:pt x="114796" y="165133"/>
                  <a:pt x="112804" y="183240"/>
                  <a:pt x="108821" y="193198"/>
                </a:cubicBezTo>
                <a:cubicBezTo>
                  <a:pt x="104113" y="204424"/>
                  <a:pt x="94698" y="210037"/>
                  <a:pt x="80031" y="210037"/>
                </a:cubicBezTo>
                <a:lnTo>
                  <a:pt x="64097" y="210037"/>
                </a:lnTo>
                <a:lnTo>
                  <a:pt x="62106" y="188310"/>
                </a:lnTo>
                <a:lnTo>
                  <a:pt x="78040" y="188310"/>
                </a:lnTo>
                <a:cubicBezTo>
                  <a:pt x="84558" y="188310"/>
                  <a:pt x="88903" y="185412"/>
                  <a:pt x="90895" y="179437"/>
                </a:cubicBezTo>
                <a:cubicBezTo>
                  <a:pt x="93611" y="172919"/>
                  <a:pt x="94879" y="160244"/>
                  <a:pt x="94879" y="141775"/>
                </a:cubicBezTo>
                <a:lnTo>
                  <a:pt x="94879" y="63555"/>
                </a:lnTo>
                <a:close/>
                <a:moveTo>
                  <a:pt x="131635" y="33860"/>
                </a:moveTo>
                <a:lnTo>
                  <a:pt x="218728" y="33860"/>
                </a:lnTo>
                <a:lnTo>
                  <a:pt x="218728" y="203157"/>
                </a:lnTo>
                <a:lnTo>
                  <a:pt x="198992" y="203157"/>
                </a:lnTo>
                <a:lnTo>
                  <a:pt x="198992" y="191207"/>
                </a:lnTo>
                <a:lnTo>
                  <a:pt x="151553" y="191207"/>
                </a:lnTo>
                <a:lnTo>
                  <a:pt x="151553" y="207141"/>
                </a:lnTo>
                <a:lnTo>
                  <a:pt x="131817" y="207141"/>
                </a:lnTo>
                <a:lnTo>
                  <a:pt x="131817" y="33860"/>
                </a:lnTo>
                <a:close/>
                <a:moveTo>
                  <a:pt x="151372" y="52690"/>
                </a:moveTo>
                <a:lnTo>
                  <a:pt x="151372" y="172557"/>
                </a:lnTo>
                <a:lnTo>
                  <a:pt x="198811" y="172557"/>
                </a:lnTo>
                <a:lnTo>
                  <a:pt x="198811" y="52690"/>
                </a:lnTo>
                <a:lnTo>
                  <a:pt x="151372" y="52690"/>
                </a:lnTo>
                <a:close/>
              </a:path>
            </a:pathLst>
          </a:custGeom>
          <a:solidFill>
            <a:srgbClr val="D71718"/>
          </a:solidFill>
          <a:ln w="18102" cap="flat">
            <a:noFill/>
            <a:prstDash val="solid"/>
            <a:miter/>
          </a:ln>
        </p:spPr>
        <p:txBody>
          <a:bodyPr rtlCol="0" anchor="ctr"/>
          <a:lstStyle/>
          <a:p>
            <a:endParaRPr lang="ja-JP" altLang="en-US" sz="1200"/>
          </a:p>
        </p:txBody>
      </p:sp>
      <p:sp>
        <p:nvSpPr>
          <p:cNvPr id="1513" name="フリーフォーム: 図形 1512">
            <a:extLst>
              <a:ext uri="{FF2B5EF4-FFF2-40B4-BE49-F238E27FC236}">
                <a16:creationId xmlns:a16="http://schemas.microsoft.com/office/drawing/2014/main" id="{D0B9F1AC-85DD-AB0C-C7C3-3D2707488A32}"/>
              </a:ext>
            </a:extLst>
          </p:cNvPr>
          <p:cNvSpPr/>
          <p:nvPr/>
        </p:nvSpPr>
        <p:spPr>
          <a:xfrm>
            <a:off x="5889061" y="2963217"/>
            <a:ext cx="145819" cy="144008"/>
          </a:xfrm>
          <a:custGeom>
            <a:avLst/>
            <a:gdLst>
              <a:gd name="connsiteX0" fmla="*/ 95060 w 218728"/>
              <a:gd name="connsiteY0" fmla="*/ 63555 h 216012"/>
              <a:gd name="connsiteX1" fmla="*/ 65365 w 218728"/>
              <a:gd name="connsiteY1" fmla="*/ 63555 h 216012"/>
              <a:gd name="connsiteX2" fmla="*/ 65365 w 218728"/>
              <a:gd name="connsiteY2" fmla="*/ 80394 h 216012"/>
              <a:gd name="connsiteX3" fmla="*/ 16839 w 218728"/>
              <a:gd name="connsiteY3" fmla="*/ 216013 h 216012"/>
              <a:gd name="connsiteX4" fmla="*/ 0 w 218728"/>
              <a:gd name="connsiteY4" fmla="*/ 201165 h 216012"/>
              <a:gd name="connsiteX5" fmla="*/ 45629 w 218728"/>
              <a:gd name="connsiteY5" fmla="*/ 79307 h 216012"/>
              <a:gd name="connsiteX6" fmla="*/ 45629 w 218728"/>
              <a:gd name="connsiteY6" fmla="*/ 63373 h 216012"/>
              <a:gd name="connsiteX7" fmla="*/ 9053 w 218728"/>
              <a:gd name="connsiteY7" fmla="*/ 63373 h 216012"/>
              <a:gd name="connsiteX8" fmla="*/ 9053 w 218728"/>
              <a:gd name="connsiteY8" fmla="*/ 44543 h 216012"/>
              <a:gd name="connsiteX9" fmla="*/ 45629 w 218728"/>
              <a:gd name="connsiteY9" fmla="*/ 44543 h 216012"/>
              <a:gd name="connsiteX10" fmla="*/ 45629 w 218728"/>
              <a:gd name="connsiteY10" fmla="*/ 0 h 216012"/>
              <a:gd name="connsiteX11" fmla="*/ 64460 w 218728"/>
              <a:gd name="connsiteY11" fmla="*/ 0 h 216012"/>
              <a:gd name="connsiteX12" fmla="*/ 65365 w 218728"/>
              <a:gd name="connsiteY12" fmla="*/ 5975 h 216012"/>
              <a:gd name="connsiteX13" fmla="*/ 65365 w 218728"/>
              <a:gd name="connsiteY13" fmla="*/ 44543 h 216012"/>
              <a:gd name="connsiteX14" fmla="*/ 114796 w 218728"/>
              <a:gd name="connsiteY14" fmla="*/ 44543 h 216012"/>
              <a:gd name="connsiteX15" fmla="*/ 114796 w 218728"/>
              <a:gd name="connsiteY15" fmla="*/ 138697 h 216012"/>
              <a:gd name="connsiteX16" fmla="*/ 108821 w 218728"/>
              <a:gd name="connsiteY16" fmla="*/ 193198 h 216012"/>
              <a:gd name="connsiteX17" fmla="*/ 80031 w 218728"/>
              <a:gd name="connsiteY17" fmla="*/ 210037 h 216012"/>
              <a:gd name="connsiteX18" fmla="*/ 64097 w 218728"/>
              <a:gd name="connsiteY18" fmla="*/ 210037 h 216012"/>
              <a:gd name="connsiteX19" fmla="*/ 62106 w 218728"/>
              <a:gd name="connsiteY19" fmla="*/ 188310 h 216012"/>
              <a:gd name="connsiteX20" fmla="*/ 78040 w 218728"/>
              <a:gd name="connsiteY20" fmla="*/ 188310 h 216012"/>
              <a:gd name="connsiteX21" fmla="*/ 90895 w 218728"/>
              <a:gd name="connsiteY21" fmla="*/ 179437 h 216012"/>
              <a:gd name="connsiteX22" fmla="*/ 94879 w 218728"/>
              <a:gd name="connsiteY22" fmla="*/ 141775 h 216012"/>
              <a:gd name="connsiteX23" fmla="*/ 94879 w 218728"/>
              <a:gd name="connsiteY23" fmla="*/ 63555 h 216012"/>
              <a:gd name="connsiteX24" fmla="*/ 131635 w 218728"/>
              <a:gd name="connsiteY24" fmla="*/ 33860 h 216012"/>
              <a:gd name="connsiteX25" fmla="*/ 218728 w 218728"/>
              <a:gd name="connsiteY25" fmla="*/ 33860 h 216012"/>
              <a:gd name="connsiteX26" fmla="*/ 218728 w 218728"/>
              <a:gd name="connsiteY26" fmla="*/ 203157 h 216012"/>
              <a:gd name="connsiteX27" fmla="*/ 198992 w 218728"/>
              <a:gd name="connsiteY27" fmla="*/ 203157 h 216012"/>
              <a:gd name="connsiteX28" fmla="*/ 198992 w 218728"/>
              <a:gd name="connsiteY28" fmla="*/ 191207 h 216012"/>
              <a:gd name="connsiteX29" fmla="*/ 151553 w 218728"/>
              <a:gd name="connsiteY29" fmla="*/ 191207 h 216012"/>
              <a:gd name="connsiteX30" fmla="*/ 151553 w 218728"/>
              <a:gd name="connsiteY30" fmla="*/ 207141 h 216012"/>
              <a:gd name="connsiteX31" fmla="*/ 131817 w 218728"/>
              <a:gd name="connsiteY31" fmla="*/ 207141 h 216012"/>
              <a:gd name="connsiteX32" fmla="*/ 131817 w 218728"/>
              <a:gd name="connsiteY32" fmla="*/ 33860 h 216012"/>
              <a:gd name="connsiteX33" fmla="*/ 151372 w 218728"/>
              <a:gd name="connsiteY33" fmla="*/ 52690 h 216012"/>
              <a:gd name="connsiteX34" fmla="*/ 151372 w 218728"/>
              <a:gd name="connsiteY34" fmla="*/ 172557 h 216012"/>
              <a:gd name="connsiteX35" fmla="*/ 198811 w 218728"/>
              <a:gd name="connsiteY35" fmla="*/ 172557 h 216012"/>
              <a:gd name="connsiteX36" fmla="*/ 198811 w 218728"/>
              <a:gd name="connsiteY36" fmla="*/ 52690 h 216012"/>
              <a:gd name="connsiteX37" fmla="*/ 151372 w 218728"/>
              <a:gd name="connsiteY37" fmla="*/ 52690 h 2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8728" h="216012">
                <a:moveTo>
                  <a:pt x="95060" y="63555"/>
                </a:moveTo>
                <a:lnTo>
                  <a:pt x="65365" y="63555"/>
                </a:lnTo>
                <a:lnTo>
                  <a:pt x="65365" y="80394"/>
                </a:lnTo>
                <a:cubicBezTo>
                  <a:pt x="65365" y="135800"/>
                  <a:pt x="49250" y="181067"/>
                  <a:pt x="16839" y="216013"/>
                </a:cubicBezTo>
                <a:lnTo>
                  <a:pt x="0" y="201165"/>
                </a:lnTo>
                <a:cubicBezTo>
                  <a:pt x="30419" y="166763"/>
                  <a:pt x="45629" y="126204"/>
                  <a:pt x="45629" y="79307"/>
                </a:cubicBezTo>
                <a:lnTo>
                  <a:pt x="45629" y="63373"/>
                </a:lnTo>
                <a:lnTo>
                  <a:pt x="9053" y="63373"/>
                </a:lnTo>
                <a:lnTo>
                  <a:pt x="9053" y="44543"/>
                </a:lnTo>
                <a:lnTo>
                  <a:pt x="45629" y="44543"/>
                </a:lnTo>
                <a:lnTo>
                  <a:pt x="45629" y="0"/>
                </a:lnTo>
                <a:lnTo>
                  <a:pt x="64460" y="0"/>
                </a:lnTo>
                <a:cubicBezTo>
                  <a:pt x="69710" y="724"/>
                  <a:pt x="70073" y="2716"/>
                  <a:pt x="65365" y="5975"/>
                </a:cubicBezTo>
                <a:lnTo>
                  <a:pt x="65365" y="44543"/>
                </a:lnTo>
                <a:lnTo>
                  <a:pt x="114796" y="44543"/>
                </a:lnTo>
                <a:lnTo>
                  <a:pt x="114796" y="138697"/>
                </a:lnTo>
                <a:cubicBezTo>
                  <a:pt x="114796" y="165133"/>
                  <a:pt x="112804" y="183240"/>
                  <a:pt x="108821" y="193198"/>
                </a:cubicBezTo>
                <a:cubicBezTo>
                  <a:pt x="104113" y="204424"/>
                  <a:pt x="94698" y="210037"/>
                  <a:pt x="80031" y="210037"/>
                </a:cubicBezTo>
                <a:lnTo>
                  <a:pt x="64097" y="210037"/>
                </a:lnTo>
                <a:lnTo>
                  <a:pt x="62106" y="188310"/>
                </a:lnTo>
                <a:lnTo>
                  <a:pt x="78040" y="188310"/>
                </a:lnTo>
                <a:cubicBezTo>
                  <a:pt x="84558" y="188310"/>
                  <a:pt x="88903" y="185412"/>
                  <a:pt x="90895" y="179437"/>
                </a:cubicBezTo>
                <a:cubicBezTo>
                  <a:pt x="93611" y="172919"/>
                  <a:pt x="94879" y="160244"/>
                  <a:pt x="94879" y="141775"/>
                </a:cubicBezTo>
                <a:lnTo>
                  <a:pt x="94879" y="63555"/>
                </a:lnTo>
                <a:close/>
                <a:moveTo>
                  <a:pt x="131635" y="33860"/>
                </a:moveTo>
                <a:lnTo>
                  <a:pt x="218728" y="33860"/>
                </a:lnTo>
                <a:lnTo>
                  <a:pt x="218728" y="203157"/>
                </a:lnTo>
                <a:lnTo>
                  <a:pt x="198992" y="203157"/>
                </a:lnTo>
                <a:lnTo>
                  <a:pt x="198992" y="191207"/>
                </a:lnTo>
                <a:lnTo>
                  <a:pt x="151553" y="191207"/>
                </a:lnTo>
                <a:lnTo>
                  <a:pt x="151553" y="207141"/>
                </a:lnTo>
                <a:lnTo>
                  <a:pt x="131817" y="207141"/>
                </a:lnTo>
                <a:lnTo>
                  <a:pt x="131817" y="33860"/>
                </a:lnTo>
                <a:close/>
                <a:moveTo>
                  <a:pt x="151372" y="52690"/>
                </a:moveTo>
                <a:lnTo>
                  <a:pt x="151372" y="172557"/>
                </a:lnTo>
                <a:lnTo>
                  <a:pt x="198811" y="172557"/>
                </a:lnTo>
                <a:lnTo>
                  <a:pt x="198811" y="52690"/>
                </a:lnTo>
                <a:lnTo>
                  <a:pt x="151372" y="52690"/>
                </a:lnTo>
                <a:close/>
              </a:path>
            </a:pathLst>
          </a:custGeom>
          <a:noFill/>
          <a:ln w="0" cap="sq">
            <a:solidFill>
              <a:srgbClr val="D71718"/>
            </a:solidFill>
            <a:prstDash val="solid"/>
            <a:miter/>
          </a:ln>
        </p:spPr>
        <p:txBody>
          <a:bodyPr rtlCol="0" anchor="ctr"/>
          <a:lstStyle/>
          <a:p>
            <a:endParaRPr lang="ja-JP" altLang="en-US" sz="1200"/>
          </a:p>
        </p:txBody>
      </p:sp>
      <p:sp>
        <p:nvSpPr>
          <p:cNvPr id="1514" name="フリーフォーム: 図形 1513">
            <a:extLst>
              <a:ext uri="{FF2B5EF4-FFF2-40B4-BE49-F238E27FC236}">
                <a16:creationId xmlns:a16="http://schemas.microsoft.com/office/drawing/2014/main" id="{5E2C7727-356C-E461-16E5-1013484D6D3D}"/>
              </a:ext>
            </a:extLst>
          </p:cNvPr>
          <p:cNvSpPr/>
          <p:nvPr/>
        </p:nvSpPr>
        <p:spPr>
          <a:xfrm>
            <a:off x="7689106" y="5998137"/>
            <a:ext cx="3655857" cy="409693"/>
          </a:xfrm>
          <a:custGeom>
            <a:avLst/>
            <a:gdLst>
              <a:gd name="connsiteX0" fmla="*/ 0 w 5483786"/>
              <a:gd name="connsiteY0" fmla="*/ 0 h 614540"/>
              <a:gd name="connsiteX1" fmla="*/ 5483787 w 5483786"/>
              <a:gd name="connsiteY1" fmla="*/ 0 h 614540"/>
              <a:gd name="connsiteX2" fmla="*/ 5483787 w 5483786"/>
              <a:gd name="connsiteY2" fmla="*/ 614540 h 614540"/>
              <a:gd name="connsiteX3" fmla="*/ 0 w 5483786"/>
              <a:gd name="connsiteY3" fmla="*/ 614540 h 614540"/>
            </a:gdLst>
            <a:ahLst/>
            <a:cxnLst>
              <a:cxn ang="0">
                <a:pos x="connsiteX0" y="connsiteY0"/>
              </a:cxn>
              <a:cxn ang="0">
                <a:pos x="connsiteX1" y="connsiteY1"/>
              </a:cxn>
              <a:cxn ang="0">
                <a:pos x="connsiteX2" y="connsiteY2"/>
              </a:cxn>
              <a:cxn ang="0">
                <a:pos x="connsiteX3" y="connsiteY3"/>
              </a:cxn>
            </a:cxnLst>
            <a:rect l="l" t="t" r="r" b="b"/>
            <a:pathLst>
              <a:path w="5483786" h="614540">
                <a:moveTo>
                  <a:pt x="0" y="0"/>
                </a:moveTo>
                <a:lnTo>
                  <a:pt x="5483787" y="0"/>
                </a:lnTo>
                <a:lnTo>
                  <a:pt x="5483787" y="614540"/>
                </a:lnTo>
                <a:lnTo>
                  <a:pt x="0" y="614540"/>
                </a:lnTo>
                <a:close/>
              </a:path>
            </a:pathLst>
          </a:custGeom>
          <a:solidFill>
            <a:srgbClr val="040000">
              <a:alpha val="0"/>
            </a:srgbClr>
          </a:solidFill>
          <a:ln w="18102" cap="flat">
            <a:noFill/>
            <a:prstDash val="solid"/>
            <a:miter/>
          </a:ln>
        </p:spPr>
        <p:txBody>
          <a:bodyPr rtlCol="0" anchor="ctr"/>
          <a:lstStyle/>
          <a:p>
            <a:endParaRPr lang="ja-JP" altLang="en-US" sz="1200"/>
          </a:p>
        </p:txBody>
      </p:sp>
      <p:sp>
        <p:nvSpPr>
          <p:cNvPr id="1515" name="フリーフォーム: 図形 1514">
            <a:extLst>
              <a:ext uri="{FF2B5EF4-FFF2-40B4-BE49-F238E27FC236}">
                <a16:creationId xmlns:a16="http://schemas.microsoft.com/office/drawing/2014/main" id="{B5908018-C297-F5DC-DD53-DE814B537AAC}"/>
              </a:ext>
            </a:extLst>
          </p:cNvPr>
          <p:cNvSpPr/>
          <p:nvPr/>
        </p:nvSpPr>
        <p:spPr>
          <a:xfrm>
            <a:off x="7779639" y="6099534"/>
            <a:ext cx="78583" cy="77859"/>
          </a:xfrm>
          <a:custGeom>
            <a:avLst/>
            <a:gdLst>
              <a:gd name="connsiteX0" fmla="*/ 0 w 117874"/>
              <a:gd name="connsiteY0" fmla="*/ 68443 h 116788"/>
              <a:gd name="connsiteX1" fmla="*/ 0 w 117874"/>
              <a:gd name="connsiteY1" fmla="*/ 48164 h 116788"/>
              <a:gd name="connsiteX2" fmla="*/ 20279 w 117874"/>
              <a:gd name="connsiteY2" fmla="*/ 48164 h 116788"/>
              <a:gd name="connsiteX3" fmla="*/ 20279 w 117874"/>
              <a:gd name="connsiteY3" fmla="*/ 68443 h 116788"/>
              <a:gd name="connsiteX4" fmla="*/ 0 w 117874"/>
              <a:gd name="connsiteY4" fmla="*/ 68443 h 116788"/>
              <a:gd name="connsiteX5" fmla="*/ 52690 w 117874"/>
              <a:gd name="connsiteY5" fmla="*/ 58304 h 116788"/>
              <a:gd name="connsiteX6" fmla="*/ 1268 w 117874"/>
              <a:gd name="connsiteY6" fmla="*/ 6881 h 116788"/>
              <a:gd name="connsiteX7" fmla="*/ 8148 w 117874"/>
              <a:gd name="connsiteY7" fmla="*/ 0 h 116788"/>
              <a:gd name="connsiteX8" fmla="*/ 9777 w 117874"/>
              <a:gd name="connsiteY8" fmla="*/ 1630 h 116788"/>
              <a:gd name="connsiteX9" fmla="*/ 57942 w 117874"/>
              <a:gd name="connsiteY9" fmla="*/ 49793 h 116788"/>
              <a:gd name="connsiteX10" fmla="*/ 59571 w 117874"/>
              <a:gd name="connsiteY10" fmla="*/ 51423 h 116788"/>
              <a:gd name="connsiteX11" fmla="*/ 61201 w 117874"/>
              <a:gd name="connsiteY11" fmla="*/ 49793 h 116788"/>
              <a:gd name="connsiteX12" fmla="*/ 108640 w 117874"/>
              <a:gd name="connsiteY12" fmla="*/ 2354 h 116788"/>
              <a:gd name="connsiteX13" fmla="*/ 110813 w 117874"/>
              <a:gd name="connsiteY13" fmla="*/ 181 h 116788"/>
              <a:gd name="connsiteX14" fmla="*/ 117693 w 117874"/>
              <a:gd name="connsiteY14" fmla="*/ 7062 h 116788"/>
              <a:gd name="connsiteX15" fmla="*/ 115521 w 117874"/>
              <a:gd name="connsiteY15" fmla="*/ 9235 h 116788"/>
              <a:gd name="connsiteX16" fmla="*/ 68081 w 117874"/>
              <a:gd name="connsiteY16" fmla="*/ 56674 h 116788"/>
              <a:gd name="connsiteX17" fmla="*/ 66451 w 117874"/>
              <a:gd name="connsiteY17" fmla="*/ 58304 h 116788"/>
              <a:gd name="connsiteX18" fmla="*/ 115702 w 117874"/>
              <a:gd name="connsiteY18" fmla="*/ 107554 h 116788"/>
              <a:gd name="connsiteX19" fmla="*/ 117875 w 117874"/>
              <a:gd name="connsiteY19" fmla="*/ 109726 h 116788"/>
              <a:gd name="connsiteX20" fmla="*/ 110994 w 117874"/>
              <a:gd name="connsiteY20" fmla="*/ 116607 h 116788"/>
              <a:gd name="connsiteX21" fmla="*/ 106467 w 117874"/>
              <a:gd name="connsiteY21" fmla="*/ 112080 h 116788"/>
              <a:gd name="connsiteX22" fmla="*/ 61201 w 117874"/>
              <a:gd name="connsiteY22" fmla="*/ 66814 h 116788"/>
              <a:gd name="connsiteX23" fmla="*/ 59571 w 117874"/>
              <a:gd name="connsiteY23" fmla="*/ 65184 h 116788"/>
              <a:gd name="connsiteX24" fmla="*/ 56130 w 117874"/>
              <a:gd name="connsiteY24" fmla="*/ 68624 h 116788"/>
              <a:gd name="connsiteX25" fmla="*/ 7967 w 117874"/>
              <a:gd name="connsiteY25" fmla="*/ 116788 h 116788"/>
              <a:gd name="connsiteX26" fmla="*/ 1086 w 117874"/>
              <a:gd name="connsiteY26" fmla="*/ 109908 h 116788"/>
              <a:gd name="connsiteX27" fmla="*/ 2715 w 117874"/>
              <a:gd name="connsiteY27" fmla="*/ 108278 h 116788"/>
              <a:gd name="connsiteX28" fmla="*/ 50880 w 117874"/>
              <a:gd name="connsiteY28" fmla="*/ 60114 h 116788"/>
              <a:gd name="connsiteX29" fmla="*/ 52509 w 117874"/>
              <a:gd name="connsiteY29" fmla="*/ 58485 h 116788"/>
              <a:gd name="connsiteX30" fmla="*/ 48707 w 117874"/>
              <a:gd name="connsiteY30" fmla="*/ 22090 h 116788"/>
              <a:gd name="connsiteX31" fmla="*/ 48707 w 117874"/>
              <a:gd name="connsiteY31" fmla="*/ 1811 h 116788"/>
              <a:gd name="connsiteX32" fmla="*/ 68986 w 117874"/>
              <a:gd name="connsiteY32" fmla="*/ 1811 h 116788"/>
              <a:gd name="connsiteX33" fmla="*/ 68986 w 117874"/>
              <a:gd name="connsiteY33" fmla="*/ 22090 h 116788"/>
              <a:gd name="connsiteX34" fmla="*/ 48707 w 117874"/>
              <a:gd name="connsiteY34" fmla="*/ 22090 h 116788"/>
              <a:gd name="connsiteX35" fmla="*/ 48707 w 117874"/>
              <a:gd name="connsiteY35" fmla="*/ 114797 h 116788"/>
              <a:gd name="connsiteX36" fmla="*/ 48707 w 117874"/>
              <a:gd name="connsiteY36" fmla="*/ 94517 h 116788"/>
              <a:gd name="connsiteX37" fmla="*/ 68986 w 117874"/>
              <a:gd name="connsiteY37" fmla="*/ 94517 h 116788"/>
              <a:gd name="connsiteX38" fmla="*/ 68986 w 117874"/>
              <a:gd name="connsiteY38" fmla="*/ 114797 h 116788"/>
              <a:gd name="connsiteX39" fmla="*/ 48707 w 117874"/>
              <a:gd name="connsiteY39" fmla="*/ 114797 h 116788"/>
              <a:gd name="connsiteX40" fmla="*/ 95060 w 117874"/>
              <a:gd name="connsiteY40" fmla="*/ 68443 h 116788"/>
              <a:gd name="connsiteX41" fmla="*/ 95060 w 117874"/>
              <a:gd name="connsiteY41" fmla="*/ 48164 h 116788"/>
              <a:gd name="connsiteX42" fmla="*/ 115339 w 117874"/>
              <a:gd name="connsiteY42" fmla="*/ 48164 h 116788"/>
              <a:gd name="connsiteX43" fmla="*/ 115339 w 117874"/>
              <a:gd name="connsiteY43" fmla="*/ 68443 h 116788"/>
              <a:gd name="connsiteX44" fmla="*/ 95060 w 117874"/>
              <a:gd name="connsiteY44" fmla="*/ 68443 h 11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874" h="116788">
                <a:moveTo>
                  <a:pt x="0" y="68443"/>
                </a:moveTo>
                <a:lnTo>
                  <a:pt x="0" y="48164"/>
                </a:lnTo>
                <a:lnTo>
                  <a:pt x="20279" y="48164"/>
                </a:lnTo>
                <a:lnTo>
                  <a:pt x="20279" y="68443"/>
                </a:lnTo>
                <a:lnTo>
                  <a:pt x="0" y="68443"/>
                </a:lnTo>
                <a:close/>
                <a:moveTo>
                  <a:pt x="52690" y="58304"/>
                </a:moveTo>
                <a:lnTo>
                  <a:pt x="1268" y="6881"/>
                </a:lnTo>
                <a:lnTo>
                  <a:pt x="8148" y="0"/>
                </a:lnTo>
                <a:lnTo>
                  <a:pt x="9777" y="1630"/>
                </a:lnTo>
                <a:lnTo>
                  <a:pt x="57942" y="49793"/>
                </a:lnTo>
                <a:lnTo>
                  <a:pt x="59571" y="51423"/>
                </a:lnTo>
                <a:lnTo>
                  <a:pt x="61201" y="49793"/>
                </a:lnTo>
                <a:lnTo>
                  <a:pt x="108640" y="2354"/>
                </a:lnTo>
                <a:lnTo>
                  <a:pt x="110813" y="181"/>
                </a:lnTo>
                <a:lnTo>
                  <a:pt x="117693" y="7062"/>
                </a:lnTo>
                <a:lnTo>
                  <a:pt x="115521" y="9235"/>
                </a:lnTo>
                <a:lnTo>
                  <a:pt x="68081" y="56674"/>
                </a:lnTo>
                <a:lnTo>
                  <a:pt x="66451" y="58304"/>
                </a:lnTo>
                <a:lnTo>
                  <a:pt x="115702" y="107554"/>
                </a:lnTo>
                <a:lnTo>
                  <a:pt x="117875" y="109726"/>
                </a:lnTo>
                <a:lnTo>
                  <a:pt x="110994" y="116607"/>
                </a:lnTo>
                <a:lnTo>
                  <a:pt x="106467" y="112080"/>
                </a:lnTo>
                <a:lnTo>
                  <a:pt x="61201" y="66814"/>
                </a:lnTo>
                <a:lnTo>
                  <a:pt x="59571" y="65184"/>
                </a:lnTo>
                <a:lnTo>
                  <a:pt x="56130" y="68624"/>
                </a:lnTo>
                <a:lnTo>
                  <a:pt x="7967" y="116788"/>
                </a:lnTo>
                <a:lnTo>
                  <a:pt x="1086" y="109908"/>
                </a:lnTo>
                <a:lnTo>
                  <a:pt x="2715" y="108278"/>
                </a:lnTo>
                <a:lnTo>
                  <a:pt x="50880" y="60114"/>
                </a:lnTo>
                <a:lnTo>
                  <a:pt x="52509" y="58485"/>
                </a:lnTo>
                <a:close/>
                <a:moveTo>
                  <a:pt x="48707" y="22090"/>
                </a:moveTo>
                <a:lnTo>
                  <a:pt x="48707" y="1811"/>
                </a:lnTo>
                <a:lnTo>
                  <a:pt x="68986" y="1811"/>
                </a:lnTo>
                <a:lnTo>
                  <a:pt x="68986" y="22090"/>
                </a:lnTo>
                <a:lnTo>
                  <a:pt x="48707" y="22090"/>
                </a:lnTo>
                <a:close/>
                <a:moveTo>
                  <a:pt x="48707" y="114797"/>
                </a:moveTo>
                <a:lnTo>
                  <a:pt x="48707" y="94517"/>
                </a:lnTo>
                <a:lnTo>
                  <a:pt x="68986" y="94517"/>
                </a:lnTo>
                <a:lnTo>
                  <a:pt x="68986" y="114797"/>
                </a:lnTo>
                <a:lnTo>
                  <a:pt x="48707" y="114797"/>
                </a:lnTo>
                <a:close/>
                <a:moveTo>
                  <a:pt x="95060" y="68443"/>
                </a:moveTo>
                <a:lnTo>
                  <a:pt x="95060" y="48164"/>
                </a:lnTo>
                <a:lnTo>
                  <a:pt x="115339" y="48164"/>
                </a:lnTo>
                <a:lnTo>
                  <a:pt x="115339" y="68443"/>
                </a:lnTo>
                <a:lnTo>
                  <a:pt x="95060" y="68443"/>
                </a:lnTo>
                <a:close/>
              </a:path>
            </a:pathLst>
          </a:custGeom>
          <a:solidFill>
            <a:srgbClr val="040000"/>
          </a:solidFill>
          <a:ln w="18102" cap="flat">
            <a:noFill/>
            <a:prstDash val="solid"/>
            <a:miter/>
          </a:ln>
        </p:spPr>
        <p:txBody>
          <a:bodyPr rtlCol="0" anchor="ctr"/>
          <a:lstStyle/>
          <a:p>
            <a:endParaRPr lang="ja-JP" altLang="en-US" sz="1200"/>
          </a:p>
        </p:txBody>
      </p:sp>
      <p:grpSp>
        <p:nvGrpSpPr>
          <p:cNvPr id="1516" name="グラフィックス 8">
            <a:extLst>
              <a:ext uri="{FF2B5EF4-FFF2-40B4-BE49-F238E27FC236}">
                <a16:creationId xmlns:a16="http://schemas.microsoft.com/office/drawing/2014/main" id="{C3AD1A13-272F-28AC-7CA7-0710CF03B9E9}"/>
              </a:ext>
            </a:extLst>
          </p:cNvPr>
          <p:cNvGrpSpPr/>
          <p:nvPr/>
        </p:nvGrpSpPr>
        <p:grpSpPr>
          <a:xfrm>
            <a:off x="7880675" y="6102794"/>
            <a:ext cx="237559" cy="70857"/>
            <a:chOff x="11743932" y="8593899"/>
            <a:chExt cx="356339" cy="106286"/>
          </a:xfrm>
          <a:solidFill>
            <a:srgbClr val="040000"/>
          </a:solidFill>
        </p:grpSpPr>
        <p:sp>
          <p:nvSpPr>
            <p:cNvPr id="1517" name="フリーフォーム: 図形 1516">
              <a:extLst>
                <a:ext uri="{FF2B5EF4-FFF2-40B4-BE49-F238E27FC236}">
                  <a16:creationId xmlns:a16="http://schemas.microsoft.com/office/drawing/2014/main" id="{56857A6E-55EA-023F-7F70-193662AA6E35}"/>
                </a:ext>
              </a:extLst>
            </p:cNvPr>
            <p:cNvSpPr/>
            <p:nvPr/>
          </p:nvSpPr>
          <p:spPr>
            <a:xfrm>
              <a:off x="11743932" y="8593899"/>
              <a:ext cx="38204" cy="104294"/>
            </a:xfrm>
            <a:custGeom>
              <a:avLst/>
              <a:gdLst>
                <a:gd name="connsiteX0" fmla="*/ 38205 w 38204"/>
                <a:gd name="connsiteY0" fmla="*/ 104294 h 104294"/>
                <a:gd name="connsiteX1" fmla="*/ 25530 w 38204"/>
                <a:gd name="connsiteY1" fmla="*/ 104294 h 104294"/>
                <a:gd name="connsiteX2" fmla="*/ 25530 w 38204"/>
                <a:gd name="connsiteY2" fmla="*/ 23177 h 104294"/>
                <a:gd name="connsiteX3" fmla="*/ 13399 w 38204"/>
                <a:gd name="connsiteY3" fmla="*/ 31867 h 104294"/>
                <a:gd name="connsiteX4" fmla="*/ 0 w 38204"/>
                <a:gd name="connsiteY4" fmla="*/ 38386 h 104294"/>
                <a:gd name="connsiteX5" fmla="*/ 0 w 38204"/>
                <a:gd name="connsiteY5" fmla="*/ 26074 h 104294"/>
                <a:gd name="connsiteX6" fmla="*/ 18649 w 38204"/>
                <a:gd name="connsiteY6" fmla="*/ 13942 h 104294"/>
                <a:gd name="connsiteX7" fmla="*/ 29876 w 38204"/>
                <a:gd name="connsiteY7" fmla="*/ 0 h 104294"/>
                <a:gd name="connsiteX8" fmla="*/ 38024 w 38204"/>
                <a:gd name="connsiteY8" fmla="*/ 0 h 104294"/>
                <a:gd name="connsiteX9" fmla="*/ 38024 w 38204"/>
                <a:gd name="connsiteY9" fmla="*/ 104113 h 10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04" h="104294">
                  <a:moveTo>
                    <a:pt x="38205" y="104294"/>
                  </a:moveTo>
                  <a:lnTo>
                    <a:pt x="25530" y="104294"/>
                  </a:lnTo>
                  <a:lnTo>
                    <a:pt x="25530" y="23177"/>
                  </a:lnTo>
                  <a:cubicBezTo>
                    <a:pt x="22452" y="26074"/>
                    <a:pt x="18469" y="28971"/>
                    <a:pt x="13399" y="31867"/>
                  </a:cubicBezTo>
                  <a:cubicBezTo>
                    <a:pt x="8510" y="34765"/>
                    <a:pt x="3983" y="36937"/>
                    <a:pt x="0" y="38386"/>
                  </a:cubicBezTo>
                  <a:lnTo>
                    <a:pt x="0" y="26074"/>
                  </a:lnTo>
                  <a:cubicBezTo>
                    <a:pt x="7062" y="22814"/>
                    <a:pt x="13399" y="18650"/>
                    <a:pt x="18649" y="13942"/>
                  </a:cubicBezTo>
                  <a:cubicBezTo>
                    <a:pt x="23901" y="9234"/>
                    <a:pt x="27703" y="4527"/>
                    <a:pt x="29876" y="0"/>
                  </a:cubicBezTo>
                  <a:lnTo>
                    <a:pt x="38024" y="0"/>
                  </a:lnTo>
                  <a:lnTo>
                    <a:pt x="38024" y="104113"/>
                  </a:lnTo>
                  <a:close/>
                </a:path>
              </a:pathLst>
            </a:custGeom>
            <a:solidFill>
              <a:srgbClr val="040000"/>
            </a:solidFill>
            <a:ln w="18102" cap="flat">
              <a:noFill/>
              <a:prstDash val="solid"/>
              <a:miter/>
            </a:ln>
          </p:spPr>
          <p:txBody>
            <a:bodyPr rtlCol="0" anchor="ctr"/>
            <a:lstStyle/>
            <a:p>
              <a:endParaRPr lang="ja-JP" altLang="en-US" sz="1200"/>
            </a:p>
          </p:txBody>
        </p:sp>
        <p:sp>
          <p:nvSpPr>
            <p:cNvPr id="1518" name="フリーフォーム: 図形 1517">
              <a:extLst>
                <a:ext uri="{FF2B5EF4-FFF2-40B4-BE49-F238E27FC236}">
                  <a16:creationId xmlns:a16="http://schemas.microsoft.com/office/drawing/2014/main" id="{2DB82611-71B4-7B9F-6199-FE7DA2A6C9BB}"/>
                </a:ext>
              </a:extLst>
            </p:cNvPr>
            <p:cNvSpPr/>
            <p:nvPr/>
          </p:nvSpPr>
          <p:spPr>
            <a:xfrm>
              <a:off x="11860176" y="8594442"/>
              <a:ext cx="79126" cy="103750"/>
            </a:xfrm>
            <a:custGeom>
              <a:avLst/>
              <a:gdLst>
                <a:gd name="connsiteX0" fmla="*/ 0 w 79126"/>
                <a:gd name="connsiteY0" fmla="*/ 103751 h 103750"/>
                <a:gd name="connsiteX1" fmla="*/ 0 w 79126"/>
                <a:gd name="connsiteY1" fmla="*/ 0 h 103750"/>
                <a:gd name="connsiteX2" fmla="*/ 39111 w 79126"/>
                <a:gd name="connsiteY2" fmla="*/ 0 h 103750"/>
                <a:gd name="connsiteX3" fmla="*/ 54864 w 79126"/>
                <a:gd name="connsiteY3" fmla="*/ 905 h 103750"/>
                <a:gd name="connsiteX4" fmla="*/ 67719 w 79126"/>
                <a:gd name="connsiteY4" fmla="*/ 5794 h 103750"/>
                <a:gd name="connsiteX5" fmla="*/ 76048 w 79126"/>
                <a:gd name="connsiteY5" fmla="*/ 15753 h 103750"/>
                <a:gd name="connsiteX6" fmla="*/ 79126 w 79126"/>
                <a:gd name="connsiteY6" fmla="*/ 29876 h 103750"/>
                <a:gd name="connsiteX7" fmla="*/ 70798 w 79126"/>
                <a:gd name="connsiteY7" fmla="*/ 52328 h 103750"/>
                <a:gd name="connsiteX8" fmla="*/ 40379 w 79126"/>
                <a:gd name="connsiteY8" fmla="*/ 61563 h 103750"/>
                <a:gd name="connsiteX9" fmla="*/ 13761 w 79126"/>
                <a:gd name="connsiteY9" fmla="*/ 61563 h 103750"/>
                <a:gd name="connsiteX10" fmla="*/ 13761 w 79126"/>
                <a:gd name="connsiteY10" fmla="*/ 103751 h 103750"/>
                <a:gd name="connsiteX11" fmla="*/ 0 w 79126"/>
                <a:gd name="connsiteY11" fmla="*/ 103751 h 103750"/>
                <a:gd name="connsiteX12" fmla="*/ 13761 w 79126"/>
                <a:gd name="connsiteY12" fmla="*/ 49431 h 103750"/>
                <a:gd name="connsiteX13" fmla="*/ 40559 w 79126"/>
                <a:gd name="connsiteY13" fmla="*/ 49431 h 103750"/>
                <a:gd name="connsiteX14" fmla="*/ 59390 w 79126"/>
                <a:gd name="connsiteY14" fmla="*/ 44542 h 103750"/>
                <a:gd name="connsiteX15" fmla="*/ 65003 w 79126"/>
                <a:gd name="connsiteY15" fmla="*/ 30600 h 103750"/>
                <a:gd name="connsiteX16" fmla="*/ 61744 w 79126"/>
                <a:gd name="connsiteY16" fmla="*/ 19374 h 103750"/>
                <a:gd name="connsiteX17" fmla="*/ 53052 w 79126"/>
                <a:gd name="connsiteY17" fmla="*/ 13218 h 103750"/>
                <a:gd name="connsiteX18" fmla="*/ 40197 w 79126"/>
                <a:gd name="connsiteY18" fmla="*/ 12312 h 103750"/>
                <a:gd name="connsiteX19" fmla="*/ 13761 w 79126"/>
                <a:gd name="connsiteY19" fmla="*/ 12312 h 103750"/>
                <a:gd name="connsiteX20" fmla="*/ 13761 w 79126"/>
                <a:gd name="connsiteY20" fmla="*/ 49431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26" h="103750">
                  <a:moveTo>
                    <a:pt x="0" y="103751"/>
                  </a:moveTo>
                  <a:lnTo>
                    <a:pt x="0" y="0"/>
                  </a:lnTo>
                  <a:lnTo>
                    <a:pt x="39111" y="0"/>
                  </a:lnTo>
                  <a:cubicBezTo>
                    <a:pt x="45992" y="0"/>
                    <a:pt x="51242" y="362"/>
                    <a:pt x="54864" y="905"/>
                  </a:cubicBezTo>
                  <a:cubicBezTo>
                    <a:pt x="59933" y="1811"/>
                    <a:pt x="64278" y="3440"/>
                    <a:pt x="67719" y="5794"/>
                  </a:cubicBezTo>
                  <a:cubicBezTo>
                    <a:pt x="71159" y="8148"/>
                    <a:pt x="73876" y="11588"/>
                    <a:pt x="76048" y="15753"/>
                  </a:cubicBezTo>
                  <a:cubicBezTo>
                    <a:pt x="78221" y="20098"/>
                    <a:pt x="79126" y="24806"/>
                    <a:pt x="79126" y="29876"/>
                  </a:cubicBezTo>
                  <a:cubicBezTo>
                    <a:pt x="79126" y="38748"/>
                    <a:pt x="76411" y="46172"/>
                    <a:pt x="70798" y="52328"/>
                  </a:cubicBezTo>
                  <a:cubicBezTo>
                    <a:pt x="65185" y="58484"/>
                    <a:pt x="55045" y="61563"/>
                    <a:pt x="40379" y="61563"/>
                  </a:cubicBezTo>
                  <a:lnTo>
                    <a:pt x="13761" y="61563"/>
                  </a:lnTo>
                  <a:lnTo>
                    <a:pt x="13761" y="103751"/>
                  </a:lnTo>
                  <a:lnTo>
                    <a:pt x="0" y="103751"/>
                  </a:lnTo>
                  <a:close/>
                  <a:moveTo>
                    <a:pt x="13761" y="49431"/>
                  </a:moveTo>
                  <a:lnTo>
                    <a:pt x="40559" y="49431"/>
                  </a:lnTo>
                  <a:cubicBezTo>
                    <a:pt x="49432" y="49431"/>
                    <a:pt x="55769" y="47801"/>
                    <a:pt x="59390" y="44542"/>
                  </a:cubicBezTo>
                  <a:cubicBezTo>
                    <a:pt x="63192" y="41283"/>
                    <a:pt x="65003" y="36575"/>
                    <a:pt x="65003" y="30600"/>
                  </a:cubicBezTo>
                  <a:cubicBezTo>
                    <a:pt x="65003" y="26254"/>
                    <a:pt x="63917" y="22633"/>
                    <a:pt x="61744" y="19374"/>
                  </a:cubicBezTo>
                  <a:cubicBezTo>
                    <a:pt x="59572" y="16115"/>
                    <a:pt x="56674" y="14304"/>
                    <a:pt x="53052" y="13218"/>
                  </a:cubicBezTo>
                  <a:cubicBezTo>
                    <a:pt x="50698" y="12674"/>
                    <a:pt x="46534" y="12312"/>
                    <a:pt x="40197" y="12312"/>
                  </a:cubicBezTo>
                  <a:lnTo>
                    <a:pt x="13761" y="12312"/>
                  </a:lnTo>
                  <a:lnTo>
                    <a:pt x="13761" y="49431"/>
                  </a:lnTo>
                  <a:close/>
                </a:path>
              </a:pathLst>
            </a:custGeom>
            <a:solidFill>
              <a:srgbClr val="040000"/>
            </a:solidFill>
            <a:ln w="18102" cap="flat">
              <a:noFill/>
              <a:prstDash val="solid"/>
              <a:miter/>
            </a:ln>
          </p:spPr>
          <p:txBody>
            <a:bodyPr rtlCol="0" anchor="ctr"/>
            <a:lstStyle/>
            <a:p>
              <a:endParaRPr lang="ja-JP" altLang="en-US" sz="1200"/>
            </a:p>
          </p:txBody>
        </p:sp>
        <p:sp>
          <p:nvSpPr>
            <p:cNvPr id="1519" name="フリーフォーム: 図形 1518">
              <a:extLst>
                <a:ext uri="{FF2B5EF4-FFF2-40B4-BE49-F238E27FC236}">
                  <a16:creationId xmlns:a16="http://schemas.microsoft.com/office/drawing/2014/main" id="{42609480-6F5C-9B9E-94CE-57A78DC50502}"/>
                </a:ext>
              </a:extLst>
            </p:cNvPr>
            <p:cNvSpPr/>
            <p:nvPr/>
          </p:nvSpPr>
          <p:spPr>
            <a:xfrm>
              <a:off x="11949986" y="8593899"/>
              <a:ext cx="68623" cy="104294"/>
            </a:xfrm>
            <a:custGeom>
              <a:avLst/>
              <a:gdLst>
                <a:gd name="connsiteX0" fmla="*/ 68624 w 68623"/>
                <a:gd name="connsiteY0" fmla="*/ 91982 h 104294"/>
                <a:gd name="connsiteX1" fmla="*/ 68624 w 68623"/>
                <a:gd name="connsiteY1" fmla="*/ 104294 h 104294"/>
                <a:gd name="connsiteX2" fmla="*/ 0 w 68623"/>
                <a:gd name="connsiteY2" fmla="*/ 104294 h 104294"/>
                <a:gd name="connsiteX3" fmla="*/ 1449 w 68623"/>
                <a:gd name="connsiteY3" fmla="*/ 95422 h 104294"/>
                <a:gd name="connsiteX4" fmla="*/ 9777 w 68623"/>
                <a:gd name="connsiteY4" fmla="*/ 81661 h 104294"/>
                <a:gd name="connsiteX5" fmla="*/ 26436 w 68623"/>
                <a:gd name="connsiteY5" fmla="*/ 65908 h 104294"/>
                <a:gd name="connsiteX6" fmla="*/ 49250 w 68623"/>
                <a:gd name="connsiteY6" fmla="*/ 43999 h 104294"/>
                <a:gd name="connsiteX7" fmla="*/ 55225 w 68623"/>
                <a:gd name="connsiteY7" fmla="*/ 28608 h 104294"/>
                <a:gd name="connsiteX8" fmla="*/ 49793 w 68623"/>
                <a:gd name="connsiteY8" fmla="*/ 15753 h 104294"/>
                <a:gd name="connsiteX9" fmla="*/ 35670 w 68623"/>
                <a:gd name="connsiteY9" fmla="*/ 10502 h 104294"/>
                <a:gd name="connsiteX10" fmla="*/ 21003 w 68623"/>
                <a:gd name="connsiteY10" fmla="*/ 15934 h 104294"/>
                <a:gd name="connsiteX11" fmla="*/ 15390 w 68623"/>
                <a:gd name="connsiteY11" fmla="*/ 31143 h 104294"/>
                <a:gd name="connsiteX12" fmla="*/ 2354 w 68623"/>
                <a:gd name="connsiteY12" fmla="*/ 29876 h 104294"/>
                <a:gd name="connsiteX13" fmla="*/ 12494 w 68623"/>
                <a:gd name="connsiteY13" fmla="*/ 7604 h 104294"/>
                <a:gd name="connsiteX14" fmla="*/ 36032 w 68623"/>
                <a:gd name="connsiteY14" fmla="*/ 0 h 104294"/>
                <a:gd name="connsiteX15" fmla="*/ 59571 w 68623"/>
                <a:gd name="connsiteY15" fmla="*/ 8329 h 104294"/>
                <a:gd name="connsiteX16" fmla="*/ 68263 w 68623"/>
                <a:gd name="connsiteY16" fmla="*/ 28790 h 104294"/>
                <a:gd name="connsiteX17" fmla="*/ 65727 w 68623"/>
                <a:gd name="connsiteY17" fmla="*/ 41102 h 104294"/>
                <a:gd name="connsiteX18" fmla="*/ 57217 w 68623"/>
                <a:gd name="connsiteY18" fmla="*/ 53777 h 104294"/>
                <a:gd name="connsiteX19" fmla="*/ 37662 w 68623"/>
                <a:gd name="connsiteY19" fmla="*/ 72064 h 104294"/>
                <a:gd name="connsiteX20" fmla="*/ 22996 w 68623"/>
                <a:gd name="connsiteY20" fmla="*/ 85101 h 104294"/>
                <a:gd name="connsiteX21" fmla="*/ 17563 w 68623"/>
                <a:gd name="connsiteY21" fmla="*/ 91982 h 104294"/>
                <a:gd name="connsiteX22" fmla="*/ 68443 w 68623"/>
                <a:gd name="connsiteY22" fmla="*/ 91982 h 10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623" h="104294">
                  <a:moveTo>
                    <a:pt x="68624" y="91982"/>
                  </a:moveTo>
                  <a:lnTo>
                    <a:pt x="68624" y="104294"/>
                  </a:lnTo>
                  <a:lnTo>
                    <a:pt x="0" y="104294"/>
                  </a:lnTo>
                  <a:cubicBezTo>
                    <a:pt x="0" y="101216"/>
                    <a:pt x="362" y="98319"/>
                    <a:pt x="1449" y="95422"/>
                  </a:cubicBezTo>
                  <a:cubicBezTo>
                    <a:pt x="3259" y="90714"/>
                    <a:pt x="5976" y="86187"/>
                    <a:pt x="9777" y="81661"/>
                  </a:cubicBezTo>
                  <a:cubicBezTo>
                    <a:pt x="13580" y="77134"/>
                    <a:pt x="19193" y="71884"/>
                    <a:pt x="26436" y="65908"/>
                  </a:cubicBezTo>
                  <a:cubicBezTo>
                    <a:pt x="37662" y="56674"/>
                    <a:pt x="45267" y="49250"/>
                    <a:pt x="49250" y="43999"/>
                  </a:cubicBezTo>
                  <a:cubicBezTo>
                    <a:pt x="53234" y="38748"/>
                    <a:pt x="55225" y="33497"/>
                    <a:pt x="55225" y="28608"/>
                  </a:cubicBezTo>
                  <a:cubicBezTo>
                    <a:pt x="55225" y="23720"/>
                    <a:pt x="53415" y="19374"/>
                    <a:pt x="49793" y="15753"/>
                  </a:cubicBezTo>
                  <a:cubicBezTo>
                    <a:pt x="46172" y="12131"/>
                    <a:pt x="41464" y="10502"/>
                    <a:pt x="35670" y="10502"/>
                  </a:cubicBezTo>
                  <a:cubicBezTo>
                    <a:pt x="29514" y="10502"/>
                    <a:pt x="24625" y="12312"/>
                    <a:pt x="21003" y="15934"/>
                  </a:cubicBezTo>
                  <a:cubicBezTo>
                    <a:pt x="17383" y="19555"/>
                    <a:pt x="15390" y="24625"/>
                    <a:pt x="15390" y="31143"/>
                  </a:cubicBezTo>
                  <a:lnTo>
                    <a:pt x="2354" y="29876"/>
                  </a:lnTo>
                  <a:cubicBezTo>
                    <a:pt x="3259" y="20098"/>
                    <a:pt x="6699" y="12674"/>
                    <a:pt x="12494" y="7604"/>
                  </a:cubicBezTo>
                  <a:cubicBezTo>
                    <a:pt x="18288" y="2535"/>
                    <a:pt x="26255" y="0"/>
                    <a:pt x="36032" y="0"/>
                  </a:cubicBezTo>
                  <a:cubicBezTo>
                    <a:pt x="45809" y="0"/>
                    <a:pt x="53776" y="2716"/>
                    <a:pt x="59571" y="8329"/>
                  </a:cubicBezTo>
                  <a:cubicBezTo>
                    <a:pt x="65365" y="13942"/>
                    <a:pt x="68263" y="20641"/>
                    <a:pt x="68263" y="28790"/>
                  </a:cubicBezTo>
                  <a:cubicBezTo>
                    <a:pt x="68263" y="32954"/>
                    <a:pt x="67356" y="36937"/>
                    <a:pt x="65727" y="41102"/>
                  </a:cubicBezTo>
                  <a:cubicBezTo>
                    <a:pt x="64097" y="45267"/>
                    <a:pt x="61201" y="49250"/>
                    <a:pt x="57217" y="53777"/>
                  </a:cubicBezTo>
                  <a:cubicBezTo>
                    <a:pt x="53234" y="58304"/>
                    <a:pt x="46716" y="64278"/>
                    <a:pt x="37662" y="72064"/>
                  </a:cubicBezTo>
                  <a:cubicBezTo>
                    <a:pt x="30057" y="78402"/>
                    <a:pt x="25169" y="82748"/>
                    <a:pt x="22996" y="85101"/>
                  </a:cubicBezTo>
                  <a:cubicBezTo>
                    <a:pt x="20822" y="87455"/>
                    <a:pt x="19012" y="89628"/>
                    <a:pt x="17563" y="91982"/>
                  </a:cubicBezTo>
                  <a:lnTo>
                    <a:pt x="68443" y="91982"/>
                  </a:lnTo>
                  <a:close/>
                </a:path>
              </a:pathLst>
            </a:custGeom>
            <a:solidFill>
              <a:srgbClr val="040000"/>
            </a:solidFill>
            <a:ln w="18102" cap="flat">
              <a:noFill/>
              <a:prstDash val="solid"/>
              <a:miter/>
            </a:ln>
          </p:spPr>
          <p:txBody>
            <a:bodyPr rtlCol="0" anchor="ctr"/>
            <a:lstStyle/>
            <a:p>
              <a:endParaRPr lang="ja-JP" altLang="en-US" sz="1200"/>
            </a:p>
          </p:txBody>
        </p:sp>
        <p:sp>
          <p:nvSpPr>
            <p:cNvPr id="1520" name="フリーフォーム: 図形 1519">
              <a:extLst>
                <a:ext uri="{FF2B5EF4-FFF2-40B4-BE49-F238E27FC236}">
                  <a16:creationId xmlns:a16="http://schemas.microsoft.com/office/drawing/2014/main" id="{984D8F0D-A430-690D-FDD9-4F493B5626F5}"/>
                </a:ext>
              </a:extLst>
            </p:cNvPr>
            <p:cNvSpPr/>
            <p:nvPr/>
          </p:nvSpPr>
          <p:spPr>
            <a:xfrm>
              <a:off x="12032371" y="8594261"/>
              <a:ext cx="67900" cy="105924"/>
            </a:xfrm>
            <a:custGeom>
              <a:avLst/>
              <a:gdLst>
                <a:gd name="connsiteX0" fmla="*/ 0 w 67900"/>
                <a:gd name="connsiteY0" fmla="*/ 76591 h 105924"/>
                <a:gd name="connsiteX1" fmla="*/ 12675 w 67900"/>
                <a:gd name="connsiteY1" fmla="*/ 74962 h 105924"/>
                <a:gd name="connsiteX2" fmla="*/ 20098 w 67900"/>
                <a:gd name="connsiteY2" fmla="*/ 90533 h 105924"/>
                <a:gd name="connsiteX3" fmla="*/ 32954 w 67900"/>
                <a:gd name="connsiteY3" fmla="*/ 95241 h 105924"/>
                <a:gd name="connsiteX4" fmla="*/ 48164 w 67900"/>
                <a:gd name="connsiteY4" fmla="*/ 89085 h 105924"/>
                <a:gd name="connsiteX5" fmla="*/ 54320 w 67900"/>
                <a:gd name="connsiteY5" fmla="*/ 73694 h 105924"/>
                <a:gd name="connsiteX6" fmla="*/ 48526 w 67900"/>
                <a:gd name="connsiteY6" fmla="*/ 59209 h 105924"/>
                <a:gd name="connsiteX7" fmla="*/ 34041 w 67900"/>
                <a:gd name="connsiteY7" fmla="*/ 53596 h 105924"/>
                <a:gd name="connsiteX8" fmla="*/ 24987 w 67900"/>
                <a:gd name="connsiteY8" fmla="*/ 55044 h 105924"/>
                <a:gd name="connsiteX9" fmla="*/ 26436 w 67900"/>
                <a:gd name="connsiteY9" fmla="*/ 43818 h 105924"/>
                <a:gd name="connsiteX10" fmla="*/ 28428 w 67900"/>
                <a:gd name="connsiteY10" fmla="*/ 43818 h 105924"/>
                <a:gd name="connsiteX11" fmla="*/ 43094 w 67900"/>
                <a:gd name="connsiteY11" fmla="*/ 39654 h 105924"/>
                <a:gd name="connsiteX12" fmla="*/ 49612 w 67900"/>
                <a:gd name="connsiteY12" fmla="*/ 26617 h 105924"/>
                <a:gd name="connsiteX13" fmla="*/ 44904 w 67900"/>
                <a:gd name="connsiteY13" fmla="*/ 15029 h 105924"/>
                <a:gd name="connsiteX14" fmla="*/ 32592 w 67900"/>
                <a:gd name="connsiteY14" fmla="*/ 10502 h 105924"/>
                <a:gd name="connsiteX15" fmla="*/ 20279 w 67900"/>
                <a:gd name="connsiteY15" fmla="*/ 15210 h 105924"/>
                <a:gd name="connsiteX16" fmla="*/ 13942 w 67900"/>
                <a:gd name="connsiteY16" fmla="*/ 29152 h 105924"/>
                <a:gd name="connsiteX17" fmla="*/ 1268 w 67900"/>
                <a:gd name="connsiteY17" fmla="*/ 26979 h 105924"/>
                <a:gd name="connsiteX18" fmla="*/ 11951 w 67900"/>
                <a:gd name="connsiteY18" fmla="*/ 7062 h 105924"/>
                <a:gd name="connsiteX19" fmla="*/ 32592 w 67900"/>
                <a:gd name="connsiteY19" fmla="*/ 0 h 105924"/>
                <a:gd name="connsiteX20" fmla="*/ 48164 w 67900"/>
                <a:gd name="connsiteY20" fmla="*/ 3622 h 105924"/>
                <a:gd name="connsiteX21" fmla="*/ 59028 w 67900"/>
                <a:gd name="connsiteY21" fmla="*/ 13580 h 105924"/>
                <a:gd name="connsiteX22" fmla="*/ 62831 w 67900"/>
                <a:gd name="connsiteY22" fmla="*/ 26979 h 105924"/>
                <a:gd name="connsiteX23" fmla="*/ 59209 w 67900"/>
                <a:gd name="connsiteY23" fmla="*/ 39292 h 105924"/>
                <a:gd name="connsiteX24" fmla="*/ 48526 w 67900"/>
                <a:gd name="connsiteY24" fmla="*/ 47983 h 105924"/>
                <a:gd name="connsiteX25" fmla="*/ 62831 w 67900"/>
                <a:gd name="connsiteY25" fmla="*/ 56855 h 105924"/>
                <a:gd name="connsiteX26" fmla="*/ 67900 w 67900"/>
                <a:gd name="connsiteY26" fmla="*/ 73513 h 105924"/>
                <a:gd name="connsiteX27" fmla="*/ 57942 w 67900"/>
                <a:gd name="connsiteY27" fmla="*/ 96509 h 105924"/>
                <a:gd name="connsiteX28" fmla="*/ 32954 w 67900"/>
                <a:gd name="connsiteY28" fmla="*/ 105924 h 105924"/>
                <a:gd name="connsiteX29" fmla="*/ 10321 w 67900"/>
                <a:gd name="connsiteY29" fmla="*/ 97776 h 105924"/>
                <a:gd name="connsiteX30" fmla="*/ 0 w 67900"/>
                <a:gd name="connsiteY30" fmla="*/ 76772 h 10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00" h="105924">
                  <a:moveTo>
                    <a:pt x="0" y="76591"/>
                  </a:moveTo>
                  <a:lnTo>
                    <a:pt x="12675" y="74962"/>
                  </a:lnTo>
                  <a:cubicBezTo>
                    <a:pt x="14124" y="82204"/>
                    <a:pt x="16658" y="87456"/>
                    <a:pt x="20098" y="90533"/>
                  </a:cubicBezTo>
                  <a:cubicBezTo>
                    <a:pt x="23538" y="93792"/>
                    <a:pt x="27884" y="95241"/>
                    <a:pt x="32954" y="95241"/>
                  </a:cubicBezTo>
                  <a:cubicBezTo>
                    <a:pt x="38930" y="95241"/>
                    <a:pt x="43999" y="93249"/>
                    <a:pt x="48164" y="89085"/>
                  </a:cubicBezTo>
                  <a:cubicBezTo>
                    <a:pt x="52329" y="84920"/>
                    <a:pt x="54320" y="79850"/>
                    <a:pt x="54320" y="73694"/>
                  </a:cubicBezTo>
                  <a:cubicBezTo>
                    <a:pt x="54320" y="67538"/>
                    <a:pt x="52329" y="63011"/>
                    <a:pt x="48526" y="59209"/>
                  </a:cubicBezTo>
                  <a:cubicBezTo>
                    <a:pt x="44724" y="55406"/>
                    <a:pt x="39835" y="53596"/>
                    <a:pt x="34041" y="53596"/>
                  </a:cubicBezTo>
                  <a:cubicBezTo>
                    <a:pt x="31687" y="53596"/>
                    <a:pt x="28609" y="54139"/>
                    <a:pt x="24987" y="55044"/>
                  </a:cubicBezTo>
                  <a:lnTo>
                    <a:pt x="26436" y="43818"/>
                  </a:lnTo>
                  <a:cubicBezTo>
                    <a:pt x="26436" y="43818"/>
                    <a:pt x="27884" y="43818"/>
                    <a:pt x="28428" y="43818"/>
                  </a:cubicBezTo>
                  <a:cubicBezTo>
                    <a:pt x="33859" y="43818"/>
                    <a:pt x="38749" y="42370"/>
                    <a:pt x="43094" y="39654"/>
                  </a:cubicBezTo>
                  <a:cubicBezTo>
                    <a:pt x="47439" y="36757"/>
                    <a:pt x="49612" y="32411"/>
                    <a:pt x="49612" y="26617"/>
                  </a:cubicBezTo>
                  <a:cubicBezTo>
                    <a:pt x="49612" y="21909"/>
                    <a:pt x="47983" y="18107"/>
                    <a:pt x="44904" y="15029"/>
                  </a:cubicBezTo>
                  <a:cubicBezTo>
                    <a:pt x="41826" y="11950"/>
                    <a:pt x="37662" y="10502"/>
                    <a:pt x="32592" y="10502"/>
                  </a:cubicBezTo>
                  <a:cubicBezTo>
                    <a:pt x="27522" y="10502"/>
                    <a:pt x="23538" y="12132"/>
                    <a:pt x="20279" y="15210"/>
                  </a:cubicBezTo>
                  <a:cubicBezTo>
                    <a:pt x="17020" y="18288"/>
                    <a:pt x="14848" y="22995"/>
                    <a:pt x="13942" y="29152"/>
                  </a:cubicBezTo>
                  <a:lnTo>
                    <a:pt x="1268" y="26979"/>
                  </a:lnTo>
                  <a:cubicBezTo>
                    <a:pt x="2898" y="18469"/>
                    <a:pt x="6337" y="11769"/>
                    <a:pt x="11951" y="7062"/>
                  </a:cubicBezTo>
                  <a:cubicBezTo>
                    <a:pt x="17564" y="2354"/>
                    <a:pt x="24263" y="0"/>
                    <a:pt x="32592" y="0"/>
                  </a:cubicBezTo>
                  <a:cubicBezTo>
                    <a:pt x="38205" y="0"/>
                    <a:pt x="43456" y="1268"/>
                    <a:pt x="48164" y="3622"/>
                  </a:cubicBezTo>
                  <a:cubicBezTo>
                    <a:pt x="52871" y="5976"/>
                    <a:pt x="56493" y="9415"/>
                    <a:pt x="59028" y="13580"/>
                  </a:cubicBezTo>
                  <a:cubicBezTo>
                    <a:pt x="61563" y="17745"/>
                    <a:pt x="62831" y="22271"/>
                    <a:pt x="62831" y="26979"/>
                  </a:cubicBezTo>
                  <a:cubicBezTo>
                    <a:pt x="62831" y="31505"/>
                    <a:pt x="61563" y="35489"/>
                    <a:pt x="59209" y="39292"/>
                  </a:cubicBezTo>
                  <a:cubicBezTo>
                    <a:pt x="56855" y="43094"/>
                    <a:pt x="53234" y="45810"/>
                    <a:pt x="48526" y="47983"/>
                  </a:cubicBezTo>
                  <a:cubicBezTo>
                    <a:pt x="54683" y="49431"/>
                    <a:pt x="59390" y="52329"/>
                    <a:pt x="62831" y="56855"/>
                  </a:cubicBezTo>
                  <a:cubicBezTo>
                    <a:pt x="66271" y="61382"/>
                    <a:pt x="67900" y="66814"/>
                    <a:pt x="67900" y="73513"/>
                  </a:cubicBezTo>
                  <a:cubicBezTo>
                    <a:pt x="67900" y="82566"/>
                    <a:pt x="64641" y="90171"/>
                    <a:pt x="57942" y="96509"/>
                  </a:cubicBezTo>
                  <a:cubicBezTo>
                    <a:pt x="51423" y="102846"/>
                    <a:pt x="42913" y="105924"/>
                    <a:pt x="32954" y="105924"/>
                  </a:cubicBezTo>
                  <a:cubicBezTo>
                    <a:pt x="23901" y="105924"/>
                    <a:pt x="16296" y="103208"/>
                    <a:pt x="10321" y="97776"/>
                  </a:cubicBezTo>
                  <a:cubicBezTo>
                    <a:pt x="4345" y="92344"/>
                    <a:pt x="905" y="85282"/>
                    <a:pt x="0" y="76772"/>
                  </a:cubicBezTo>
                  <a:close/>
                </a:path>
              </a:pathLst>
            </a:custGeom>
            <a:solidFill>
              <a:srgbClr val="040000"/>
            </a:solidFill>
            <a:ln w="18102" cap="flat">
              <a:noFill/>
              <a:prstDash val="solid"/>
              <a:miter/>
            </a:ln>
          </p:spPr>
          <p:txBody>
            <a:bodyPr rtlCol="0" anchor="ctr"/>
            <a:lstStyle/>
            <a:p>
              <a:endParaRPr lang="ja-JP" altLang="en-US" sz="1200"/>
            </a:p>
          </p:txBody>
        </p:sp>
      </p:grpSp>
      <p:sp>
        <p:nvSpPr>
          <p:cNvPr id="1521" name="フリーフォーム: 図形 1520">
            <a:extLst>
              <a:ext uri="{FF2B5EF4-FFF2-40B4-BE49-F238E27FC236}">
                <a16:creationId xmlns:a16="http://schemas.microsoft.com/office/drawing/2014/main" id="{26C868B4-C257-AC5F-0712-17C0EAC047C0}"/>
              </a:ext>
            </a:extLst>
          </p:cNvPr>
          <p:cNvSpPr/>
          <p:nvPr/>
        </p:nvSpPr>
        <p:spPr>
          <a:xfrm>
            <a:off x="8130305" y="6094102"/>
            <a:ext cx="373359" cy="87032"/>
          </a:xfrm>
          <a:custGeom>
            <a:avLst/>
            <a:gdLst>
              <a:gd name="connsiteX0" fmla="*/ 66090 w 560039"/>
              <a:gd name="connsiteY0" fmla="*/ 37481 h 130548"/>
              <a:gd name="connsiteX1" fmla="*/ 42913 w 560039"/>
              <a:gd name="connsiteY1" fmla="*/ 107734 h 130548"/>
              <a:gd name="connsiteX2" fmla="*/ 27704 w 560039"/>
              <a:gd name="connsiteY2" fmla="*/ 115158 h 130548"/>
              <a:gd name="connsiteX3" fmla="*/ 13580 w 560039"/>
              <a:gd name="connsiteY3" fmla="*/ 110088 h 130548"/>
              <a:gd name="connsiteX4" fmla="*/ 0 w 560039"/>
              <a:gd name="connsiteY4" fmla="*/ 76048 h 130548"/>
              <a:gd name="connsiteX5" fmla="*/ 17564 w 560039"/>
              <a:gd name="connsiteY5" fmla="*/ 33678 h 130548"/>
              <a:gd name="connsiteX6" fmla="*/ 64460 w 560039"/>
              <a:gd name="connsiteY6" fmla="*/ 14485 h 130548"/>
              <a:gd name="connsiteX7" fmla="*/ 103571 w 560039"/>
              <a:gd name="connsiteY7" fmla="*/ 28608 h 130548"/>
              <a:gd name="connsiteX8" fmla="*/ 119504 w 560039"/>
              <a:gd name="connsiteY8" fmla="*/ 65908 h 130548"/>
              <a:gd name="connsiteX9" fmla="*/ 104837 w 560039"/>
              <a:gd name="connsiteY9" fmla="*/ 103751 h 130548"/>
              <a:gd name="connsiteX10" fmla="*/ 75505 w 560039"/>
              <a:gd name="connsiteY10" fmla="*/ 122401 h 130548"/>
              <a:gd name="connsiteX11" fmla="*/ 63555 w 560039"/>
              <a:gd name="connsiteY11" fmla="*/ 110451 h 130548"/>
              <a:gd name="connsiteX12" fmla="*/ 94698 w 560039"/>
              <a:gd name="connsiteY12" fmla="*/ 92887 h 130548"/>
              <a:gd name="connsiteX13" fmla="*/ 105381 w 560039"/>
              <a:gd name="connsiteY13" fmla="*/ 66814 h 130548"/>
              <a:gd name="connsiteX14" fmla="*/ 93431 w 560039"/>
              <a:gd name="connsiteY14" fmla="*/ 36757 h 130548"/>
              <a:gd name="connsiteX15" fmla="*/ 56130 w 560039"/>
              <a:gd name="connsiteY15" fmla="*/ 26074 h 130548"/>
              <a:gd name="connsiteX16" fmla="*/ 66271 w 560039"/>
              <a:gd name="connsiteY16" fmla="*/ 31143 h 130548"/>
              <a:gd name="connsiteX17" fmla="*/ 66271 w 560039"/>
              <a:gd name="connsiteY17" fmla="*/ 37300 h 130548"/>
              <a:gd name="connsiteX18" fmla="*/ 66271 w 560039"/>
              <a:gd name="connsiteY18" fmla="*/ 37300 h 130548"/>
              <a:gd name="connsiteX19" fmla="*/ 53052 w 560039"/>
              <a:gd name="connsiteY19" fmla="*/ 26798 h 130548"/>
              <a:gd name="connsiteX20" fmla="*/ 27522 w 560039"/>
              <a:gd name="connsiteY20" fmla="*/ 40921 h 130548"/>
              <a:gd name="connsiteX21" fmla="*/ 12856 w 560039"/>
              <a:gd name="connsiteY21" fmla="*/ 77134 h 130548"/>
              <a:gd name="connsiteX22" fmla="*/ 21366 w 560039"/>
              <a:gd name="connsiteY22" fmla="*/ 98681 h 130548"/>
              <a:gd name="connsiteX23" fmla="*/ 26436 w 560039"/>
              <a:gd name="connsiteY23" fmla="*/ 100311 h 130548"/>
              <a:gd name="connsiteX24" fmla="*/ 33859 w 560039"/>
              <a:gd name="connsiteY24" fmla="*/ 96328 h 130548"/>
              <a:gd name="connsiteX25" fmla="*/ 53052 w 560039"/>
              <a:gd name="connsiteY25" fmla="*/ 26798 h 130548"/>
              <a:gd name="connsiteX26" fmla="*/ 53052 w 560039"/>
              <a:gd name="connsiteY26" fmla="*/ 26798 h 130548"/>
              <a:gd name="connsiteX27" fmla="*/ 146483 w 560039"/>
              <a:gd name="connsiteY27" fmla="*/ 11588 h 130548"/>
              <a:gd name="connsiteX28" fmla="*/ 265263 w 560039"/>
              <a:gd name="connsiteY28" fmla="*/ 11588 h 130548"/>
              <a:gd name="connsiteX29" fmla="*/ 265263 w 560039"/>
              <a:gd name="connsiteY29" fmla="*/ 24082 h 130548"/>
              <a:gd name="connsiteX30" fmla="*/ 216012 w 560039"/>
              <a:gd name="connsiteY30" fmla="*/ 24082 h 130548"/>
              <a:gd name="connsiteX31" fmla="*/ 210943 w 560039"/>
              <a:gd name="connsiteY31" fmla="*/ 36032 h 130548"/>
              <a:gd name="connsiteX32" fmla="*/ 210943 w 560039"/>
              <a:gd name="connsiteY32" fmla="*/ 127652 h 130548"/>
              <a:gd name="connsiteX33" fmla="*/ 197906 w 560039"/>
              <a:gd name="connsiteY33" fmla="*/ 127652 h 130548"/>
              <a:gd name="connsiteX34" fmla="*/ 197906 w 560039"/>
              <a:gd name="connsiteY34" fmla="*/ 55225 h 130548"/>
              <a:gd name="connsiteX35" fmla="*/ 149199 w 560039"/>
              <a:gd name="connsiteY35" fmla="*/ 92525 h 130548"/>
              <a:gd name="connsiteX36" fmla="*/ 141232 w 560039"/>
              <a:gd name="connsiteY36" fmla="*/ 79488 h 130548"/>
              <a:gd name="connsiteX37" fmla="*/ 201709 w 560039"/>
              <a:gd name="connsiteY37" fmla="*/ 24082 h 130548"/>
              <a:gd name="connsiteX38" fmla="*/ 146302 w 560039"/>
              <a:gd name="connsiteY38" fmla="*/ 24082 h 130548"/>
              <a:gd name="connsiteX39" fmla="*/ 146302 w 560039"/>
              <a:gd name="connsiteY39" fmla="*/ 11588 h 130548"/>
              <a:gd name="connsiteX40" fmla="*/ 258020 w 560039"/>
              <a:gd name="connsiteY40" fmla="*/ 90895 h 130548"/>
              <a:gd name="connsiteX41" fmla="*/ 218366 w 560039"/>
              <a:gd name="connsiteY41" fmla="*/ 57579 h 130548"/>
              <a:gd name="connsiteX42" fmla="*/ 226333 w 560039"/>
              <a:gd name="connsiteY42" fmla="*/ 47439 h 130548"/>
              <a:gd name="connsiteX43" fmla="*/ 268160 w 560039"/>
              <a:gd name="connsiteY43" fmla="*/ 80212 h 130548"/>
              <a:gd name="connsiteX44" fmla="*/ 258020 w 560039"/>
              <a:gd name="connsiteY44" fmla="*/ 90895 h 130548"/>
              <a:gd name="connsiteX45" fmla="*/ 356520 w 560039"/>
              <a:gd name="connsiteY45" fmla="*/ 11045 h 130548"/>
              <a:gd name="connsiteX46" fmla="*/ 366117 w 560039"/>
              <a:gd name="connsiteY46" fmla="*/ 24082 h 130548"/>
              <a:gd name="connsiteX47" fmla="*/ 382594 w 560039"/>
              <a:gd name="connsiteY47" fmla="*/ 7061 h 130548"/>
              <a:gd name="connsiteX48" fmla="*/ 392191 w 560039"/>
              <a:gd name="connsiteY48" fmla="*/ 14485 h 130548"/>
              <a:gd name="connsiteX49" fmla="*/ 390017 w 560039"/>
              <a:gd name="connsiteY49" fmla="*/ 16115 h 130548"/>
              <a:gd name="connsiteX50" fmla="*/ 372454 w 560039"/>
              <a:gd name="connsiteY50" fmla="*/ 31324 h 130548"/>
              <a:gd name="connsiteX51" fmla="*/ 377524 w 560039"/>
              <a:gd name="connsiteY51" fmla="*/ 36394 h 130548"/>
              <a:gd name="connsiteX52" fmla="*/ 397260 w 560039"/>
              <a:gd name="connsiteY52" fmla="*/ 19374 h 130548"/>
              <a:gd name="connsiteX53" fmla="*/ 406314 w 560039"/>
              <a:gd name="connsiteY53" fmla="*/ 26798 h 130548"/>
              <a:gd name="connsiteX54" fmla="*/ 404141 w 560039"/>
              <a:gd name="connsiteY54" fmla="*/ 28428 h 130548"/>
              <a:gd name="connsiteX55" fmla="*/ 384404 w 560039"/>
              <a:gd name="connsiteY55" fmla="*/ 42008 h 130548"/>
              <a:gd name="connsiteX56" fmla="*/ 415005 w 560039"/>
              <a:gd name="connsiteY56" fmla="*/ 57941 h 130548"/>
              <a:gd name="connsiteX57" fmla="*/ 410478 w 560039"/>
              <a:gd name="connsiteY57" fmla="*/ 70978 h 130548"/>
              <a:gd name="connsiteX58" fmla="*/ 373722 w 560039"/>
              <a:gd name="connsiteY58" fmla="*/ 47801 h 130548"/>
              <a:gd name="connsiteX59" fmla="*/ 373722 w 560039"/>
              <a:gd name="connsiteY59" fmla="*/ 55768 h 130548"/>
              <a:gd name="connsiteX60" fmla="*/ 327912 w 560039"/>
              <a:gd name="connsiteY60" fmla="*/ 55768 h 130548"/>
              <a:gd name="connsiteX61" fmla="*/ 327912 w 560039"/>
              <a:gd name="connsiteY61" fmla="*/ 48888 h 130548"/>
              <a:gd name="connsiteX62" fmla="*/ 291156 w 560039"/>
              <a:gd name="connsiteY62" fmla="*/ 72607 h 130548"/>
              <a:gd name="connsiteX63" fmla="*/ 284999 w 560039"/>
              <a:gd name="connsiteY63" fmla="*/ 60657 h 130548"/>
              <a:gd name="connsiteX64" fmla="*/ 316686 w 560039"/>
              <a:gd name="connsiteY64" fmla="*/ 43094 h 130548"/>
              <a:gd name="connsiteX65" fmla="*/ 299665 w 560039"/>
              <a:gd name="connsiteY65" fmla="*/ 31867 h 130548"/>
              <a:gd name="connsiteX66" fmla="*/ 308176 w 560039"/>
              <a:gd name="connsiteY66" fmla="*/ 21184 h 130548"/>
              <a:gd name="connsiteX67" fmla="*/ 326283 w 560039"/>
              <a:gd name="connsiteY67" fmla="*/ 34765 h 130548"/>
              <a:gd name="connsiteX68" fmla="*/ 342217 w 560039"/>
              <a:gd name="connsiteY68" fmla="*/ 15571 h 130548"/>
              <a:gd name="connsiteX69" fmla="*/ 308900 w 560039"/>
              <a:gd name="connsiteY69" fmla="*/ 15571 h 130548"/>
              <a:gd name="connsiteX70" fmla="*/ 308900 w 560039"/>
              <a:gd name="connsiteY70" fmla="*/ 4889 h 130548"/>
              <a:gd name="connsiteX71" fmla="*/ 348011 w 560039"/>
              <a:gd name="connsiteY71" fmla="*/ 4889 h 130548"/>
              <a:gd name="connsiteX72" fmla="*/ 350184 w 560039"/>
              <a:gd name="connsiteY72" fmla="*/ 362 h 130548"/>
              <a:gd name="connsiteX73" fmla="*/ 359780 w 560039"/>
              <a:gd name="connsiteY73" fmla="*/ 6518 h 130548"/>
              <a:gd name="connsiteX74" fmla="*/ 358151 w 560039"/>
              <a:gd name="connsiteY74" fmla="*/ 9415 h 130548"/>
              <a:gd name="connsiteX75" fmla="*/ 357064 w 560039"/>
              <a:gd name="connsiteY75" fmla="*/ 11045 h 130548"/>
              <a:gd name="connsiteX76" fmla="*/ 388207 w 560039"/>
              <a:gd name="connsiteY76" fmla="*/ 64822 h 130548"/>
              <a:gd name="connsiteX77" fmla="*/ 388207 w 560039"/>
              <a:gd name="connsiteY77" fmla="*/ 99405 h 130548"/>
              <a:gd name="connsiteX78" fmla="*/ 376981 w 560039"/>
              <a:gd name="connsiteY78" fmla="*/ 99405 h 130548"/>
              <a:gd name="connsiteX79" fmla="*/ 370824 w 560039"/>
              <a:gd name="connsiteY79" fmla="*/ 115883 h 130548"/>
              <a:gd name="connsiteX80" fmla="*/ 408124 w 560039"/>
              <a:gd name="connsiteY80" fmla="*/ 115883 h 130548"/>
              <a:gd name="connsiteX81" fmla="*/ 408124 w 560039"/>
              <a:gd name="connsiteY81" fmla="*/ 126565 h 130548"/>
              <a:gd name="connsiteX82" fmla="*/ 292604 w 560039"/>
              <a:gd name="connsiteY82" fmla="*/ 126565 h 130548"/>
              <a:gd name="connsiteX83" fmla="*/ 292604 w 560039"/>
              <a:gd name="connsiteY83" fmla="*/ 115883 h 130548"/>
              <a:gd name="connsiteX84" fmla="*/ 328818 w 560039"/>
              <a:gd name="connsiteY84" fmla="*/ 115883 h 130548"/>
              <a:gd name="connsiteX85" fmla="*/ 323747 w 560039"/>
              <a:gd name="connsiteY85" fmla="*/ 99405 h 130548"/>
              <a:gd name="connsiteX86" fmla="*/ 313064 w 560039"/>
              <a:gd name="connsiteY86" fmla="*/ 99405 h 130548"/>
              <a:gd name="connsiteX87" fmla="*/ 313064 w 560039"/>
              <a:gd name="connsiteY87" fmla="*/ 64822 h 130548"/>
              <a:gd name="connsiteX88" fmla="*/ 388388 w 560039"/>
              <a:gd name="connsiteY88" fmla="*/ 64822 h 130548"/>
              <a:gd name="connsiteX89" fmla="*/ 376981 w 560039"/>
              <a:gd name="connsiteY89" fmla="*/ 90352 h 130548"/>
              <a:gd name="connsiteX90" fmla="*/ 376981 w 560039"/>
              <a:gd name="connsiteY90" fmla="*/ 73875 h 130548"/>
              <a:gd name="connsiteX91" fmla="*/ 324291 w 560039"/>
              <a:gd name="connsiteY91" fmla="*/ 73875 h 130548"/>
              <a:gd name="connsiteX92" fmla="*/ 324291 w 560039"/>
              <a:gd name="connsiteY92" fmla="*/ 90352 h 130548"/>
              <a:gd name="connsiteX93" fmla="*/ 376981 w 560039"/>
              <a:gd name="connsiteY93" fmla="*/ 90352 h 130548"/>
              <a:gd name="connsiteX94" fmla="*/ 370824 w 560039"/>
              <a:gd name="connsiteY94" fmla="*/ 45085 h 130548"/>
              <a:gd name="connsiteX95" fmla="*/ 351631 w 560039"/>
              <a:gd name="connsiteY95" fmla="*/ 20823 h 130548"/>
              <a:gd name="connsiteX96" fmla="*/ 331896 w 560039"/>
              <a:gd name="connsiteY96" fmla="*/ 45085 h 130548"/>
              <a:gd name="connsiteX97" fmla="*/ 371006 w 560039"/>
              <a:gd name="connsiteY97" fmla="*/ 45085 h 130548"/>
              <a:gd name="connsiteX98" fmla="*/ 364669 w 560039"/>
              <a:gd name="connsiteY98" fmla="*/ 99405 h 130548"/>
              <a:gd name="connsiteX99" fmla="*/ 335879 w 560039"/>
              <a:gd name="connsiteY99" fmla="*/ 99405 h 130548"/>
              <a:gd name="connsiteX100" fmla="*/ 340405 w 560039"/>
              <a:gd name="connsiteY100" fmla="*/ 115883 h 130548"/>
              <a:gd name="connsiteX101" fmla="*/ 359598 w 560039"/>
              <a:gd name="connsiteY101" fmla="*/ 115883 h 130548"/>
              <a:gd name="connsiteX102" fmla="*/ 364669 w 560039"/>
              <a:gd name="connsiteY102" fmla="*/ 99405 h 130548"/>
              <a:gd name="connsiteX103" fmla="*/ 462083 w 560039"/>
              <a:gd name="connsiteY103" fmla="*/ 130006 h 130548"/>
              <a:gd name="connsiteX104" fmla="*/ 450857 w 560039"/>
              <a:gd name="connsiteY104" fmla="*/ 130006 h 130548"/>
              <a:gd name="connsiteX105" fmla="*/ 450857 w 560039"/>
              <a:gd name="connsiteY105" fmla="*/ 68262 h 130548"/>
              <a:gd name="connsiteX106" fmla="*/ 435647 w 560039"/>
              <a:gd name="connsiteY106" fmla="*/ 94879 h 130548"/>
              <a:gd name="connsiteX107" fmla="*/ 427680 w 560039"/>
              <a:gd name="connsiteY107" fmla="*/ 84739 h 130548"/>
              <a:gd name="connsiteX108" fmla="*/ 450313 w 560039"/>
              <a:gd name="connsiteY108" fmla="*/ 38386 h 130548"/>
              <a:gd name="connsiteX109" fmla="*/ 430577 w 560039"/>
              <a:gd name="connsiteY109" fmla="*/ 38386 h 130548"/>
              <a:gd name="connsiteX110" fmla="*/ 430577 w 560039"/>
              <a:gd name="connsiteY110" fmla="*/ 27703 h 130548"/>
              <a:gd name="connsiteX111" fmla="*/ 450857 w 560039"/>
              <a:gd name="connsiteY111" fmla="*/ 27703 h 130548"/>
              <a:gd name="connsiteX112" fmla="*/ 450857 w 560039"/>
              <a:gd name="connsiteY112" fmla="*/ 0 h 130548"/>
              <a:gd name="connsiteX113" fmla="*/ 461539 w 560039"/>
              <a:gd name="connsiteY113" fmla="*/ 0 h 130548"/>
              <a:gd name="connsiteX114" fmla="*/ 462083 w 560039"/>
              <a:gd name="connsiteY114" fmla="*/ 3440 h 130548"/>
              <a:gd name="connsiteX115" fmla="*/ 462083 w 560039"/>
              <a:gd name="connsiteY115" fmla="*/ 27703 h 130548"/>
              <a:gd name="connsiteX116" fmla="*/ 476749 w 560039"/>
              <a:gd name="connsiteY116" fmla="*/ 27703 h 130548"/>
              <a:gd name="connsiteX117" fmla="*/ 476749 w 560039"/>
              <a:gd name="connsiteY117" fmla="*/ 38386 h 130548"/>
              <a:gd name="connsiteX118" fmla="*/ 462083 w 560039"/>
              <a:gd name="connsiteY118" fmla="*/ 38386 h 130548"/>
              <a:gd name="connsiteX119" fmla="*/ 462083 w 560039"/>
              <a:gd name="connsiteY119" fmla="*/ 58122 h 130548"/>
              <a:gd name="connsiteX120" fmla="*/ 481818 w 560039"/>
              <a:gd name="connsiteY120" fmla="*/ 75686 h 130548"/>
              <a:gd name="connsiteX121" fmla="*/ 473851 w 560039"/>
              <a:gd name="connsiteY121" fmla="*/ 86369 h 130548"/>
              <a:gd name="connsiteX122" fmla="*/ 461901 w 560039"/>
              <a:gd name="connsiteY122" fmla="*/ 71702 h 130548"/>
              <a:gd name="connsiteX123" fmla="*/ 461901 w 560039"/>
              <a:gd name="connsiteY123" fmla="*/ 130006 h 130548"/>
              <a:gd name="connsiteX124" fmla="*/ 517489 w 560039"/>
              <a:gd name="connsiteY124" fmla="*/ 105018 h 130548"/>
              <a:gd name="connsiteX125" fmla="*/ 477835 w 560039"/>
              <a:gd name="connsiteY125" fmla="*/ 130549 h 130548"/>
              <a:gd name="connsiteX126" fmla="*/ 472765 w 560039"/>
              <a:gd name="connsiteY126" fmla="*/ 118055 h 130548"/>
              <a:gd name="connsiteX127" fmla="*/ 509522 w 560039"/>
              <a:gd name="connsiteY127" fmla="*/ 96508 h 130548"/>
              <a:gd name="connsiteX128" fmla="*/ 494856 w 560039"/>
              <a:gd name="connsiteY128" fmla="*/ 73875 h 130548"/>
              <a:gd name="connsiteX129" fmla="*/ 503909 w 560039"/>
              <a:gd name="connsiteY129" fmla="*/ 67719 h 130548"/>
              <a:gd name="connsiteX130" fmla="*/ 516403 w 560039"/>
              <a:gd name="connsiteY130" fmla="*/ 86912 h 130548"/>
              <a:gd name="connsiteX131" fmla="*/ 527085 w 560039"/>
              <a:gd name="connsiteY131" fmla="*/ 63192 h 130548"/>
              <a:gd name="connsiteX132" fmla="*/ 539036 w 560039"/>
              <a:gd name="connsiteY132" fmla="*/ 69348 h 130548"/>
              <a:gd name="connsiteX133" fmla="*/ 536863 w 560039"/>
              <a:gd name="connsiteY133" fmla="*/ 72789 h 130548"/>
              <a:gd name="connsiteX134" fmla="*/ 524370 w 560039"/>
              <a:gd name="connsiteY134" fmla="*/ 95422 h 130548"/>
              <a:gd name="connsiteX135" fmla="*/ 560039 w 560039"/>
              <a:gd name="connsiteY135" fmla="*/ 114615 h 130548"/>
              <a:gd name="connsiteX136" fmla="*/ 553159 w 560039"/>
              <a:gd name="connsiteY136" fmla="*/ 127109 h 130548"/>
              <a:gd name="connsiteX137" fmla="*/ 517489 w 560039"/>
              <a:gd name="connsiteY137" fmla="*/ 105018 h 130548"/>
              <a:gd name="connsiteX138" fmla="*/ 517489 w 560039"/>
              <a:gd name="connsiteY138" fmla="*/ 105018 h 130548"/>
              <a:gd name="connsiteX139" fmla="*/ 511332 w 560039"/>
              <a:gd name="connsiteY139" fmla="*/ 49612 h 130548"/>
              <a:gd name="connsiteX140" fmla="*/ 509160 w 560039"/>
              <a:gd name="connsiteY140" fmla="*/ 52509 h 130548"/>
              <a:gd name="connsiteX141" fmla="*/ 484172 w 560039"/>
              <a:gd name="connsiteY141" fmla="*/ 71159 h 130548"/>
              <a:gd name="connsiteX142" fmla="*/ 476749 w 560039"/>
              <a:gd name="connsiteY142" fmla="*/ 60476 h 130548"/>
              <a:gd name="connsiteX143" fmla="*/ 502823 w 560039"/>
              <a:gd name="connsiteY143" fmla="*/ 41283 h 130548"/>
              <a:gd name="connsiteX144" fmla="*/ 511332 w 560039"/>
              <a:gd name="connsiteY144" fmla="*/ 49793 h 130548"/>
              <a:gd name="connsiteX145" fmla="*/ 484716 w 560039"/>
              <a:gd name="connsiteY145" fmla="*/ 34403 h 130548"/>
              <a:gd name="connsiteX146" fmla="*/ 484716 w 560039"/>
              <a:gd name="connsiteY146" fmla="*/ 23720 h 130548"/>
              <a:gd name="connsiteX147" fmla="*/ 511876 w 560039"/>
              <a:gd name="connsiteY147" fmla="*/ 23720 h 130548"/>
              <a:gd name="connsiteX148" fmla="*/ 511876 w 560039"/>
              <a:gd name="connsiteY148" fmla="*/ 0 h 130548"/>
              <a:gd name="connsiteX149" fmla="*/ 522558 w 560039"/>
              <a:gd name="connsiteY149" fmla="*/ 0 h 130548"/>
              <a:gd name="connsiteX150" fmla="*/ 523102 w 560039"/>
              <a:gd name="connsiteY150" fmla="*/ 3440 h 130548"/>
              <a:gd name="connsiteX151" fmla="*/ 523102 w 560039"/>
              <a:gd name="connsiteY151" fmla="*/ 23720 h 130548"/>
              <a:gd name="connsiteX152" fmla="*/ 555331 w 560039"/>
              <a:gd name="connsiteY152" fmla="*/ 23720 h 130548"/>
              <a:gd name="connsiteX153" fmla="*/ 555331 w 560039"/>
              <a:gd name="connsiteY153" fmla="*/ 34403 h 130548"/>
              <a:gd name="connsiteX154" fmla="*/ 484535 w 560039"/>
              <a:gd name="connsiteY154" fmla="*/ 34403 h 130548"/>
              <a:gd name="connsiteX155" fmla="*/ 531069 w 560039"/>
              <a:gd name="connsiteY155" fmla="*/ 40016 h 130548"/>
              <a:gd name="connsiteX156" fmla="*/ 557685 w 560039"/>
              <a:gd name="connsiteY156" fmla="*/ 58122 h 130548"/>
              <a:gd name="connsiteX157" fmla="*/ 549718 w 560039"/>
              <a:gd name="connsiteY157" fmla="*/ 68262 h 130548"/>
              <a:gd name="connsiteX158" fmla="*/ 524731 w 560039"/>
              <a:gd name="connsiteY158" fmla="*/ 50155 h 130548"/>
              <a:gd name="connsiteX159" fmla="*/ 530888 w 560039"/>
              <a:gd name="connsiteY159" fmla="*/ 40016 h 13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60039" h="130548">
                <a:moveTo>
                  <a:pt x="66090" y="37481"/>
                </a:moveTo>
                <a:cubicBezTo>
                  <a:pt x="59752" y="75143"/>
                  <a:pt x="51966" y="98681"/>
                  <a:pt x="42913" y="107734"/>
                </a:cubicBezTo>
                <a:cubicBezTo>
                  <a:pt x="38024" y="112624"/>
                  <a:pt x="32954" y="115158"/>
                  <a:pt x="27704" y="115158"/>
                </a:cubicBezTo>
                <a:cubicBezTo>
                  <a:pt x="21728" y="115158"/>
                  <a:pt x="17020" y="113529"/>
                  <a:pt x="13580" y="110088"/>
                </a:cubicBezTo>
                <a:cubicBezTo>
                  <a:pt x="4527" y="101035"/>
                  <a:pt x="0" y="89809"/>
                  <a:pt x="0" y="76048"/>
                </a:cubicBezTo>
                <a:cubicBezTo>
                  <a:pt x="0" y="59390"/>
                  <a:pt x="5794" y="45267"/>
                  <a:pt x="17564" y="33678"/>
                </a:cubicBezTo>
                <a:cubicBezTo>
                  <a:pt x="30419" y="20823"/>
                  <a:pt x="45991" y="14485"/>
                  <a:pt x="64460" y="14485"/>
                </a:cubicBezTo>
                <a:cubicBezTo>
                  <a:pt x="81118" y="14485"/>
                  <a:pt x="94155" y="19193"/>
                  <a:pt x="103571" y="28608"/>
                </a:cubicBezTo>
                <a:cubicBezTo>
                  <a:pt x="114072" y="39110"/>
                  <a:pt x="119504" y="51604"/>
                  <a:pt x="119504" y="65908"/>
                </a:cubicBezTo>
                <a:cubicBezTo>
                  <a:pt x="119504" y="81299"/>
                  <a:pt x="114616" y="93974"/>
                  <a:pt x="104837" y="103751"/>
                </a:cubicBezTo>
                <a:cubicBezTo>
                  <a:pt x="98500" y="110088"/>
                  <a:pt x="88542" y="116426"/>
                  <a:pt x="75505" y="122401"/>
                </a:cubicBezTo>
                <a:lnTo>
                  <a:pt x="63555" y="110451"/>
                </a:lnTo>
                <a:cubicBezTo>
                  <a:pt x="76772" y="106286"/>
                  <a:pt x="87093" y="100492"/>
                  <a:pt x="94698" y="92887"/>
                </a:cubicBezTo>
                <a:cubicBezTo>
                  <a:pt x="101941" y="85644"/>
                  <a:pt x="105381" y="76953"/>
                  <a:pt x="105381" y="66814"/>
                </a:cubicBezTo>
                <a:cubicBezTo>
                  <a:pt x="105381" y="54682"/>
                  <a:pt x="101397" y="44724"/>
                  <a:pt x="93431" y="36757"/>
                </a:cubicBezTo>
                <a:cubicBezTo>
                  <a:pt x="85464" y="28790"/>
                  <a:pt x="73151" y="25168"/>
                  <a:pt x="56130" y="26074"/>
                </a:cubicBezTo>
                <a:lnTo>
                  <a:pt x="66271" y="31143"/>
                </a:lnTo>
                <a:cubicBezTo>
                  <a:pt x="70798" y="32954"/>
                  <a:pt x="70798" y="35127"/>
                  <a:pt x="66271" y="37300"/>
                </a:cubicBezTo>
                <a:lnTo>
                  <a:pt x="66271" y="37300"/>
                </a:lnTo>
                <a:close/>
                <a:moveTo>
                  <a:pt x="53052" y="26798"/>
                </a:moveTo>
                <a:cubicBezTo>
                  <a:pt x="43275" y="28971"/>
                  <a:pt x="34765" y="33859"/>
                  <a:pt x="27522" y="40921"/>
                </a:cubicBezTo>
                <a:cubicBezTo>
                  <a:pt x="17744" y="50698"/>
                  <a:pt x="12856" y="62830"/>
                  <a:pt x="12856" y="77134"/>
                </a:cubicBezTo>
                <a:cubicBezTo>
                  <a:pt x="12856" y="85825"/>
                  <a:pt x="15753" y="93068"/>
                  <a:pt x="21366" y="98681"/>
                </a:cubicBezTo>
                <a:cubicBezTo>
                  <a:pt x="22452" y="99767"/>
                  <a:pt x="24263" y="100311"/>
                  <a:pt x="26436" y="100311"/>
                </a:cubicBezTo>
                <a:cubicBezTo>
                  <a:pt x="28609" y="100311"/>
                  <a:pt x="31144" y="99044"/>
                  <a:pt x="33859" y="96328"/>
                </a:cubicBezTo>
                <a:cubicBezTo>
                  <a:pt x="42550" y="87636"/>
                  <a:pt x="48888" y="64460"/>
                  <a:pt x="53052" y="26798"/>
                </a:cubicBezTo>
                <a:lnTo>
                  <a:pt x="53052" y="26798"/>
                </a:lnTo>
                <a:close/>
                <a:moveTo>
                  <a:pt x="146483" y="11588"/>
                </a:moveTo>
                <a:lnTo>
                  <a:pt x="265263" y="11588"/>
                </a:lnTo>
                <a:lnTo>
                  <a:pt x="265263" y="24082"/>
                </a:lnTo>
                <a:lnTo>
                  <a:pt x="216012" y="24082"/>
                </a:lnTo>
                <a:cubicBezTo>
                  <a:pt x="214926" y="27884"/>
                  <a:pt x="213116" y="31867"/>
                  <a:pt x="210943" y="36032"/>
                </a:cubicBezTo>
                <a:lnTo>
                  <a:pt x="210943" y="127652"/>
                </a:lnTo>
                <a:lnTo>
                  <a:pt x="197906" y="127652"/>
                </a:lnTo>
                <a:lnTo>
                  <a:pt x="197906" y="55225"/>
                </a:lnTo>
                <a:cubicBezTo>
                  <a:pt x="185051" y="71521"/>
                  <a:pt x="168936" y="83834"/>
                  <a:pt x="149199" y="92525"/>
                </a:cubicBezTo>
                <a:lnTo>
                  <a:pt x="141232" y="79488"/>
                </a:lnTo>
                <a:cubicBezTo>
                  <a:pt x="169117" y="67719"/>
                  <a:pt x="189396" y="49250"/>
                  <a:pt x="201709" y="24082"/>
                </a:cubicBezTo>
                <a:lnTo>
                  <a:pt x="146302" y="24082"/>
                </a:lnTo>
                <a:lnTo>
                  <a:pt x="146302" y="11588"/>
                </a:lnTo>
                <a:close/>
                <a:moveTo>
                  <a:pt x="258020" y="90895"/>
                </a:moveTo>
                <a:cubicBezTo>
                  <a:pt x="245526" y="76953"/>
                  <a:pt x="232309" y="65727"/>
                  <a:pt x="218366" y="57579"/>
                </a:cubicBezTo>
                <a:lnTo>
                  <a:pt x="226333" y="47439"/>
                </a:lnTo>
                <a:cubicBezTo>
                  <a:pt x="241000" y="55044"/>
                  <a:pt x="254942" y="65908"/>
                  <a:pt x="268160" y="80212"/>
                </a:cubicBezTo>
                <a:lnTo>
                  <a:pt x="258020" y="90895"/>
                </a:lnTo>
                <a:close/>
                <a:moveTo>
                  <a:pt x="356520" y="11045"/>
                </a:moveTo>
                <a:cubicBezTo>
                  <a:pt x="358693" y="15210"/>
                  <a:pt x="361952" y="19555"/>
                  <a:pt x="366117" y="24082"/>
                </a:cubicBezTo>
                <a:lnTo>
                  <a:pt x="382594" y="7061"/>
                </a:lnTo>
                <a:lnTo>
                  <a:pt x="392191" y="14485"/>
                </a:lnTo>
                <a:cubicBezTo>
                  <a:pt x="393278" y="16296"/>
                  <a:pt x="392553" y="17020"/>
                  <a:pt x="390017" y="16115"/>
                </a:cubicBezTo>
                <a:lnTo>
                  <a:pt x="372454" y="31324"/>
                </a:lnTo>
                <a:lnTo>
                  <a:pt x="377524" y="36394"/>
                </a:lnTo>
                <a:lnTo>
                  <a:pt x="397260" y="19374"/>
                </a:lnTo>
                <a:lnTo>
                  <a:pt x="406314" y="26798"/>
                </a:lnTo>
                <a:cubicBezTo>
                  <a:pt x="407763" y="28608"/>
                  <a:pt x="407038" y="29333"/>
                  <a:pt x="404141" y="28428"/>
                </a:cubicBezTo>
                <a:lnTo>
                  <a:pt x="384404" y="42008"/>
                </a:lnTo>
                <a:cubicBezTo>
                  <a:pt x="392734" y="49250"/>
                  <a:pt x="402873" y="54501"/>
                  <a:pt x="415005" y="57941"/>
                </a:cubicBezTo>
                <a:lnTo>
                  <a:pt x="410478" y="70978"/>
                </a:lnTo>
                <a:cubicBezTo>
                  <a:pt x="396898" y="66089"/>
                  <a:pt x="384586" y="58304"/>
                  <a:pt x="373722" y="47801"/>
                </a:cubicBezTo>
                <a:lnTo>
                  <a:pt x="373722" y="55768"/>
                </a:lnTo>
                <a:lnTo>
                  <a:pt x="327912" y="55768"/>
                </a:lnTo>
                <a:lnTo>
                  <a:pt x="327912" y="48888"/>
                </a:lnTo>
                <a:cubicBezTo>
                  <a:pt x="317411" y="59027"/>
                  <a:pt x="305097" y="66994"/>
                  <a:pt x="291156" y="72607"/>
                </a:cubicBezTo>
                <a:lnTo>
                  <a:pt x="284999" y="60657"/>
                </a:lnTo>
                <a:cubicBezTo>
                  <a:pt x="297855" y="56493"/>
                  <a:pt x="308357" y="50698"/>
                  <a:pt x="316686" y="43094"/>
                </a:cubicBezTo>
                <a:cubicBezTo>
                  <a:pt x="311435" y="38929"/>
                  <a:pt x="305822" y="35127"/>
                  <a:pt x="299665" y="31867"/>
                </a:cubicBezTo>
                <a:lnTo>
                  <a:pt x="308176" y="21184"/>
                </a:lnTo>
                <a:cubicBezTo>
                  <a:pt x="314513" y="25349"/>
                  <a:pt x="320670" y="29876"/>
                  <a:pt x="326283" y="34765"/>
                </a:cubicBezTo>
                <a:cubicBezTo>
                  <a:pt x="331896" y="29514"/>
                  <a:pt x="337146" y="22995"/>
                  <a:pt x="342217" y="15571"/>
                </a:cubicBezTo>
                <a:lnTo>
                  <a:pt x="308900" y="15571"/>
                </a:lnTo>
                <a:lnTo>
                  <a:pt x="308900" y="4889"/>
                </a:lnTo>
                <a:lnTo>
                  <a:pt x="348011" y="4889"/>
                </a:lnTo>
                <a:lnTo>
                  <a:pt x="350184" y="362"/>
                </a:lnTo>
                <a:lnTo>
                  <a:pt x="359780" y="6518"/>
                </a:lnTo>
                <a:cubicBezTo>
                  <a:pt x="361952" y="7967"/>
                  <a:pt x="361410" y="9053"/>
                  <a:pt x="358151" y="9415"/>
                </a:cubicBezTo>
                <a:lnTo>
                  <a:pt x="357064" y="11045"/>
                </a:lnTo>
                <a:close/>
                <a:moveTo>
                  <a:pt x="388207" y="64822"/>
                </a:moveTo>
                <a:lnTo>
                  <a:pt x="388207" y="99405"/>
                </a:lnTo>
                <a:lnTo>
                  <a:pt x="376981" y="99405"/>
                </a:lnTo>
                <a:lnTo>
                  <a:pt x="370824" y="115883"/>
                </a:lnTo>
                <a:lnTo>
                  <a:pt x="408124" y="115883"/>
                </a:lnTo>
                <a:lnTo>
                  <a:pt x="408124" y="126565"/>
                </a:lnTo>
                <a:lnTo>
                  <a:pt x="292604" y="126565"/>
                </a:lnTo>
                <a:lnTo>
                  <a:pt x="292604" y="115883"/>
                </a:lnTo>
                <a:lnTo>
                  <a:pt x="328818" y="115883"/>
                </a:lnTo>
                <a:lnTo>
                  <a:pt x="323747" y="99405"/>
                </a:lnTo>
                <a:lnTo>
                  <a:pt x="313064" y="99405"/>
                </a:lnTo>
                <a:lnTo>
                  <a:pt x="313064" y="64822"/>
                </a:lnTo>
                <a:lnTo>
                  <a:pt x="388388" y="64822"/>
                </a:lnTo>
                <a:close/>
                <a:moveTo>
                  <a:pt x="376981" y="90352"/>
                </a:moveTo>
                <a:lnTo>
                  <a:pt x="376981" y="73875"/>
                </a:lnTo>
                <a:lnTo>
                  <a:pt x="324291" y="73875"/>
                </a:lnTo>
                <a:lnTo>
                  <a:pt x="324291" y="90352"/>
                </a:lnTo>
                <a:lnTo>
                  <a:pt x="376981" y="90352"/>
                </a:lnTo>
                <a:close/>
                <a:moveTo>
                  <a:pt x="370824" y="45085"/>
                </a:moveTo>
                <a:cubicBezTo>
                  <a:pt x="364487" y="39110"/>
                  <a:pt x="357969" y="30962"/>
                  <a:pt x="351631" y="20823"/>
                </a:cubicBezTo>
                <a:cubicBezTo>
                  <a:pt x="347105" y="29876"/>
                  <a:pt x="340586" y="38024"/>
                  <a:pt x="331896" y="45085"/>
                </a:cubicBezTo>
                <a:lnTo>
                  <a:pt x="371006" y="45085"/>
                </a:lnTo>
                <a:close/>
                <a:moveTo>
                  <a:pt x="364669" y="99405"/>
                </a:moveTo>
                <a:lnTo>
                  <a:pt x="335879" y="99405"/>
                </a:lnTo>
                <a:lnTo>
                  <a:pt x="340405" y="115883"/>
                </a:lnTo>
                <a:lnTo>
                  <a:pt x="359598" y="115883"/>
                </a:lnTo>
                <a:lnTo>
                  <a:pt x="364669" y="99405"/>
                </a:lnTo>
                <a:close/>
                <a:moveTo>
                  <a:pt x="462083" y="130006"/>
                </a:moveTo>
                <a:lnTo>
                  <a:pt x="450857" y="130006"/>
                </a:lnTo>
                <a:lnTo>
                  <a:pt x="450857" y="68262"/>
                </a:lnTo>
                <a:cubicBezTo>
                  <a:pt x="447416" y="76953"/>
                  <a:pt x="442346" y="85825"/>
                  <a:pt x="435647" y="94879"/>
                </a:cubicBezTo>
                <a:lnTo>
                  <a:pt x="427680" y="84739"/>
                </a:lnTo>
                <a:cubicBezTo>
                  <a:pt x="439811" y="69711"/>
                  <a:pt x="447235" y="54139"/>
                  <a:pt x="450313" y="38386"/>
                </a:cubicBezTo>
                <a:lnTo>
                  <a:pt x="430577" y="38386"/>
                </a:lnTo>
                <a:lnTo>
                  <a:pt x="430577" y="27703"/>
                </a:lnTo>
                <a:lnTo>
                  <a:pt x="450857" y="27703"/>
                </a:lnTo>
                <a:lnTo>
                  <a:pt x="450857" y="0"/>
                </a:lnTo>
                <a:lnTo>
                  <a:pt x="461539" y="0"/>
                </a:lnTo>
                <a:cubicBezTo>
                  <a:pt x="464618" y="362"/>
                  <a:pt x="464798" y="1448"/>
                  <a:pt x="462083" y="3440"/>
                </a:cubicBezTo>
                <a:lnTo>
                  <a:pt x="462083" y="27703"/>
                </a:lnTo>
                <a:lnTo>
                  <a:pt x="476749" y="27703"/>
                </a:lnTo>
                <a:lnTo>
                  <a:pt x="476749" y="38386"/>
                </a:lnTo>
                <a:lnTo>
                  <a:pt x="462083" y="38386"/>
                </a:lnTo>
                <a:lnTo>
                  <a:pt x="462083" y="58122"/>
                </a:lnTo>
                <a:cubicBezTo>
                  <a:pt x="471136" y="64460"/>
                  <a:pt x="477654" y="70435"/>
                  <a:pt x="481818" y="75686"/>
                </a:cubicBezTo>
                <a:lnTo>
                  <a:pt x="473851" y="86369"/>
                </a:lnTo>
                <a:cubicBezTo>
                  <a:pt x="470050" y="81118"/>
                  <a:pt x="466066" y="76229"/>
                  <a:pt x="461901" y="71702"/>
                </a:cubicBezTo>
                <a:lnTo>
                  <a:pt x="461901" y="130006"/>
                </a:lnTo>
                <a:close/>
                <a:moveTo>
                  <a:pt x="517489" y="105018"/>
                </a:moveTo>
                <a:cubicBezTo>
                  <a:pt x="510608" y="112985"/>
                  <a:pt x="497571" y="121496"/>
                  <a:pt x="477835" y="130549"/>
                </a:cubicBezTo>
                <a:lnTo>
                  <a:pt x="472765" y="118055"/>
                </a:lnTo>
                <a:cubicBezTo>
                  <a:pt x="489061" y="112080"/>
                  <a:pt x="501193" y="104838"/>
                  <a:pt x="509522" y="96508"/>
                </a:cubicBezTo>
                <a:cubicBezTo>
                  <a:pt x="504633" y="90171"/>
                  <a:pt x="499744" y="82566"/>
                  <a:pt x="494856" y="73875"/>
                </a:cubicBezTo>
                <a:lnTo>
                  <a:pt x="503909" y="67719"/>
                </a:lnTo>
                <a:cubicBezTo>
                  <a:pt x="508797" y="76410"/>
                  <a:pt x="512962" y="82748"/>
                  <a:pt x="516403" y="86912"/>
                </a:cubicBezTo>
                <a:cubicBezTo>
                  <a:pt x="518575" y="84196"/>
                  <a:pt x="522197" y="76410"/>
                  <a:pt x="527085" y="63192"/>
                </a:cubicBezTo>
                <a:lnTo>
                  <a:pt x="539036" y="69348"/>
                </a:lnTo>
                <a:cubicBezTo>
                  <a:pt x="541209" y="70435"/>
                  <a:pt x="540484" y="71521"/>
                  <a:pt x="536863" y="72789"/>
                </a:cubicBezTo>
                <a:cubicBezTo>
                  <a:pt x="533423" y="81118"/>
                  <a:pt x="529258" y="88723"/>
                  <a:pt x="524370" y="95422"/>
                </a:cubicBezTo>
                <a:cubicBezTo>
                  <a:pt x="532337" y="101759"/>
                  <a:pt x="544105" y="108278"/>
                  <a:pt x="560039" y="114615"/>
                </a:cubicBezTo>
                <a:lnTo>
                  <a:pt x="553159" y="127109"/>
                </a:lnTo>
                <a:cubicBezTo>
                  <a:pt x="535777" y="119142"/>
                  <a:pt x="524007" y="111899"/>
                  <a:pt x="517489" y="105018"/>
                </a:cubicBezTo>
                <a:lnTo>
                  <a:pt x="517489" y="105018"/>
                </a:lnTo>
                <a:close/>
                <a:moveTo>
                  <a:pt x="511332" y="49612"/>
                </a:moveTo>
                <a:cubicBezTo>
                  <a:pt x="514411" y="51785"/>
                  <a:pt x="513505" y="52871"/>
                  <a:pt x="509160" y="52509"/>
                </a:cubicBezTo>
                <a:cubicBezTo>
                  <a:pt x="503184" y="58484"/>
                  <a:pt x="494856" y="64822"/>
                  <a:pt x="484172" y="71159"/>
                </a:cubicBezTo>
                <a:lnTo>
                  <a:pt x="476749" y="60476"/>
                </a:lnTo>
                <a:cubicBezTo>
                  <a:pt x="486526" y="55950"/>
                  <a:pt x="495217" y="49612"/>
                  <a:pt x="502823" y="41283"/>
                </a:cubicBezTo>
                <a:lnTo>
                  <a:pt x="511332" y="49793"/>
                </a:lnTo>
                <a:close/>
                <a:moveTo>
                  <a:pt x="484716" y="34403"/>
                </a:moveTo>
                <a:lnTo>
                  <a:pt x="484716" y="23720"/>
                </a:lnTo>
                <a:lnTo>
                  <a:pt x="511876" y="23720"/>
                </a:lnTo>
                <a:lnTo>
                  <a:pt x="511876" y="0"/>
                </a:lnTo>
                <a:lnTo>
                  <a:pt x="522558" y="0"/>
                </a:lnTo>
                <a:cubicBezTo>
                  <a:pt x="525637" y="362"/>
                  <a:pt x="525817" y="1448"/>
                  <a:pt x="523102" y="3440"/>
                </a:cubicBezTo>
                <a:lnTo>
                  <a:pt x="523102" y="23720"/>
                </a:lnTo>
                <a:lnTo>
                  <a:pt x="555331" y="23720"/>
                </a:lnTo>
                <a:lnTo>
                  <a:pt x="555331" y="34403"/>
                </a:lnTo>
                <a:lnTo>
                  <a:pt x="484535" y="34403"/>
                </a:lnTo>
                <a:close/>
                <a:moveTo>
                  <a:pt x="531069" y="40016"/>
                </a:moveTo>
                <a:cubicBezTo>
                  <a:pt x="543200" y="46896"/>
                  <a:pt x="552072" y="52871"/>
                  <a:pt x="557685" y="58122"/>
                </a:cubicBezTo>
                <a:lnTo>
                  <a:pt x="549718" y="68262"/>
                </a:lnTo>
                <a:cubicBezTo>
                  <a:pt x="543744" y="62649"/>
                  <a:pt x="535414" y="56493"/>
                  <a:pt x="524731" y="50155"/>
                </a:cubicBezTo>
                <a:lnTo>
                  <a:pt x="530888" y="40016"/>
                </a:lnTo>
                <a:close/>
              </a:path>
            </a:pathLst>
          </a:custGeom>
          <a:solidFill>
            <a:srgbClr val="040000"/>
          </a:solidFill>
          <a:ln w="18102" cap="flat">
            <a:noFill/>
            <a:prstDash val="solid"/>
            <a:miter/>
          </a:ln>
        </p:spPr>
        <p:txBody>
          <a:bodyPr rtlCol="0" anchor="ctr"/>
          <a:lstStyle/>
          <a:p>
            <a:endParaRPr lang="ja-JP" altLang="en-US" sz="1200"/>
          </a:p>
        </p:txBody>
      </p:sp>
      <p:sp>
        <p:nvSpPr>
          <p:cNvPr id="1522" name="フリーフォーム: 図形 1521">
            <a:extLst>
              <a:ext uri="{FF2B5EF4-FFF2-40B4-BE49-F238E27FC236}">
                <a16:creationId xmlns:a16="http://schemas.microsoft.com/office/drawing/2014/main" id="{1778E4BA-19EE-6E17-CD2F-E247DE62984A}"/>
              </a:ext>
            </a:extLst>
          </p:cNvPr>
          <p:cNvSpPr/>
          <p:nvPr/>
        </p:nvSpPr>
        <p:spPr>
          <a:xfrm>
            <a:off x="8520564" y="6103155"/>
            <a:ext cx="64701" cy="69167"/>
          </a:xfrm>
          <a:custGeom>
            <a:avLst/>
            <a:gdLst>
              <a:gd name="connsiteX0" fmla="*/ 0 w 97051"/>
              <a:gd name="connsiteY0" fmla="*/ 103751 h 103750"/>
              <a:gd name="connsiteX1" fmla="*/ 39835 w 97051"/>
              <a:gd name="connsiteY1" fmla="*/ 0 h 103750"/>
              <a:gd name="connsiteX2" fmla="*/ 54681 w 97051"/>
              <a:gd name="connsiteY2" fmla="*/ 0 h 103750"/>
              <a:gd name="connsiteX3" fmla="*/ 97052 w 97051"/>
              <a:gd name="connsiteY3" fmla="*/ 103751 h 103750"/>
              <a:gd name="connsiteX4" fmla="*/ 81480 w 97051"/>
              <a:gd name="connsiteY4" fmla="*/ 103751 h 103750"/>
              <a:gd name="connsiteX5" fmla="*/ 69349 w 97051"/>
              <a:gd name="connsiteY5" fmla="*/ 72427 h 103750"/>
              <a:gd name="connsiteX6" fmla="*/ 26074 w 97051"/>
              <a:gd name="connsiteY6" fmla="*/ 72427 h 103750"/>
              <a:gd name="connsiteX7" fmla="*/ 14666 w 97051"/>
              <a:gd name="connsiteY7" fmla="*/ 103751 h 103750"/>
              <a:gd name="connsiteX8" fmla="*/ 181 w 97051"/>
              <a:gd name="connsiteY8" fmla="*/ 103751 h 103750"/>
              <a:gd name="connsiteX9" fmla="*/ 29875 w 97051"/>
              <a:gd name="connsiteY9" fmla="*/ 61201 h 103750"/>
              <a:gd name="connsiteX10" fmla="*/ 65002 w 97051"/>
              <a:gd name="connsiteY10" fmla="*/ 61201 h 103750"/>
              <a:gd name="connsiteX11" fmla="*/ 54139 w 97051"/>
              <a:gd name="connsiteY11" fmla="*/ 32411 h 103750"/>
              <a:gd name="connsiteX12" fmla="*/ 46716 w 97051"/>
              <a:gd name="connsiteY12" fmla="*/ 10864 h 103750"/>
              <a:gd name="connsiteX13" fmla="*/ 41101 w 97051"/>
              <a:gd name="connsiteY13" fmla="*/ 30600 h 103750"/>
              <a:gd name="connsiteX14" fmla="*/ 29695 w 97051"/>
              <a:gd name="connsiteY14" fmla="*/ 61019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51" h="103750">
                <a:moveTo>
                  <a:pt x="0" y="103751"/>
                </a:moveTo>
                <a:lnTo>
                  <a:pt x="39835" y="0"/>
                </a:lnTo>
                <a:lnTo>
                  <a:pt x="54681" y="0"/>
                </a:lnTo>
                <a:lnTo>
                  <a:pt x="97052" y="103751"/>
                </a:lnTo>
                <a:lnTo>
                  <a:pt x="81480" y="103751"/>
                </a:lnTo>
                <a:lnTo>
                  <a:pt x="69349" y="72427"/>
                </a:lnTo>
                <a:lnTo>
                  <a:pt x="26074" y="72427"/>
                </a:lnTo>
                <a:lnTo>
                  <a:pt x="14666" y="103751"/>
                </a:lnTo>
                <a:lnTo>
                  <a:pt x="181" y="103751"/>
                </a:lnTo>
                <a:close/>
                <a:moveTo>
                  <a:pt x="29875" y="61201"/>
                </a:moveTo>
                <a:lnTo>
                  <a:pt x="65002" y="61201"/>
                </a:lnTo>
                <a:lnTo>
                  <a:pt x="54139" y="32411"/>
                </a:lnTo>
                <a:cubicBezTo>
                  <a:pt x="50880" y="23720"/>
                  <a:pt x="48345" y="16477"/>
                  <a:pt x="46716" y="10864"/>
                </a:cubicBezTo>
                <a:cubicBezTo>
                  <a:pt x="45448" y="17563"/>
                  <a:pt x="43455" y="24082"/>
                  <a:pt x="41101" y="30600"/>
                </a:cubicBezTo>
                <a:lnTo>
                  <a:pt x="29695" y="61019"/>
                </a:lnTo>
                <a:close/>
              </a:path>
            </a:pathLst>
          </a:custGeom>
          <a:solidFill>
            <a:srgbClr val="040000"/>
          </a:solidFill>
          <a:ln w="18102" cap="flat">
            <a:noFill/>
            <a:prstDash val="solid"/>
            <a:miter/>
          </a:ln>
        </p:spPr>
        <p:txBody>
          <a:bodyPr rtlCol="0" anchor="ctr"/>
          <a:lstStyle/>
          <a:p>
            <a:endParaRPr lang="ja-JP" altLang="en-US" sz="1200"/>
          </a:p>
        </p:txBody>
      </p:sp>
      <p:sp>
        <p:nvSpPr>
          <p:cNvPr id="1523" name="フリーフォーム: 図形 1522">
            <a:extLst>
              <a:ext uri="{FF2B5EF4-FFF2-40B4-BE49-F238E27FC236}">
                <a16:creationId xmlns:a16="http://schemas.microsoft.com/office/drawing/2014/main" id="{AC71D968-4CF4-E1E2-B606-DE5A170C7FFF}"/>
              </a:ext>
            </a:extLst>
          </p:cNvPr>
          <p:cNvSpPr/>
          <p:nvPr/>
        </p:nvSpPr>
        <p:spPr>
          <a:xfrm>
            <a:off x="8600957" y="6094102"/>
            <a:ext cx="317108" cy="87032"/>
          </a:xfrm>
          <a:custGeom>
            <a:avLst/>
            <a:gdLst>
              <a:gd name="connsiteX0" fmla="*/ 24263 w 475662"/>
              <a:gd name="connsiteY0" fmla="*/ 52871 h 130548"/>
              <a:gd name="connsiteX1" fmla="*/ 24263 w 475662"/>
              <a:gd name="connsiteY1" fmla="*/ 77134 h 130548"/>
              <a:gd name="connsiteX2" fmla="*/ 0 w 475662"/>
              <a:gd name="connsiteY2" fmla="*/ 77134 h 130548"/>
              <a:gd name="connsiteX3" fmla="*/ 0 w 475662"/>
              <a:gd name="connsiteY3" fmla="*/ 52871 h 130548"/>
              <a:gd name="connsiteX4" fmla="*/ 24263 w 475662"/>
              <a:gd name="connsiteY4" fmla="*/ 52871 h 130548"/>
              <a:gd name="connsiteX5" fmla="*/ 62106 w 475662"/>
              <a:gd name="connsiteY5" fmla="*/ 11588 h 130548"/>
              <a:gd name="connsiteX6" fmla="*/ 180885 w 475662"/>
              <a:gd name="connsiteY6" fmla="*/ 11588 h 130548"/>
              <a:gd name="connsiteX7" fmla="*/ 180885 w 475662"/>
              <a:gd name="connsiteY7" fmla="*/ 24082 h 130548"/>
              <a:gd name="connsiteX8" fmla="*/ 131636 w 475662"/>
              <a:gd name="connsiteY8" fmla="*/ 24082 h 130548"/>
              <a:gd name="connsiteX9" fmla="*/ 126565 w 475662"/>
              <a:gd name="connsiteY9" fmla="*/ 36032 h 130548"/>
              <a:gd name="connsiteX10" fmla="*/ 126565 w 475662"/>
              <a:gd name="connsiteY10" fmla="*/ 127652 h 130548"/>
              <a:gd name="connsiteX11" fmla="*/ 113529 w 475662"/>
              <a:gd name="connsiteY11" fmla="*/ 127652 h 130548"/>
              <a:gd name="connsiteX12" fmla="*/ 113529 w 475662"/>
              <a:gd name="connsiteY12" fmla="*/ 55225 h 130548"/>
              <a:gd name="connsiteX13" fmla="*/ 64822 w 475662"/>
              <a:gd name="connsiteY13" fmla="*/ 92525 h 130548"/>
              <a:gd name="connsiteX14" fmla="*/ 56855 w 475662"/>
              <a:gd name="connsiteY14" fmla="*/ 79488 h 130548"/>
              <a:gd name="connsiteX15" fmla="*/ 117332 w 475662"/>
              <a:gd name="connsiteY15" fmla="*/ 24082 h 130548"/>
              <a:gd name="connsiteX16" fmla="*/ 61926 w 475662"/>
              <a:gd name="connsiteY16" fmla="*/ 24082 h 130548"/>
              <a:gd name="connsiteX17" fmla="*/ 61926 w 475662"/>
              <a:gd name="connsiteY17" fmla="*/ 11588 h 130548"/>
              <a:gd name="connsiteX18" fmla="*/ 173643 w 475662"/>
              <a:gd name="connsiteY18" fmla="*/ 90895 h 130548"/>
              <a:gd name="connsiteX19" fmla="*/ 133990 w 475662"/>
              <a:gd name="connsiteY19" fmla="*/ 57579 h 130548"/>
              <a:gd name="connsiteX20" fmla="*/ 141957 w 475662"/>
              <a:gd name="connsiteY20" fmla="*/ 47439 h 130548"/>
              <a:gd name="connsiteX21" fmla="*/ 183783 w 475662"/>
              <a:gd name="connsiteY21" fmla="*/ 80212 h 130548"/>
              <a:gd name="connsiteX22" fmla="*/ 173643 w 475662"/>
              <a:gd name="connsiteY22" fmla="*/ 90895 h 130548"/>
              <a:gd name="connsiteX23" fmla="*/ 272144 w 475662"/>
              <a:gd name="connsiteY23" fmla="*/ 11045 h 130548"/>
              <a:gd name="connsiteX24" fmla="*/ 281740 w 475662"/>
              <a:gd name="connsiteY24" fmla="*/ 24082 h 130548"/>
              <a:gd name="connsiteX25" fmla="*/ 298217 w 475662"/>
              <a:gd name="connsiteY25" fmla="*/ 7061 h 130548"/>
              <a:gd name="connsiteX26" fmla="*/ 307813 w 475662"/>
              <a:gd name="connsiteY26" fmla="*/ 14485 h 130548"/>
              <a:gd name="connsiteX27" fmla="*/ 305641 w 475662"/>
              <a:gd name="connsiteY27" fmla="*/ 16115 h 130548"/>
              <a:gd name="connsiteX28" fmla="*/ 288078 w 475662"/>
              <a:gd name="connsiteY28" fmla="*/ 31324 h 130548"/>
              <a:gd name="connsiteX29" fmla="*/ 293147 w 475662"/>
              <a:gd name="connsiteY29" fmla="*/ 36394 h 130548"/>
              <a:gd name="connsiteX30" fmla="*/ 312884 w 475662"/>
              <a:gd name="connsiteY30" fmla="*/ 19374 h 130548"/>
              <a:gd name="connsiteX31" fmla="*/ 321937 w 475662"/>
              <a:gd name="connsiteY31" fmla="*/ 26798 h 130548"/>
              <a:gd name="connsiteX32" fmla="*/ 319764 w 475662"/>
              <a:gd name="connsiteY32" fmla="*/ 28428 h 130548"/>
              <a:gd name="connsiteX33" fmla="*/ 300028 w 475662"/>
              <a:gd name="connsiteY33" fmla="*/ 42008 h 130548"/>
              <a:gd name="connsiteX34" fmla="*/ 330628 w 475662"/>
              <a:gd name="connsiteY34" fmla="*/ 57941 h 130548"/>
              <a:gd name="connsiteX35" fmla="*/ 326101 w 475662"/>
              <a:gd name="connsiteY35" fmla="*/ 70978 h 130548"/>
              <a:gd name="connsiteX36" fmla="*/ 289345 w 475662"/>
              <a:gd name="connsiteY36" fmla="*/ 47801 h 130548"/>
              <a:gd name="connsiteX37" fmla="*/ 289345 w 475662"/>
              <a:gd name="connsiteY37" fmla="*/ 55768 h 130548"/>
              <a:gd name="connsiteX38" fmla="*/ 243535 w 475662"/>
              <a:gd name="connsiteY38" fmla="*/ 55768 h 130548"/>
              <a:gd name="connsiteX39" fmla="*/ 243535 w 475662"/>
              <a:gd name="connsiteY39" fmla="*/ 48888 h 130548"/>
              <a:gd name="connsiteX40" fmla="*/ 206779 w 475662"/>
              <a:gd name="connsiteY40" fmla="*/ 72607 h 130548"/>
              <a:gd name="connsiteX41" fmla="*/ 200622 w 475662"/>
              <a:gd name="connsiteY41" fmla="*/ 60657 h 130548"/>
              <a:gd name="connsiteX42" fmla="*/ 232309 w 475662"/>
              <a:gd name="connsiteY42" fmla="*/ 43094 h 130548"/>
              <a:gd name="connsiteX43" fmla="*/ 215289 w 475662"/>
              <a:gd name="connsiteY43" fmla="*/ 31867 h 130548"/>
              <a:gd name="connsiteX44" fmla="*/ 223798 w 475662"/>
              <a:gd name="connsiteY44" fmla="*/ 21184 h 130548"/>
              <a:gd name="connsiteX45" fmla="*/ 241905 w 475662"/>
              <a:gd name="connsiteY45" fmla="*/ 34765 h 130548"/>
              <a:gd name="connsiteX46" fmla="*/ 257839 w 475662"/>
              <a:gd name="connsiteY46" fmla="*/ 15571 h 130548"/>
              <a:gd name="connsiteX47" fmla="*/ 224523 w 475662"/>
              <a:gd name="connsiteY47" fmla="*/ 15571 h 130548"/>
              <a:gd name="connsiteX48" fmla="*/ 224523 w 475662"/>
              <a:gd name="connsiteY48" fmla="*/ 4889 h 130548"/>
              <a:gd name="connsiteX49" fmla="*/ 263633 w 475662"/>
              <a:gd name="connsiteY49" fmla="*/ 4889 h 130548"/>
              <a:gd name="connsiteX50" fmla="*/ 265806 w 475662"/>
              <a:gd name="connsiteY50" fmla="*/ 362 h 130548"/>
              <a:gd name="connsiteX51" fmla="*/ 275403 w 475662"/>
              <a:gd name="connsiteY51" fmla="*/ 6518 h 130548"/>
              <a:gd name="connsiteX52" fmla="*/ 273773 w 475662"/>
              <a:gd name="connsiteY52" fmla="*/ 9415 h 130548"/>
              <a:gd name="connsiteX53" fmla="*/ 272686 w 475662"/>
              <a:gd name="connsiteY53" fmla="*/ 11045 h 130548"/>
              <a:gd name="connsiteX54" fmla="*/ 303831 w 475662"/>
              <a:gd name="connsiteY54" fmla="*/ 64822 h 130548"/>
              <a:gd name="connsiteX55" fmla="*/ 303831 w 475662"/>
              <a:gd name="connsiteY55" fmla="*/ 99405 h 130548"/>
              <a:gd name="connsiteX56" fmla="*/ 292604 w 475662"/>
              <a:gd name="connsiteY56" fmla="*/ 99405 h 130548"/>
              <a:gd name="connsiteX57" fmla="*/ 286448 w 475662"/>
              <a:gd name="connsiteY57" fmla="*/ 115883 h 130548"/>
              <a:gd name="connsiteX58" fmla="*/ 323747 w 475662"/>
              <a:gd name="connsiteY58" fmla="*/ 115883 h 130548"/>
              <a:gd name="connsiteX59" fmla="*/ 323747 w 475662"/>
              <a:gd name="connsiteY59" fmla="*/ 126565 h 130548"/>
              <a:gd name="connsiteX60" fmla="*/ 208227 w 475662"/>
              <a:gd name="connsiteY60" fmla="*/ 126565 h 130548"/>
              <a:gd name="connsiteX61" fmla="*/ 208227 w 475662"/>
              <a:gd name="connsiteY61" fmla="*/ 115883 h 130548"/>
              <a:gd name="connsiteX62" fmla="*/ 244440 w 475662"/>
              <a:gd name="connsiteY62" fmla="*/ 115883 h 130548"/>
              <a:gd name="connsiteX63" fmla="*/ 239371 w 475662"/>
              <a:gd name="connsiteY63" fmla="*/ 99405 h 130548"/>
              <a:gd name="connsiteX64" fmla="*/ 228687 w 475662"/>
              <a:gd name="connsiteY64" fmla="*/ 99405 h 130548"/>
              <a:gd name="connsiteX65" fmla="*/ 228687 w 475662"/>
              <a:gd name="connsiteY65" fmla="*/ 64822 h 130548"/>
              <a:gd name="connsiteX66" fmla="*/ 304012 w 475662"/>
              <a:gd name="connsiteY66" fmla="*/ 64822 h 130548"/>
              <a:gd name="connsiteX67" fmla="*/ 292604 w 475662"/>
              <a:gd name="connsiteY67" fmla="*/ 90352 h 130548"/>
              <a:gd name="connsiteX68" fmla="*/ 292604 w 475662"/>
              <a:gd name="connsiteY68" fmla="*/ 73875 h 130548"/>
              <a:gd name="connsiteX69" fmla="*/ 239913 w 475662"/>
              <a:gd name="connsiteY69" fmla="*/ 73875 h 130548"/>
              <a:gd name="connsiteX70" fmla="*/ 239913 w 475662"/>
              <a:gd name="connsiteY70" fmla="*/ 90352 h 130548"/>
              <a:gd name="connsiteX71" fmla="*/ 292604 w 475662"/>
              <a:gd name="connsiteY71" fmla="*/ 90352 h 130548"/>
              <a:gd name="connsiteX72" fmla="*/ 286448 w 475662"/>
              <a:gd name="connsiteY72" fmla="*/ 45085 h 130548"/>
              <a:gd name="connsiteX73" fmla="*/ 267255 w 475662"/>
              <a:gd name="connsiteY73" fmla="*/ 20823 h 130548"/>
              <a:gd name="connsiteX74" fmla="*/ 247519 w 475662"/>
              <a:gd name="connsiteY74" fmla="*/ 45085 h 130548"/>
              <a:gd name="connsiteX75" fmla="*/ 286629 w 475662"/>
              <a:gd name="connsiteY75" fmla="*/ 45085 h 130548"/>
              <a:gd name="connsiteX76" fmla="*/ 280292 w 475662"/>
              <a:gd name="connsiteY76" fmla="*/ 99405 h 130548"/>
              <a:gd name="connsiteX77" fmla="*/ 251502 w 475662"/>
              <a:gd name="connsiteY77" fmla="*/ 99405 h 130548"/>
              <a:gd name="connsiteX78" fmla="*/ 256029 w 475662"/>
              <a:gd name="connsiteY78" fmla="*/ 115883 h 130548"/>
              <a:gd name="connsiteX79" fmla="*/ 275222 w 475662"/>
              <a:gd name="connsiteY79" fmla="*/ 115883 h 130548"/>
              <a:gd name="connsiteX80" fmla="*/ 280292 w 475662"/>
              <a:gd name="connsiteY80" fmla="*/ 99405 h 130548"/>
              <a:gd name="connsiteX81" fmla="*/ 377705 w 475662"/>
              <a:gd name="connsiteY81" fmla="*/ 130006 h 130548"/>
              <a:gd name="connsiteX82" fmla="*/ 366479 w 475662"/>
              <a:gd name="connsiteY82" fmla="*/ 130006 h 130548"/>
              <a:gd name="connsiteX83" fmla="*/ 366479 w 475662"/>
              <a:gd name="connsiteY83" fmla="*/ 68262 h 130548"/>
              <a:gd name="connsiteX84" fmla="*/ 351270 w 475662"/>
              <a:gd name="connsiteY84" fmla="*/ 94879 h 130548"/>
              <a:gd name="connsiteX85" fmla="*/ 343303 w 475662"/>
              <a:gd name="connsiteY85" fmla="*/ 84739 h 130548"/>
              <a:gd name="connsiteX86" fmla="*/ 365936 w 475662"/>
              <a:gd name="connsiteY86" fmla="*/ 38386 h 130548"/>
              <a:gd name="connsiteX87" fmla="*/ 346199 w 475662"/>
              <a:gd name="connsiteY87" fmla="*/ 38386 h 130548"/>
              <a:gd name="connsiteX88" fmla="*/ 346199 w 475662"/>
              <a:gd name="connsiteY88" fmla="*/ 27703 h 130548"/>
              <a:gd name="connsiteX89" fmla="*/ 366479 w 475662"/>
              <a:gd name="connsiteY89" fmla="*/ 27703 h 130548"/>
              <a:gd name="connsiteX90" fmla="*/ 366479 w 475662"/>
              <a:gd name="connsiteY90" fmla="*/ 0 h 130548"/>
              <a:gd name="connsiteX91" fmla="*/ 377162 w 475662"/>
              <a:gd name="connsiteY91" fmla="*/ 0 h 130548"/>
              <a:gd name="connsiteX92" fmla="*/ 377705 w 475662"/>
              <a:gd name="connsiteY92" fmla="*/ 3440 h 130548"/>
              <a:gd name="connsiteX93" fmla="*/ 377705 w 475662"/>
              <a:gd name="connsiteY93" fmla="*/ 27703 h 130548"/>
              <a:gd name="connsiteX94" fmla="*/ 392372 w 475662"/>
              <a:gd name="connsiteY94" fmla="*/ 27703 h 130548"/>
              <a:gd name="connsiteX95" fmla="*/ 392372 w 475662"/>
              <a:gd name="connsiteY95" fmla="*/ 38386 h 130548"/>
              <a:gd name="connsiteX96" fmla="*/ 377705 w 475662"/>
              <a:gd name="connsiteY96" fmla="*/ 38386 h 130548"/>
              <a:gd name="connsiteX97" fmla="*/ 377705 w 475662"/>
              <a:gd name="connsiteY97" fmla="*/ 58122 h 130548"/>
              <a:gd name="connsiteX98" fmla="*/ 397442 w 475662"/>
              <a:gd name="connsiteY98" fmla="*/ 75686 h 130548"/>
              <a:gd name="connsiteX99" fmla="*/ 389475 w 475662"/>
              <a:gd name="connsiteY99" fmla="*/ 86369 h 130548"/>
              <a:gd name="connsiteX100" fmla="*/ 377525 w 475662"/>
              <a:gd name="connsiteY100" fmla="*/ 71702 h 130548"/>
              <a:gd name="connsiteX101" fmla="*/ 377525 w 475662"/>
              <a:gd name="connsiteY101" fmla="*/ 130006 h 130548"/>
              <a:gd name="connsiteX102" fmla="*/ 433112 w 475662"/>
              <a:gd name="connsiteY102" fmla="*/ 105018 h 130548"/>
              <a:gd name="connsiteX103" fmla="*/ 393459 w 475662"/>
              <a:gd name="connsiteY103" fmla="*/ 130549 h 130548"/>
              <a:gd name="connsiteX104" fmla="*/ 388388 w 475662"/>
              <a:gd name="connsiteY104" fmla="*/ 118055 h 130548"/>
              <a:gd name="connsiteX105" fmla="*/ 425145 w 475662"/>
              <a:gd name="connsiteY105" fmla="*/ 96508 h 130548"/>
              <a:gd name="connsiteX106" fmla="*/ 410479 w 475662"/>
              <a:gd name="connsiteY106" fmla="*/ 73875 h 130548"/>
              <a:gd name="connsiteX107" fmla="*/ 419532 w 475662"/>
              <a:gd name="connsiteY107" fmla="*/ 67719 h 130548"/>
              <a:gd name="connsiteX108" fmla="*/ 432025 w 475662"/>
              <a:gd name="connsiteY108" fmla="*/ 86912 h 130548"/>
              <a:gd name="connsiteX109" fmla="*/ 442708 w 475662"/>
              <a:gd name="connsiteY109" fmla="*/ 63192 h 130548"/>
              <a:gd name="connsiteX110" fmla="*/ 454658 w 475662"/>
              <a:gd name="connsiteY110" fmla="*/ 69348 h 130548"/>
              <a:gd name="connsiteX111" fmla="*/ 452486 w 475662"/>
              <a:gd name="connsiteY111" fmla="*/ 72789 h 130548"/>
              <a:gd name="connsiteX112" fmla="*/ 439992 w 475662"/>
              <a:gd name="connsiteY112" fmla="*/ 95422 h 130548"/>
              <a:gd name="connsiteX113" fmla="*/ 475663 w 475662"/>
              <a:gd name="connsiteY113" fmla="*/ 114615 h 130548"/>
              <a:gd name="connsiteX114" fmla="*/ 468782 w 475662"/>
              <a:gd name="connsiteY114" fmla="*/ 127109 h 130548"/>
              <a:gd name="connsiteX115" fmla="*/ 433112 w 475662"/>
              <a:gd name="connsiteY115" fmla="*/ 105018 h 130548"/>
              <a:gd name="connsiteX116" fmla="*/ 433112 w 475662"/>
              <a:gd name="connsiteY116" fmla="*/ 105018 h 130548"/>
              <a:gd name="connsiteX117" fmla="*/ 426956 w 475662"/>
              <a:gd name="connsiteY117" fmla="*/ 49612 h 130548"/>
              <a:gd name="connsiteX118" fmla="*/ 424783 w 475662"/>
              <a:gd name="connsiteY118" fmla="*/ 52509 h 130548"/>
              <a:gd name="connsiteX119" fmla="*/ 399796 w 475662"/>
              <a:gd name="connsiteY119" fmla="*/ 71159 h 130548"/>
              <a:gd name="connsiteX120" fmla="*/ 392372 w 475662"/>
              <a:gd name="connsiteY120" fmla="*/ 60476 h 130548"/>
              <a:gd name="connsiteX121" fmla="*/ 418445 w 475662"/>
              <a:gd name="connsiteY121" fmla="*/ 41283 h 130548"/>
              <a:gd name="connsiteX122" fmla="*/ 426956 w 475662"/>
              <a:gd name="connsiteY122" fmla="*/ 49793 h 130548"/>
              <a:gd name="connsiteX123" fmla="*/ 400338 w 475662"/>
              <a:gd name="connsiteY123" fmla="*/ 34403 h 130548"/>
              <a:gd name="connsiteX124" fmla="*/ 400338 w 475662"/>
              <a:gd name="connsiteY124" fmla="*/ 23720 h 130548"/>
              <a:gd name="connsiteX125" fmla="*/ 427498 w 475662"/>
              <a:gd name="connsiteY125" fmla="*/ 23720 h 130548"/>
              <a:gd name="connsiteX126" fmla="*/ 427498 w 475662"/>
              <a:gd name="connsiteY126" fmla="*/ 0 h 130548"/>
              <a:gd name="connsiteX127" fmla="*/ 438182 w 475662"/>
              <a:gd name="connsiteY127" fmla="*/ 0 h 130548"/>
              <a:gd name="connsiteX128" fmla="*/ 438725 w 475662"/>
              <a:gd name="connsiteY128" fmla="*/ 3440 h 130548"/>
              <a:gd name="connsiteX129" fmla="*/ 438725 w 475662"/>
              <a:gd name="connsiteY129" fmla="*/ 23720 h 130548"/>
              <a:gd name="connsiteX130" fmla="*/ 470955 w 475662"/>
              <a:gd name="connsiteY130" fmla="*/ 23720 h 130548"/>
              <a:gd name="connsiteX131" fmla="*/ 470955 w 475662"/>
              <a:gd name="connsiteY131" fmla="*/ 34403 h 130548"/>
              <a:gd name="connsiteX132" fmla="*/ 400158 w 475662"/>
              <a:gd name="connsiteY132" fmla="*/ 34403 h 130548"/>
              <a:gd name="connsiteX133" fmla="*/ 446692 w 475662"/>
              <a:gd name="connsiteY133" fmla="*/ 40016 h 130548"/>
              <a:gd name="connsiteX134" fmla="*/ 473309 w 475662"/>
              <a:gd name="connsiteY134" fmla="*/ 58122 h 130548"/>
              <a:gd name="connsiteX135" fmla="*/ 465342 w 475662"/>
              <a:gd name="connsiteY135" fmla="*/ 68262 h 130548"/>
              <a:gd name="connsiteX136" fmla="*/ 440354 w 475662"/>
              <a:gd name="connsiteY136" fmla="*/ 50155 h 130548"/>
              <a:gd name="connsiteX137" fmla="*/ 446511 w 475662"/>
              <a:gd name="connsiteY137" fmla="*/ 40016 h 13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75662" h="130548">
                <a:moveTo>
                  <a:pt x="24263" y="52871"/>
                </a:moveTo>
                <a:lnTo>
                  <a:pt x="24263" y="77134"/>
                </a:lnTo>
                <a:lnTo>
                  <a:pt x="0" y="77134"/>
                </a:lnTo>
                <a:lnTo>
                  <a:pt x="0" y="52871"/>
                </a:lnTo>
                <a:lnTo>
                  <a:pt x="24263" y="52871"/>
                </a:lnTo>
                <a:close/>
                <a:moveTo>
                  <a:pt x="62106" y="11588"/>
                </a:moveTo>
                <a:lnTo>
                  <a:pt x="180885" y="11588"/>
                </a:lnTo>
                <a:lnTo>
                  <a:pt x="180885" y="24082"/>
                </a:lnTo>
                <a:lnTo>
                  <a:pt x="131636" y="24082"/>
                </a:lnTo>
                <a:cubicBezTo>
                  <a:pt x="130550" y="27884"/>
                  <a:pt x="128738" y="31867"/>
                  <a:pt x="126565" y="36032"/>
                </a:cubicBezTo>
                <a:lnTo>
                  <a:pt x="126565" y="127652"/>
                </a:lnTo>
                <a:lnTo>
                  <a:pt x="113529" y="127652"/>
                </a:lnTo>
                <a:lnTo>
                  <a:pt x="113529" y="55225"/>
                </a:lnTo>
                <a:cubicBezTo>
                  <a:pt x="100673" y="71521"/>
                  <a:pt x="84559" y="83834"/>
                  <a:pt x="64822" y="92525"/>
                </a:cubicBezTo>
                <a:lnTo>
                  <a:pt x="56855" y="79488"/>
                </a:lnTo>
                <a:cubicBezTo>
                  <a:pt x="84739" y="67719"/>
                  <a:pt x="105018" y="49250"/>
                  <a:pt x="117332" y="24082"/>
                </a:cubicBezTo>
                <a:lnTo>
                  <a:pt x="61926" y="24082"/>
                </a:lnTo>
                <a:lnTo>
                  <a:pt x="61926" y="11588"/>
                </a:lnTo>
                <a:close/>
                <a:moveTo>
                  <a:pt x="173643" y="90895"/>
                </a:moveTo>
                <a:cubicBezTo>
                  <a:pt x="161150" y="76953"/>
                  <a:pt x="147932" y="65727"/>
                  <a:pt x="133990" y="57579"/>
                </a:cubicBezTo>
                <a:lnTo>
                  <a:pt x="141957" y="47439"/>
                </a:lnTo>
                <a:cubicBezTo>
                  <a:pt x="156623" y="55044"/>
                  <a:pt x="170566" y="65908"/>
                  <a:pt x="183783" y="80212"/>
                </a:cubicBezTo>
                <a:lnTo>
                  <a:pt x="173643" y="90895"/>
                </a:lnTo>
                <a:close/>
                <a:moveTo>
                  <a:pt x="272144" y="11045"/>
                </a:moveTo>
                <a:cubicBezTo>
                  <a:pt x="274317" y="15210"/>
                  <a:pt x="277576" y="19555"/>
                  <a:pt x="281740" y="24082"/>
                </a:cubicBezTo>
                <a:lnTo>
                  <a:pt x="298217" y="7061"/>
                </a:lnTo>
                <a:lnTo>
                  <a:pt x="307813" y="14485"/>
                </a:lnTo>
                <a:cubicBezTo>
                  <a:pt x="308900" y="16296"/>
                  <a:pt x="308176" y="17020"/>
                  <a:pt x="305641" y="16115"/>
                </a:cubicBezTo>
                <a:lnTo>
                  <a:pt x="288078" y="31324"/>
                </a:lnTo>
                <a:lnTo>
                  <a:pt x="293147" y="36394"/>
                </a:lnTo>
                <a:lnTo>
                  <a:pt x="312884" y="19374"/>
                </a:lnTo>
                <a:lnTo>
                  <a:pt x="321937" y="26798"/>
                </a:lnTo>
                <a:cubicBezTo>
                  <a:pt x="323385" y="28608"/>
                  <a:pt x="322661" y="29333"/>
                  <a:pt x="319764" y="28428"/>
                </a:cubicBezTo>
                <a:lnTo>
                  <a:pt x="300028" y="42008"/>
                </a:lnTo>
                <a:cubicBezTo>
                  <a:pt x="308357" y="49250"/>
                  <a:pt x="318497" y="54501"/>
                  <a:pt x="330628" y="57941"/>
                </a:cubicBezTo>
                <a:lnTo>
                  <a:pt x="326101" y="70978"/>
                </a:lnTo>
                <a:cubicBezTo>
                  <a:pt x="312521" y="66089"/>
                  <a:pt x="300209" y="58304"/>
                  <a:pt x="289345" y="47801"/>
                </a:cubicBezTo>
                <a:lnTo>
                  <a:pt x="289345" y="55768"/>
                </a:lnTo>
                <a:lnTo>
                  <a:pt x="243535" y="55768"/>
                </a:lnTo>
                <a:lnTo>
                  <a:pt x="243535" y="48888"/>
                </a:lnTo>
                <a:cubicBezTo>
                  <a:pt x="233033" y="59027"/>
                  <a:pt x="220720" y="66994"/>
                  <a:pt x="206779" y="72607"/>
                </a:cubicBezTo>
                <a:lnTo>
                  <a:pt x="200622" y="60657"/>
                </a:lnTo>
                <a:cubicBezTo>
                  <a:pt x="213478" y="56493"/>
                  <a:pt x="223979" y="50698"/>
                  <a:pt x="232309" y="43094"/>
                </a:cubicBezTo>
                <a:cubicBezTo>
                  <a:pt x="227058" y="38929"/>
                  <a:pt x="221445" y="35127"/>
                  <a:pt x="215289" y="31867"/>
                </a:cubicBezTo>
                <a:lnTo>
                  <a:pt x="223798" y="21184"/>
                </a:lnTo>
                <a:cubicBezTo>
                  <a:pt x="230136" y="25349"/>
                  <a:pt x="236292" y="29876"/>
                  <a:pt x="241905" y="34765"/>
                </a:cubicBezTo>
                <a:cubicBezTo>
                  <a:pt x="247519" y="29514"/>
                  <a:pt x="252770" y="22995"/>
                  <a:pt x="257839" y="15571"/>
                </a:cubicBezTo>
                <a:lnTo>
                  <a:pt x="224523" y="15571"/>
                </a:lnTo>
                <a:lnTo>
                  <a:pt x="224523" y="4889"/>
                </a:lnTo>
                <a:lnTo>
                  <a:pt x="263633" y="4889"/>
                </a:lnTo>
                <a:lnTo>
                  <a:pt x="265806" y="362"/>
                </a:lnTo>
                <a:lnTo>
                  <a:pt x="275403" y="6518"/>
                </a:lnTo>
                <a:cubicBezTo>
                  <a:pt x="277576" y="7967"/>
                  <a:pt x="277032" y="9053"/>
                  <a:pt x="273773" y="9415"/>
                </a:cubicBezTo>
                <a:lnTo>
                  <a:pt x="272686" y="11045"/>
                </a:lnTo>
                <a:close/>
                <a:moveTo>
                  <a:pt x="303831" y="64822"/>
                </a:moveTo>
                <a:lnTo>
                  <a:pt x="303831" y="99405"/>
                </a:lnTo>
                <a:lnTo>
                  <a:pt x="292604" y="99405"/>
                </a:lnTo>
                <a:lnTo>
                  <a:pt x="286448" y="115883"/>
                </a:lnTo>
                <a:lnTo>
                  <a:pt x="323747" y="115883"/>
                </a:lnTo>
                <a:lnTo>
                  <a:pt x="323747" y="126565"/>
                </a:lnTo>
                <a:lnTo>
                  <a:pt x="208227" y="126565"/>
                </a:lnTo>
                <a:lnTo>
                  <a:pt x="208227" y="115883"/>
                </a:lnTo>
                <a:lnTo>
                  <a:pt x="244440" y="115883"/>
                </a:lnTo>
                <a:lnTo>
                  <a:pt x="239371" y="99405"/>
                </a:lnTo>
                <a:lnTo>
                  <a:pt x="228687" y="99405"/>
                </a:lnTo>
                <a:lnTo>
                  <a:pt x="228687" y="64822"/>
                </a:lnTo>
                <a:lnTo>
                  <a:pt x="304012" y="64822"/>
                </a:lnTo>
                <a:close/>
                <a:moveTo>
                  <a:pt x="292604" y="90352"/>
                </a:moveTo>
                <a:lnTo>
                  <a:pt x="292604" y="73875"/>
                </a:lnTo>
                <a:lnTo>
                  <a:pt x="239913" y="73875"/>
                </a:lnTo>
                <a:lnTo>
                  <a:pt x="239913" y="90352"/>
                </a:lnTo>
                <a:lnTo>
                  <a:pt x="292604" y="90352"/>
                </a:lnTo>
                <a:close/>
                <a:moveTo>
                  <a:pt x="286448" y="45085"/>
                </a:moveTo>
                <a:cubicBezTo>
                  <a:pt x="280111" y="39110"/>
                  <a:pt x="273592" y="30962"/>
                  <a:pt x="267255" y="20823"/>
                </a:cubicBezTo>
                <a:cubicBezTo>
                  <a:pt x="262728" y="29876"/>
                  <a:pt x="256210" y="38024"/>
                  <a:pt x="247519" y="45085"/>
                </a:cubicBezTo>
                <a:lnTo>
                  <a:pt x="286629" y="45085"/>
                </a:lnTo>
                <a:close/>
                <a:moveTo>
                  <a:pt x="280292" y="99405"/>
                </a:moveTo>
                <a:lnTo>
                  <a:pt x="251502" y="99405"/>
                </a:lnTo>
                <a:lnTo>
                  <a:pt x="256029" y="115883"/>
                </a:lnTo>
                <a:lnTo>
                  <a:pt x="275222" y="115883"/>
                </a:lnTo>
                <a:lnTo>
                  <a:pt x="280292" y="99405"/>
                </a:lnTo>
                <a:close/>
                <a:moveTo>
                  <a:pt x="377705" y="130006"/>
                </a:moveTo>
                <a:lnTo>
                  <a:pt x="366479" y="130006"/>
                </a:lnTo>
                <a:lnTo>
                  <a:pt x="366479" y="68262"/>
                </a:lnTo>
                <a:cubicBezTo>
                  <a:pt x="363039" y="76953"/>
                  <a:pt x="357969" y="85825"/>
                  <a:pt x="351270" y="94879"/>
                </a:cubicBezTo>
                <a:lnTo>
                  <a:pt x="343303" y="84739"/>
                </a:lnTo>
                <a:cubicBezTo>
                  <a:pt x="355434" y="69711"/>
                  <a:pt x="362858" y="54139"/>
                  <a:pt x="365936" y="38386"/>
                </a:cubicBezTo>
                <a:lnTo>
                  <a:pt x="346199" y="38386"/>
                </a:lnTo>
                <a:lnTo>
                  <a:pt x="346199" y="27703"/>
                </a:lnTo>
                <a:lnTo>
                  <a:pt x="366479" y="27703"/>
                </a:lnTo>
                <a:lnTo>
                  <a:pt x="366479" y="0"/>
                </a:lnTo>
                <a:lnTo>
                  <a:pt x="377162" y="0"/>
                </a:lnTo>
                <a:cubicBezTo>
                  <a:pt x="380240" y="362"/>
                  <a:pt x="380421" y="1448"/>
                  <a:pt x="377705" y="3440"/>
                </a:cubicBezTo>
                <a:lnTo>
                  <a:pt x="377705" y="27703"/>
                </a:lnTo>
                <a:lnTo>
                  <a:pt x="392372" y="27703"/>
                </a:lnTo>
                <a:lnTo>
                  <a:pt x="392372" y="38386"/>
                </a:lnTo>
                <a:lnTo>
                  <a:pt x="377705" y="38386"/>
                </a:lnTo>
                <a:lnTo>
                  <a:pt x="377705" y="58122"/>
                </a:lnTo>
                <a:cubicBezTo>
                  <a:pt x="386758" y="64460"/>
                  <a:pt x="393278" y="70435"/>
                  <a:pt x="397442" y="75686"/>
                </a:cubicBezTo>
                <a:lnTo>
                  <a:pt x="389475" y="86369"/>
                </a:lnTo>
                <a:cubicBezTo>
                  <a:pt x="385672" y="81118"/>
                  <a:pt x="381689" y="76229"/>
                  <a:pt x="377525" y="71702"/>
                </a:cubicBezTo>
                <a:lnTo>
                  <a:pt x="377525" y="130006"/>
                </a:lnTo>
                <a:close/>
                <a:moveTo>
                  <a:pt x="433112" y="105018"/>
                </a:moveTo>
                <a:cubicBezTo>
                  <a:pt x="426232" y="112985"/>
                  <a:pt x="413194" y="121496"/>
                  <a:pt x="393459" y="130549"/>
                </a:cubicBezTo>
                <a:lnTo>
                  <a:pt x="388388" y="118055"/>
                </a:lnTo>
                <a:cubicBezTo>
                  <a:pt x="404685" y="112080"/>
                  <a:pt x="416816" y="104838"/>
                  <a:pt x="425145" y="96508"/>
                </a:cubicBezTo>
                <a:cubicBezTo>
                  <a:pt x="420256" y="90171"/>
                  <a:pt x="415367" y="82566"/>
                  <a:pt x="410479" y="73875"/>
                </a:cubicBezTo>
                <a:lnTo>
                  <a:pt x="419532" y="67719"/>
                </a:lnTo>
                <a:cubicBezTo>
                  <a:pt x="424420" y="76410"/>
                  <a:pt x="428586" y="82748"/>
                  <a:pt x="432025" y="86912"/>
                </a:cubicBezTo>
                <a:cubicBezTo>
                  <a:pt x="434199" y="84196"/>
                  <a:pt x="437819" y="76410"/>
                  <a:pt x="442708" y="63192"/>
                </a:cubicBezTo>
                <a:lnTo>
                  <a:pt x="454658" y="69348"/>
                </a:lnTo>
                <a:cubicBezTo>
                  <a:pt x="456832" y="70435"/>
                  <a:pt x="456107" y="71521"/>
                  <a:pt x="452486" y="72789"/>
                </a:cubicBezTo>
                <a:cubicBezTo>
                  <a:pt x="449045" y="81118"/>
                  <a:pt x="444881" y="88723"/>
                  <a:pt x="439992" y="95422"/>
                </a:cubicBezTo>
                <a:cubicBezTo>
                  <a:pt x="447959" y="101759"/>
                  <a:pt x="459729" y="108278"/>
                  <a:pt x="475663" y="114615"/>
                </a:cubicBezTo>
                <a:lnTo>
                  <a:pt x="468782" y="127109"/>
                </a:lnTo>
                <a:cubicBezTo>
                  <a:pt x="451399" y="119142"/>
                  <a:pt x="439631" y="111899"/>
                  <a:pt x="433112" y="105018"/>
                </a:cubicBezTo>
                <a:lnTo>
                  <a:pt x="433112" y="105018"/>
                </a:lnTo>
                <a:close/>
                <a:moveTo>
                  <a:pt x="426956" y="49612"/>
                </a:moveTo>
                <a:cubicBezTo>
                  <a:pt x="430033" y="51785"/>
                  <a:pt x="429128" y="52871"/>
                  <a:pt x="424783" y="52509"/>
                </a:cubicBezTo>
                <a:cubicBezTo>
                  <a:pt x="418807" y="58484"/>
                  <a:pt x="410479" y="64822"/>
                  <a:pt x="399796" y="71159"/>
                </a:cubicBezTo>
                <a:lnTo>
                  <a:pt x="392372" y="60476"/>
                </a:lnTo>
                <a:cubicBezTo>
                  <a:pt x="402150" y="55950"/>
                  <a:pt x="410840" y="49612"/>
                  <a:pt x="418445" y="41283"/>
                </a:cubicBezTo>
                <a:lnTo>
                  <a:pt x="426956" y="49793"/>
                </a:lnTo>
                <a:close/>
                <a:moveTo>
                  <a:pt x="400338" y="34403"/>
                </a:moveTo>
                <a:lnTo>
                  <a:pt x="400338" y="23720"/>
                </a:lnTo>
                <a:lnTo>
                  <a:pt x="427498" y="23720"/>
                </a:lnTo>
                <a:lnTo>
                  <a:pt x="427498" y="0"/>
                </a:lnTo>
                <a:lnTo>
                  <a:pt x="438182" y="0"/>
                </a:lnTo>
                <a:cubicBezTo>
                  <a:pt x="441260" y="362"/>
                  <a:pt x="441441" y="1448"/>
                  <a:pt x="438725" y="3440"/>
                </a:cubicBezTo>
                <a:lnTo>
                  <a:pt x="438725" y="23720"/>
                </a:lnTo>
                <a:lnTo>
                  <a:pt x="470955" y="23720"/>
                </a:lnTo>
                <a:lnTo>
                  <a:pt x="470955" y="34403"/>
                </a:lnTo>
                <a:lnTo>
                  <a:pt x="400158" y="34403"/>
                </a:lnTo>
                <a:close/>
                <a:moveTo>
                  <a:pt x="446692" y="40016"/>
                </a:moveTo>
                <a:cubicBezTo>
                  <a:pt x="458824" y="46896"/>
                  <a:pt x="467696" y="52871"/>
                  <a:pt x="473309" y="58122"/>
                </a:cubicBezTo>
                <a:lnTo>
                  <a:pt x="465342" y="68262"/>
                </a:lnTo>
                <a:cubicBezTo>
                  <a:pt x="459366" y="62649"/>
                  <a:pt x="451038" y="56493"/>
                  <a:pt x="440354" y="50155"/>
                </a:cubicBezTo>
                <a:lnTo>
                  <a:pt x="446511" y="40016"/>
                </a:lnTo>
                <a:close/>
              </a:path>
            </a:pathLst>
          </a:custGeom>
          <a:solidFill>
            <a:srgbClr val="040000"/>
          </a:solidFill>
          <a:ln w="18102" cap="flat">
            <a:noFill/>
            <a:prstDash val="solid"/>
            <a:miter/>
          </a:ln>
        </p:spPr>
        <p:txBody>
          <a:bodyPr rtlCol="0" anchor="ctr"/>
          <a:lstStyle/>
          <a:p>
            <a:endParaRPr lang="ja-JP" altLang="en-US" sz="1200"/>
          </a:p>
        </p:txBody>
      </p:sp>
      <p:sp>
        <p:nvSpPr>
          <p:cNvPr id="1524" name="フリーフォーム: 図形 1523">
            <a:extLst>
              <a:ext uri="{FF2B5EF4-FFF2-40B4-BE49-F238E27FC236}">
                <a16:creationId xmlns:a16="http://schemas.microsoft.com/office/drawing/2014/main" id="{371BB5A3-8F7C-2CDA-07C3-2425D8B5DC68}"/>
              </a:ext>
            </a:extLst>
          </p:cNvPr>
          <p:cNvSpPr/>
          <p:nvPr/>
        </p:nvSpPr>
        <p:spPr>
          <a:xfrm>
            <a:off x="8940638" y="6103155"/>
            <a:ext cx="52147" cy="69167"/>
          </a:xfrm>
          <a:custGeom>
            <a:avLst/>
            <a:gdLst>
              <a:gd name="connsiteX0" fmla="*/ 0 w 78220"/>
              <a:gd name="connsiteY0" fmla="*/ 103751 h 103750"/>
              <a:gd name="connsiteX1" fmla="*/ 0 w 78220"/>
              <a:gd name="connsiteY1" fmla="*/ 0 h 103750"/>
              <a:gd name="connsiteX2" fmla="*/ 38930 w 78220"/>
              <a:gd name="connsiteY2" fmla="*/ 0 h 103750"/>
              <a:gd name="connsiteX3" fmla="*/ 57942 w 78220"/>
              <a:gd name="connsiteY3" fmla="*/ 3078 h 103750"/>
              <a:gd name="connsiteX4" fmla="*/ 69168 w 78220"/>
              <a:gd name="connsiteY4" fmla="*/ 12856 h 103750"/>
              <a:gd name="connsiteX5" fmla="*/ 73151 w 78220"/>
              <a:gd name="connsiteY5" fmla="*/ 26617 h 103750"/>
              <a:gd name="connsiteX6" fmla="*/ 69530 w 78220"/>
              <a:gd name="connsiteY6" fmla="*/ 39110 h 103750"/>
              <a:gd name="connsiteX7" fmla="*/ 58665 w 78220"/>
              <a:gd name="connsiteY7" fmla="*/ 48526 h 103750"/>
              <a:gd name="connsiteX8" fmla="*/ 73151 w 78220"/>
              <a:gd name="connsiteY8" fmla="*/ 57941 h 103750"/>
              <a:gd name="connsiteX9" fmla="*/ 78221 w 78220"/>
              <a:gd name="connsiteY9" fmla="*/ 73694 h 103750"/>
              <a:gd name="connsiteX10" fmla="*/ 75143 w 78220"/>
              <a:gd name="connsiteY10" fmla="*/ 87274 h 103750"/>
              <a:gd name="connsiteX11" fmla="*/ 67538 w 78220"/>
              <a:gd name="connsiteY11" fmla="*/ 96871 h 103750"/>
              <a:gd name="connsiteX12" fmla="*/ 56130 w 78220"/>
              <a:gd name="connsiteY12" fmla="*/ 101941 h 103750"/>
              <a:gd name="connsiteX13" fmla="*/ 39472 w 78220"/>
              <a:gd name="connsiteY13" fmla="*/ 103751 h 103750"/>
              <a:gd name="connsiteX14" fmla="*/ 0 w 78220"/>
              <a:gd name="connsiteY14" fmla="*/ 103751 h 103750"/>
              <a:gd name="connsiteX15" fmla="*/ 13761 w 78220"/>
              <a:gd name="connsiteY15" fmla="*/ 43637 h 103750"/>
              <a:gd name="connsiteX16" fmla="*/ 36213 w 78220"/>
              <a:gd name="connsiteY16" fmla="*/ 43637 h 103750"/>
              <a:gd name="connsiteX17" fmla="*/ 49250 w 78220"/>
              <a:gd name="connsiteY17" fmla="*/ 42370 h 103750"/>
              <a:gd name="connsiteX18" fmla="*/ 57217 w 78220"/>
              <a:gd name="connsiteY18" fmla="*/ 37118 h 103750"/>
              <a:gd name="connsiteX19" fmla="*/ 59933 w 78220"/>
              <a:gd name="connsiteY19" fmla="*/ 28065 h 103750"/>
              <a:gd name="connsiteX20" fmla="*/ 57398 w 78220"/>
              <a:gd name="connsiteY20" fmla="*/ 19012 h 103750"/>
              <a:gd name="connsiteX21" fmla="*/ 50337 w 78220"/>
              <a:gd name="connsiteY21" fmla="*/ 13580 h 103750"/>
              <a:gd name="connsiteX22" fmla="*/ 34583 w 78220"/>
              <a:gd name="connsiteY22" fmla="*/ 12131 h 103750"/>
              <a:gd name="connsiteX23" fmla="*/ 13942 w 78220"/>
              <a:gd name="connsiteY23" fmla="*/ 12131 h 103750"/>
              <a:gd name="connsiteX24" fmla="*/ 13942 w 78220"/>
              <a:gd name="connsiteY24" fmla="*/ 43456 h 103750"/>
              <a:gd name="connsiteX25" fmla="*/ 13761 w 78220"/>
              <a:gd name="connsiteY25" fmla="*/ 91438 h 103750"/>
              <a:gd name="connsiteX26" fmla="*/ 39654 w 78220"/>
              <a:gd name="connsiteY26" fmla="*/ 91438 h 103750"/>
              <a:gd name="connsiteX27" fmla="*/ 49069 w 78220"/>
              <a:gd name="connsiteY27" fmla="*/ 90895 h 103750"/>
              <a:gd name="connsiteX28" fmla="*/ 57036 w 78220"/>
              <a:gd name="connsiteY28" fmla="*/ 87998 h 103750"/>
              <a:gd name="connsiteX29" fmla="*/ 62287 w 78220"/>
              <a:gd name="connsiteY29" fmla="*/ 82204 h 103750"/>
              <a:gd name="connsiteX30" fmla="*/ 64278 w 78220"/>
              <a:gd name="connsiteY30" fmla="*/ 73513 h 103750"/>
              <a:gd name="connsiteX31" fmla="*/ 61382 w 78220"/>
              <a:gd name="connsiteY31" fmla="*/ 63373 h 103750"/>
              <a:gd name="connsiteX32" fmla="*/ 53052 w 78220"/>
              <a:gd name="connsiteY32" fmla="*/ 57398 h 103750"/>
              <a:gd name="connsiteX33" fmla="*/ 37843 w 78220"/>
              <a:gd name="connsiteY33" fmla="*/ 55588 h 103750"/>
              <a:gd name="connsiteX34" fmla="*/ 13942 w 78220"/>
              <a:gd name="connsiteY34" fmla="*/ 55588 h 103750"/>
              <a:gd name="connsiteX35" fmla="*/ 13942 w 78220"/>
              <a:gd name="connsiteY35" fmla="*/ 91258 h 10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20" h="103750">
                <a:moveTo>
                  <a:pt x="0" y="103751"/>
                </a:moveTo>
                <a:lnTo>
                  <a:pt x="0" y="0"/>
                </a:lnTo>
                <a:lnTo>
                  <a:pt x="38930" y="0"/>
                </a:lnTo>
                <a:cubicBezTo>
                  <a:pt x="46897" y="0"/>
                  <a:pt x="53234" y="1086"/>
                  <a:pt x="57942" y="3078"/>
                </a:cubicBezTo>
                <a:cubicBezTo>
                  <a:pt x="62649" y="5070"/>
                  <a:pt x="66451" y="8329"/>
                  <a:pt x="69168" y="12856"/>
                </a:cubicBezTo>
                <a:cubicBezTo>
                  <a:pt x="71883" y="17382"/>
                  <a:pt x="73151" y="21728"/>
                  <a:pt x="73151" y="26617"/>
                </a:cubicBezTo>
                <a:cubicBezTo>
                  <a:pt x="73151" y="31143"/>
                  <a:pt x="71883" y="35308"/>
                  <a:pt x="69530" y="39110"/>
                </a:cubicBezTo>
                <a:cubicBezTo>
                  <a:pt x="67176" y="42913"/>
                  <a:pt x="63555" y="46172"/>
                  <a:pt x="58665" y="48526"/>
                </a:cubicBezTo>
                <a:cubicBezTo>
                  <a:pt x="65003" y="50337"/>
                  <a:pt x="69710" y="53414"/>
                  <a:pt x="73151" y="57941"/>
                </a:cubicBezTo>
                <a:cubicBezTo>
                  <a:pt x="76591" y="62468"/>
                  <a:pt x="78221" y="67538"/>
                  <a:pt x="78221" y="73694"/>
                </a:cubicBezTo>
                <a:cubicBezTo>
                  <a:pt x="78221" y="78583"/>
                  <a:pt x="77135" y="83110"/>
                  <a:pt x="75143" y="87274"/>
                </a:cubicBezTo>
                <a:cubicBezTo>
                  <a:pt x="73151" y="91438"/>
                  <a:pt x="70616" y="94698"/>
                  <a:pt x="67538" y="96871"/>
                </a:cubicBezTo>
                <a:cubicBezTo>
                  <a:pt x="64460" y="99044"/>
                  <a:pt x="60657" y="100854"/>
                  <a:pt x="56130" y="101941"/>
                </a:cubicBezTo>
                <a:cubicBezTo>
                  <a:pt x="51604" y="103027"/>
                  <a:pt x="45991" y="103751"/>
                  <a:pt x="39472" y="103751"/>
                </a:cubicBezTo>
                <a:lnTo>
                  <a:pt x="0" y="103751"/>
                </a:lnTo>
                <a:close/>
                <a:moveTo>
                  <a:pt x="13761" y="43637"/>
                </a:moveTo>
                <a:lnTo>
                  <a:pt x="36213" y="43637"/>
                </a:lnTo>
                <a:cubicBezTo>
                  <a:pt x="42370" y="43637"/>
                  <a:pt x="46716" y="43275"/>
                  <a:pt x="49250" y="42370"/>
                </a:cubicBezTo>
                <a:cubicBezTo>
                  <a:pt x="52690" y="41283"/>
                  <a:pt x="55406" y="39654"/>
                  <a:pt x="57217" y="37118"/>
                </a:cubicBezTo>
                <a:cubicBezTo>
                  <a:pt x="59028" y="34584"/>
                  <a:pt x="59933" y="31687"/>
                  <a:pt x="59933" y="28065"/>
                </a:cubicBezTo>
                <a:cubicBezTo>
                  <a:pt x="59933" y="24444"/>
                  <a:pt x="59028" y="21547"/>
                  <a:pt x="57398" y="19012"/>
                </a:cubicBezTo>
                <a:cubicBezTo>
                  <a:pt x="55769" y="16477"/>
                  <a:pt x="53415" y="14666"/>
                  <a:pt x="50337" y="13580"/>
                </a:cubicBezTo>
                <a:cubicBezTo>
                  <a:pt x="47258" y="12494"/>
                  <a:pt x="42008" y="12131"/>
                  <a:pt x="34583" y="12131"/>
                </a:cubicBezTo>
                <a:lnTo>
                  <a:pt x="13942" y="12131"/>
                </a:lnTo>
                <a:lnTo>
                  <a:pt x="13942" y="43456"/>
                </a:lnTo>
                <a:close/>
                <a:moveTo>
                  <a:pt x="13761" y="91438"/>
                </a:moveTo>
                <a:lnTo>
                  <a:pt x="39654" y="91438"/>
                </a:lnTo>
                <a:cubicBezTo>
                  <a:pt x="44180" y="91438"/>
                  <a:pt x="47258" y="91438"/>
                  <a:pt x="49069" y="90895"/>
                </a:cubicBezTo>
                <a:cubicBezTo>
                  <a:pt x="52147" y="90352"/>
                  <a:pt x="54864" y="89447"/>
                  <a:pt x="57036" y="87998"/>
                </a:cubicBezTo>
                <a:cubicBezTo>
                  <a:pt x="59209" y="86550"/>
                  <a:pt x="60838" y="84739"/>
                  <a:pt x="62287" y="82204"/>
                </a:cubicBezTo>
                <a:cubicBezTo>
                  <a:pt x="63736" y="79669"/>
                  <a:pt x="64278" y="76772"/>
                  <a:pt x="64278" y="73513"/>
                </a:cubicBezTo>
                <a:cubicBezTo>
                  <a:pt x="64278" y="69711"/>
                  <a:pt x="63373" y="66270"/>
                  <a:pt x="61382" y="63373"/>
                </a:cubicBezTo>
                <a:cubicBezTo>
                  <a:pt x="59390" y="60476"/>
                  <a:pt x="56674" y="58484"/>
                  <a:pt x="53052" y="57398"/>
                </a:cubicBezTo>
                <a:cubicBezTo>
                  <a:pt x="49431" y="56311"/>
                  <a:pt x="44543" y="55588"/>
                  <a:pt x="37843" y="55588"/>
                </a:cubicBezTo>
                <a:lnTo>
                  <a:pt x="13942" y="55588"/>
                </a:lnTo>
                <a:lnTo>
                  <a:pt x="13942" y="91258"/>
                </a:lnTo>
                <a:close/>
              </a:path>
            </a:pathLst>
          </a:custGeom>
          <a:solidFill>
            <a:srgbClr val="040000"/>
          </a:solidFill>
          <a:ln w="18102" cap="flat">
            <a:noFill/>
            <a:prstDash val="solid"/>
            <a:miter/>
          </a:ln>
        </p:spPr>
        <p:txBody>
          <a:bodyPr rtlCol="0" anchor="ctr"/>
          <a:lstStyle/>
          <a:p>
            <a:endParaRPr lang="ja-JP" altLang="en-US" sz="1200"/>
          </a:p>
        </p:txBody>
      </p:sp>
      <p:sp>
        <p:nvSpPr>
          <p:cNvPr id="1525" name="フリーフォーム: 図形 1524">
            <a:extLst>
              <a:ext uri="{FF2B5EF4-FFF2-40B4-BE49-F238E27FC236}">
                <a16:creationId xmlns:a16="http://schemas.microsoft.com/office/drawing/2014/main" id="{ED1A8FF8-6D4C-CCC8-2137-2EF91DC3EF17}"/>
              </a:ext>
            </a:extLst>
          </p:cNvPr>
          <p:cNvSpPr/>
          <p:nvPr/>
        </p:nvSpPr>
        <p:spPr>
          <a:xfrm>
            <a:off x="9013790" y="6093861"/>
            <a:ext cx="2128258" cy="87998"/>
          </a:xfrm>
          <a:custGeom>
            <a:avLst/>
            <a:gdLst>
              <a:gd name="connsiteX0" fmla="*/ 24263 w 3192387"/>
              <a:gd name="connsiteY0" fmla="*/ 53234 h 131997"/>
              <a:gd name="connsiteX1" fmla="*/ 24263 w 3192387"/>
              <a:gd name="connsiteY1" fmla="*/ 77497 h 131997"/>
              <a:gd name="connsiteX2" fmla="*/ 0 w 3192387"/>
              <a:gd name="connsiteY2" fmla="*/ 77497 h 131997"/>
              <a:gd name="connsiteX3" fmla="*/ 0 w 3192387"/>
              <a:gd name="connsiteY3" fmla="*/ 53234 h 131997"/>
              <a:gd name="connsiteX4" fmla="*/ 24263 w 3192387"/>
              <a:gd name="connsiteY4" fmla="*/ 53234 h 131997"/>
              <a:gd name="connsiteX5" fmla="*/ 64460 w 3192387"/>
              <a:gd name="connsiteY5" fmla="*/ 102484 h 131997"/>
              <a:gd name="connsiteX6" fmla="*/ 60477 w 3192387"/>
              <a:gd name="connsiteY6" fmla="*/ 103027 h 131997"/>
              <a:gd name="connsiteX7" fmla="*/ 57036 w 3192387"/>
              <a:gd name="connsiteY7" fmla="*/ 91801 h 131997"/>
              <a:gd name="connsiteX8" fmla="*/ 88723 w 3192387"/>
              <a:gd name="connsiteY8" fmla="*/ 90715 h 131997"/>
              <a:gd name="connsiteX9" fmla="*/ 88723 w 3192387"/>
              <a:gd name="connsiteY9" fmla="*/ 80575 h 131997"/>
              <a:gd name="connsiteX10" fmla="*/ 92706 w 3192387"/>
              <a:gd name="connsiteY10" fmla="*/ 81118 h 131997"/>
              <a:gd name="connsiteX11" fmla="*/ 102303 w 3192387"/>
              <a:gd name="connsiteY11" fmla="*/ 71522 h 131997"/>
              <a:gd name="connsiteX12" fmla="*/ 79126 w 3192387"/>
              <a:gd name="connsiteY12" fmla="*/ 71522 h 131997"/>
              <a:gd name="connsiteX13" fmla="*/ 59390 w 3192387"/>
              <a:gd name="connsiteY13" fmla="*/ 83472 h 131997"/>
              <a:gd name="connsiteX14" fmla="*/ 53777 w 3192387"/>
              <a:gd name="connsiteY14" fmla="*/ 72789 h 131997"/>
              <a:gd name="connsiteX15" fmla="*/ 88361 w 3192387"/>
              <a:gd name="connsiteY15" fmla="*/ 50156 h 131997"/>
              <a:gd name="connsiteX16" fmla="*/ 56674 w 3192387"/>
              <a:gd name="connsiteY16" fmla="*/ 50156 h 131997"/>
              <a:gd name="connsiteX17" fmla="*/ 56674 w 3192387"/>
              <a:gd name="connsiteY17" fmla="*/ 41103 h 131997"/>
              <a:gd name="connsiteX18" fmla="*/ 82748 w 3192387"/>
              <a:gd name="connsiteY18" fmla="*/ 41103 h 131997"/>
              <a:gd name="connsiteX19" fmla="*/ 82748 w 3192387"/>
              <a:gd name="connsiteY19" fmla="*/ 28609 h 131997"/>
              <a:gd name="connsiteX20" fmla="*/ 63555 w 3192387"/>
              <a:gd name="connsiteY20" fmla="*/ 28609 h 131997"/>
              <a:gd name="connsiteX21" fmla="*/ 63555 w 3192387"/>
              <a:gd name="connsiteY21" fmla="*/ 19556 h 131997"/>
              <a:gd name="connsiteX22" fmla="*/ 82748 w 3192387"/>
              <a:gd name="connsiteY22" fmla="*/ 19556 h 131997"/>
              <a:gd name="connsiteX23" fmla="*/ 82748 w 3192387"/>
              <a:gd name="connsiteY23" fmla="*/ 906 h 131997"/>
              <a:gd name="connsiteX24" fmla="*/ 91801 w 3192387"/>
              <a:gd name="connsiteY24" fmla="*/ 906 h 131997"/>
              <a:gd name="connsiteX25" fmla="*/ 92344 w 3192387"/>
              <a:gd name="connsiteY25" fmla="*/ 4346 h 131997"/>
              <a:gd name="connsiteX26" fmla="*/ 92344 w 3192387"/>
              <a:gd name="connsiteY26" fmla="*/ 19556 h 131997"/>
              <a:gd name="connsiteX27" fmla="*/ 108278 w 3192387"/>
              <a:gd name="connsiteY27" fmla="*/ 19556 h 131997"/>
              <a:gd name="connsiteX28" fmla="*/ 108278 w 3192387"/>
              <a:gd name="connsiteY28" fmla="*/ 25169 h 131997"/>
              <a:gd name="connsiteX29" fmla="*/ 119504 w 3192387"/>
              <a:gd name="connsiteY29" fmla="*/ 4165 h 131997"/>
              <a:gd name="connsiteX30" fmla="*/ 128014 w 3192387"/>
              <a:gd name="connsiteY30" fmla="*/ 9778 h 131997"/>
              <a:gd name="connsiteX31" fmla="*/ 127471 w 3192387"/>
              <a:gd name="connsiteY31" fmla="*/ 13218 h 131997"/>
              <a:gd name="connsiteX32" fmla="*/ 109364 w 3192387"/>
              <a:gd name="connsiteY32" fmla="*/ 40921 h 131997"/>
              <a:gd name="connsiteX33" fmla="*/ 124030 w 3192387"/>
              <a:gd name="connsiteY33" fmla="*/ 40921 h 131997"/>
              <a:gd name="connsiteX34" fmla="*/ 124030 w 3192387"/>
              <a:gd name="connsiteY34" fmla="*/ 49975 h 131997"/>
              <a:gd name="connsiteX35" fmla="*/ 102483 w 3192387"/>
              <a:gd name="connsiteY35" fmla="*/ 49975 h 131997"/>
              <a:gd name="connsiteX36" fmla="*/ 89447 w 3192387"/>
              <a:gd name="connsiteY36" fmla="*/ 62468 h 131997"/>
              <a:gd name="connsiteX37" fmla="*/ 108097 w 3192387"/>
              <a:gd name="connsiteY37" fmla="*/ 62468 h 131997"/>
              <a:gd name="connsiteX38" fmla="*/ 109726 w 3192387"/>
              <a:gd name="connsiteY38" fmla="*/ 59571 h 131997"/>
              <a:gd name="connsiteX39" fmla="*/ 118237 w 3192387"/>
              <a:gd name="connsiteY39" fmla="*/ 68081 h 131997"/>
              <a:gd name="connsiteX40" fmla="*/ 116607 w 3192387"/>
              <a:gd name="connsiteY40" fmla="*/ 71522 h 131997"/>
              <a:gd name="connsiteX41" fmla="*/ 98500 w 3192387"/>
              <a:gd name="connsiteY41" fmla="*/ 84558 h 131997"/>
              <a:gd name="connsiteX42" fmla="*/ 98500 w 3192387"/>
              <a:gd name="connsiteY42" fmla="*/ 90171 h 131997"/>
              <a:gd name="connsiteX43" fmla="*/ 127833 w 3192387"/>
              <a:gd name="connsiteY43" fmla="*/ 86188 h 131997"/>
              <a:gd name="connsiteX44" fmla="*/ 127833 w 3192387"/>
              <a:gd name="connsiteY44" fmla="*/ 95784 h 131997"/>
              <a:gd name="connsiteX45" fmla="*/ 98500 w 3192387"/>
              <a:gd name="connsiteY45" fmla="*/ 99768 h 131997"/>
              <a:gd name="connsiteX46" fmla="*/ 98500 w 3192387"/>
              <a:gd name="connsiteY46" fmla="*/ 120047 h 131997"/>
              <a:gd name="connsiteX47" fmla="*/ 91077 w 3192387"/>
              <a:gd name="connsiteY47" fmla="*/ 129101 h 131997"/>
              <a:gd name="connsiteX48" fmla="*/ 77497 w 3192387"/>
              <a:gd name="connsiteY48" fmla="*/ 129101 h 131997"/>
              <a:gd name="connsiteX49" fmla="*/ 75323 w 3192387"/>
              <a:gd name="connsiteY49" fmla="*/ 118418 h 131997"/>
              <a:gd name="connsiteX50" fmla="*/ 86550 w 3192387"/>
              <a:gd name="connsiteY50" fmla="*/ 118418 h 131997"/>
              <a:gd name="connsiteX51" fmla="*/ 88723 w 3192387"/>
              <a:gd name="connsiteY51" fmla="*/ 116245 h 131997"/>
              <a:gd name="connsiteX52" fmla="*/ 88723 w 3192387"/>
              <a:gd name="connsiteY52" fmla="*/ 101036 h 131997"/>
              <a:gd name="connsiteX53" fmla="*/ 64460 w 3192387"/>
              <a:gd name="connsiteY53" fmla="*/ 102665 h 131997"/>
              <a:gd name="connsiteX54" fmla="*/ 64460 w 3192387"/>
              <a:gd name="connsiteY54" fmla="*/ 102665 h 131997"/>
              <a:gd name="connsiteX55" fmla="*/ 96146 w 3192387"/>
              <a:gd name="connsiteY55" fmla="*/ 40740 h 131997"/>
              <a:gd name="connsiteX56" fmla="*/ 105743 w 3192387"/>
              <a:gd name="connsiteY56" fmla="*/ 28247 h 131997"/>
              <a:gd name="connsiteX57" fmla="*/ 92163 w 3192387"/>
              <a:gd name="connsiteY57" fmla="*/ 28247 h 131997"/>
              <a:gd name="connsiteX58" fmla="*/ 92163 w 3192387"/>
              <a:gd name="connsiteY58" fmla="*/ 40740 h 131997"/>
              <a:gd name="connsiteX59" fmla="*/ 96146 w 3192387"/>
              <a:gd name="connsiteY59" fmla="*/ 40740 h 131997"/>
              <a:gd name="connsiteX60" fmla="*/ 150466 w 3192387"/>
              <a:gd name="connsiteY60" fmla="*/ 7967 h 131997"/>
              <a:gd name="connsiteX61" fmla="*/ 144311 w 3192387"/>
              <a:gd name="connsiteY61" fmla="*/ 31143 h 131997"/>
              <a:gd name="connsiteX62" fmla="*/ 183963 w 3192387"/>
              <a:gd name="connsiteY62" fmla="*/ 31143 h 131997"/>
              <a:gd name="connsiteX63" fmla="*/ 183963 w 3192387"/>
              <a:gd name="connsiteY63" fmla="*/ 41827 h 131997"/>
              <a:gd name="connsiteX64" fmla="*/ 174367 w 3192387"/>
              <a:gd name="connsiteY64" fmla="*/ 41827 h 131997"/>
              <a:gd name="connsiteX65" fmla="*/ 159701 w 3192387"/>
              <a:gd name="connsiteY65" fmla="*/ 92163 h 131997"/>
              <a:gd name="connsiteX66" fmla="*/ 186317 w 3192387"/>
              <a:gd name="connsiteY66" fmla="*/ 115340 h 131997"/>
              <a:gd name="connsiteX67" fmla="*/ 178894 w 3192387"/>
              <a:gd name="connsiteY67" fmla="*/ 125480 h 131997"/>
              <a:gd name="connsiteX68" fmla="*/ 153364 w 3192387"/>
              <a:gd name="connsiteY68" fmla="*/ 101760 h 131997"/>
              <a:gd name="connsiteX69" fmla="*/ 116607 w 3192387"/>
              <a:gd name="connsiteY69" fmla="*/ 130549 h 131997"/>
              <a:gd name="connsiteX70" fmla="*/ 109726 w 3192387"/>
              <a:gd name="connsiteY70" fmla="*/ 119142 h 131997"/>
              <a:gd name="connsiteX71" fmla="*/ 145940 w 3192387"/>
              <a:gd name="connsiteY71" fmla="*/ 91982 h 131997"/>
              <a:gd name="connsiteX72" fmla="*/ 133446 w 3192387"/>
              <a:gd name="connsiteY72" fmla="*/ 57398 h 131997"/>
              <a:gd name="connsiteX73" fmla="*/ 124936 w 3192387"/>
              <a:gd name="connsiteY73" fmla="*/ 70978 h 131997"/>
              <a:gd name="connsiteX74" fmla="*/ 118056 w 3192387"/>
              <a:gd name="connsiteY74" fmla="*/ 61925 h 131997"/>
              <a:gd name="connsiteX75" fmla="*/ 140145 w 3192387"/>
              <a:gd name="connsiteY75" fmla="*/ 724 h 131997"/>
              <a:gd name="connsiteX76" fmla="*/ 150829 w 3192387"/>
              <a:gd name="connsiteY76" fmla="*/ 4165 h 131997"/>
              <a:gd name="connsiteX77" fmla="*/ 150285 w 3192387"/>
              <a:gd name="connsiteY77" fmla="*/ 7605 h 131997"/>
              <a:gd name="connsiteX78" fmla="*/ 150285 w 3192387"/>
              <a:gd name="connsiteY78" fmla="*/ 7605 h 131997"/>
              <a:gd name="connsiteX79" fmla="*/ 152096 w 3192387"/>
              <a:gd name="connsiteY79" fmla="*/ 82567 h 131997"/>
              <a:gd name="connsiteX80" fmla="*/ 164046 w 3192387"/>
              <a:gd name="connsiteY80" fmla="*/ 41827 h 131997"/>
              <a:gd name="connsiteX81" fmla="*/ 139784 w 3192387"/>
              <a:gd name="connsiteY81" fmla="*/ 41827 h 131997"/>
              <a:gd name="connsiteX82" fmla="*/ 152277 w 3192387"/>
              <a:gd name="connsiteY82" fmla="*/ 82567 h 131997"/>
              <a:gd name="connsiteX83" fmla="*/ 152277 w 3192387"/>
              <a:gd name="connsiteY83" fmla="*/ 82567 h 131997"/>
              <a:gd name="connsiteX84" fmla="*/ 313970 w 3192387"/>
              <a:gd name="connsiteY84" fmla="*/ 78040 h 131997"/>
              <a:gd name="connsiteX85" fmla="*/ 304917 w 3192387"/>
              <a:gd name="connsiteY85" fmla="*/ 71160 h 131997"/>
              <a:gd name="connsiteX86" fmla="*/ 271600 w 3192387"/>
              <a:gd name="connsiteY86" fmla="*/ 72789 h 131997"/>
              <a:gd name="connsiteX87" fmla="*/ 271600 w 3192387"/>
              <a:gd name="connsiteY87" fmla="*/ 88723 h 131997"/>
              <a:gd name="connsiteX88" fmla="*/ 316324 w 3192387"/>
              <a:gd name="connsiteY88" fmla="*/ 88723 h 131997"/>
              <a:gd name="connsiteX89" fmla="*/ 316324 w 3192387"/>
              <a:gd name="connsiteY89" fmla="*/ 99406 h 131997"/>
              <a:gd name="connsiteX90" fmla="*/ 271600 w 3192387"/>
              <a:gd name="connsiteY90" fmla="*/ 99406 h 131997"/>
              <a:gd name="connsiteX91" fmla="*/ 271600 w 3192387"/>
              <a:gd name="connsiteY91" fmla="*/ 115883 h 131997"/>
              <a:gd name="connsiteX92" fmla="*/ 330447 w 3192387"/>
              <a:gd name="connsiteY92" fmla="*/ 115883 h 131997"/>
              <a:gd name="connsiteX93" fmla="*/ 330447 w 3192387"/>
              <a:gd name="connsiteY93" fmla="*/ 126566 h 131997"/>
              <a:gd name="connsiteX94" fmla="*/ 200803 w 3192387"/>
              <a:gd name="connsiteY94" fmla="*/ 126566 h 131997"/>
              <a:gd name="connsiteX95" fmla="*/ 200803 w 3192387"/>
              <a:gd name="connsiteY95" fmla="*/ 115883 h 131997"/>
              <a:gd name="connsiteX96" fmla="*/ 260193 w 3192387"/>
              <a:gd name="connsiteY96" fmla="*/ 115883 h 131997"/>
              <a:gd name="connsiteX97" fmla="*/ 260193 w 3192387"/>
              <a:gd name="connsiteY97" fmla="*/ 99406 h 131997"/>
              <a:gd name="connsiteX98" fmla="*/ 216012 w 3192387"/>
              <a:gd name="connsiteY98" fmla="*/ 99406 h 131997"/>
              <a:gd name="connsiteX99" fmla="*/ 216012 w 3192387"/>
              <a:gd name="connsiteY99" fmla="*/ 88723 h 131997"/>
              <a:gd name="connsiteX100" fmla="*/ 260193 w 3192387"/>
              <a:gd name="connsiteY100" fmla="*/ 88723 h 131997"/>
              <a:gd name="connsiteX101" fmla="*/ 260193 w 3192387"/>
              <a:gd name="connsiteY101" fmla="*/ 73514 h 131997"/>
              <a:gd name="connsiteX102" fmla="*/ 222893 w 3192387"/>
              <a:gd name="connsiteY102" fmla="*/ 74600 h 131997"/>
              <a:gd name="connsiteX103" fmla="*/ 218910 w 3192387"/>
              <a:gd name="connsiteY103" fmla="*/ 75143 h 131997"/>
              <a:gd name="connsiteX104" fmla="*/ 216012 w 3192387"/>
              <a:gd name="connsiteY104" fmla="*/ 63193 h 131997"/>
              <a:gd name="connsiteX105" fmla="*/ 237017 w 3192387"/>
              <a:gd name="connsiteY105" fmla="*/ 63193 h 131997"/>
              <a:gd name="connsiteX106" fmla="*/ 249510 w 3192387"/>
              <a:gd name="connsiteY106" fmla="*/ 45086 h 131997"/>
              <a:gd name="connsiteX107" fmla="*/ 222893 w 3192387"/>
              <a:gd name="connsiteY107" fmla="*/ 45086 h 131997"/>
              <a:gd name="connsiteX108" fmla="*/ 222893 w 3192387"/>
              <a:gd name="connsiteY108" fmla="*/ 36033 h 131997"/>
              <a:gd name="connsiteX109" fmla="*/ 308900 w 3192387"/>
              <a:gd name="connsiteY109" fmla="*/ 36033 h 131997"/>
              <a:gd name="connsiteX110" fmla="*/ 308900 w 3192387"/>
              <a:gd name="connsiteY110" fmla="*/ 45086 h 131997"/>
              <a:gd name="connsiteX111" fmla="*/ 287897 w 3192387"/>
              <a:gd name="connsiteY111" fmla="*/ 45086 h 131997"/>
              <a:gd name="connsiteX112" fmla="*/ 322480 w 3192387"/>
              <a:gd name="connsiteY112" fmla="*/ 69349 h 131997"/>
              <a:gd name="connsiteX113" fmla="*/ 313970 w 3192387"/>
              <a:gd name="connsiteY113" fmla="*/ 77859 h 131997"/>
              <a:gd name="connsiteX114" fmla="*/ 271600 w 3192387"/>
              <a:gd name="connsiteY114" fmla="*/ 0 h 131997"/>
              <a:gd name="connsiteX115" fmla="*/ 272144 w 3192387"/>
              <a:gd name="connsiteY115" fmla="*/ 4527 h 131997"/>
              <a:gd name="connsiteX116" fmla="*/ 272144 w 3192387"/>
              <a:gd name="connsiteY116" fmla="*/ 14123 h 131997"/>
              <a:gd name="connsiteX117" fmla="*/ 325920 w 3192387"/>
              <a:gd name="connsiteY117" fmla="*/ 14123 h 131997"/>
              <a:gd name="connsiteX118" fmla="*/ 325920 w 3192387"/>
              <a:gd name="connsiteY118" fmla="*/ 44180 h 131997"/>
              <a:gd name="connsiteX119" fmla="*/ 314694 w 3192387"/>
              <a:gd name="connsiteY119" fmla="*/ 44180 h 131997"/>
              <a:gd name="connsiteX120" fmla="*/ 314694 w 3192387"/>
              <a:gd name="connsiteY120" fmla="*/ 24987 h 131997"/>
              <a:gd name="connsiteX121" fmla="*/ 217280 w 3192387"/>
              <a:gd name="connsiteY121" fmla="*/ 24987 h 131997"/>
              <a:gd name="connsiteX122" fmla="*/ 217280 w 3192387"/>
              <a:gd name="connsiteY122" fmla="*/ 44180 h 131997"/>
              <a:gd name="connsiteX123" fmla="*/ 206054 w 3192387"/>
              <a:gd name="connsiteY123" fmla="*/ 44180 h 131997"/>
              <a:gd name="connsiteX124" fmla="*/ 206054 w 3192387"/>
              <a:gd name="connsiteY124" fmla="*/ 14123 h 131997"/>
              <a:gd name="connsiteX125" fmla="*/ 259288 w 3192387"/>
              <a:gd name="connsiteY125" fmla="*/ 14123 h 131997"/>
              <a:gd name="connsiteX126" fmla="*/ 259288 w 3192387"/>
              <a:gd name="connsiteY126" fmla="*/ 0 h 131997"/>
              <a:gd name="connsiteX127" fmla="*/ 271781 w 3192387"/>
              <a:gd name="connsiteY127" fmla="*/ 0 h 131997"/>
              <a:gd name="connsiteX128" fmla="*/ 294233 w 3192387"/>
              <a:gd name="connsiteY128" fmla="*/ 62287 h 131997"/>
              <a:gd name="connsiteX129" fmla="*/ 279023 w 3192387"/>
              <a:gd name="connsiteY129" fmla="*/ 52147 h 131997"/>
              <a:gd name="connsiteX130" fmla="*/ 286448 w 3192387"/>
              <a:gd name="connsiteY130" fmla="*/ 45267 h 131997"/>
              <a:gd name="connsiteX131" fmla="*/ 263271 w 3192387"/>
              <a:gd name="connsiteY131" fmla="*/ 45267 h 131997"/>
              <a:gd name="connsiteX132" fmla="*/ 249691 w 3192387"/>
              <a:gd name="connsiteY132" fmla="*/ 63373 h 131997"/>
              <a:gd name="connsiteX133" fmla="*/ 294415 w 3192387"/>
              <a:gd name="connsiteY133" fmla="*/ 62287 h 131997"/>
              <a:gd name="connsiteX134" fmla="*/ 294415 w 3192387"/>
              <a:gd name="connsiteY134" fmla="*/ 62287 h 131997"/>
              <a:gd name="connsiteX135" fmla="*/ 352537 w 3192387"/>
              <a:gd name="connsiteY135" fmla="*/ 115521 h 131997"/>
              <a:gd name="connsiteX136" fmla="*/ 385311 w 3192387"/>
              <a:gd name="connsiteY136" fmla="*/ 78221 h 131997"/>
              <a:gd name="connsiteX137" fmla="*/ 366660 w 3192387"/>
              <a:gd name="connsiteY137" fmla="*/ 63555 h 131997"/>
              <a:gd name="connsiteX138" fmla="*/ 355977 w 3192387"/>
              <a:gd name="connsiteY138" fmla="*/ 81118 h 131997"/>
              <a:gd name="connsiteX139" fmla="*/ 345837 w 3192387"/>
              <a:gd name="connsiteY139" fmla="*/ 73694 h 131997"/>
              <a:gd name="connsiteX140" fmla="*/ 370100 w 3192387"/>
              <a:gd name="connsiteY140" fmla="*/ 11407 h 131997"/>
              <a:gd name="connsiteX141" fmla="*/ 382050 w 3192387"/>
              <a:gd name="connsiteY141" fmla="*/ 14848 h 131997"/>
              <a:gd name="connsiteX142" fmla="*/ 380964 w 3192387"/>
              <a:gd name="connsiteY142" fmla="*/ 18831 h 131997"/>
              <a:gd name="connsiteX143" fmla="*/ 378791 w 3192387"/>
              <a:gd name="connsiteY143" fmla="*/ 29514 h 131997"/>
              <a:gd name="connsiteX144" fmla="*/ 400338 w 3192387"/>
              <a:gd name="connsiteY144" fmla="*/ 29514 h 131997"/>
              <a:gd name="connsiteX145" fmla="*/ 402511 w 3192387"/>
              <a:gd name="connsiteY145" fmla="*/ 27341 h 131997"/>
              <a:gd name="connsiteX146" fmla="*/ 410478 w 3192387"/>
              <a:gd name="connsiteY146" fmla="*/ 34222 h 131997"/>
              <a:gd name="connsiteX147" fmla="*/ 409392 w 3192387"/>
              <a:gd name="connsiteY147" fmla="*/ 37662 h 131997"/>
              <a:gd name="connsiteX148" fmla="*/ 360142 w 3192387"/>
              <a:gd name="connsiteY148" fmla="*/ 126023 h 131997"/>
              <a:gd name="connsiteX149" fmla="*/ 352718 w 3192387"/>
              <a:gd name="connsiteY149" fmla="*/ 115883 h 131997"/>
              <a:gd name="connsiteX150" fmla="*/ 389837 w 3192387"/>
              <a:gd name="connsiteY150" fmla="*/ 66814 h 131997"/>
              <a:gd name="connsiteX151" fmla="*/ 397260 w 3192387"/>
              <a:gd name="connsiteY151" fmla="*/ 40197 h 131997"/>
              <a:gd name="connsiteX152" fmla="*/ 375713 w 3192387"/>
              <a:gd name="connsiteY152" fmla="*/ 40197 h 131997"/>
              <a:gd name="connsiteX153" fmla="*/ 371187 w 3192387"/>
              <a:gd name="connsiteY153" fmla="*/ 52690 h 131997"/>
              <a:gd name="connsiteX154" fmla="*/ 389837 w 3192387"/>
              <a:gd name="connsiteY154" fmla="*/ 66814 h 131997"/>
              <a:gd name="connsiteX155" fmla="*/ 389837 w 3192387"/>
              <a:gd name="connsiteY155" fmla="*/ 66814 h 131997"/>
              <a:gd name="connsiteX156" fmla="*/ 466247 w 3192387"/>
              <a:gd name="connsiteY156" fmla="*/ 91801 h 131997"/>
              <a:gd name="connsiteX157" fmla="*/ 441983 w 3192387"/>
              <a:gd name="connsiteY157" fmla="*/ 73151 h 131997"/>
              <a:gd name="connsiteX158" fmla="*/ 441983 w 3192387"/>
              <a:gd name="connsiteY158" fmla="*/ 128014 h 131997"/>
              <a:gd name="connsiteX159" fmla="*/ 430757 w 3192387"/>
              <a:gd name="connsiteY159" fmla="*/ 128014 h 131997"/>
              <a:gd name="connsiteX160" fmla="*/ 430757 w 3192387"/>
              <a:gd name="connsiteY160" fmla="*/ 61744 h 131997"/>
              <a:gd name="connsiteX161" fmla="*/ 411564 w 3192387"/>
              <a:gd name="connsiteY161" fmla="*/ 33497 h 131997"/>
              <a:gd name="connsiteX162" fmla="*/ 420618 w 3192387"/>
              <a:gd name="connsiteY162" fmla="*/ 26617 h 131997"/>
              <a:gd name="connsiteX163" fmla="*/ 430757 w 3192387"/>
              <a:gd name="connsiteY163" fmla="*/ 42551 h 131997"/>
              <a:gd name="connsiteX164" fmla="*/ 430757 w 3192387"/>
              <a:gd name="connsiteY164" fmla="*/ 3440 h 131997"/>
              <a:gd name="connsiteX165" fmla="*/ 441441 w 3192387"/>
              <a:gd name="connsiteY165" fmla="*/ 3440 h 131997"/>
              <a:gd name="connsiteX166" fmla="*/ 441983 w 3192387"/>
              <a:gd name="connsiteY166" fmla="*/ 6881 h 131997"/>
              <a:gd name="connsiteX167" fmla="*/ 441983 w 3192387"/>
              <a:gd name="connsiteY167" fmla="*/ 55588 h 131997"/>
              <a:gd name="connsiteX168" fmla="*/ 474758 w 3192387"/>
              <a:gd name="connsiteY168" fmla="*/ 80575 h 131997"/>
              <a:gd name="connsiteX169" fmla="*/ 466247 w 3192387"/>
              <a:gd name="connsiteY169" fmla="*/ 91801 h 131997"/>
              <a:gd name="connsiteX170" fmla="*/ 561851 w 3192387"/>
              <a:gd name="connsiteY170" fmla="*/ 11407 h 131997"/>
              <a:gd name="connsiteX171" fmla="*/ 571447 w 3192387"/>
              <a:gd name="connsiteY171" fmla="*/ 24444 h 131997"/>
              <a:gd name="connsiteX172" fmla="*/ 587924 w 3192387"/>
              <a:gd name="connsiteY172" fmla="*/ 7424 h 131997"/>
              <a:gd name="connsiteX173" fmla="*/ 597520 w 3192387"/>
              <a:gd name="connsiteY173" fmla="*/ 14848 h 131997"/>
              <a:gd name="connsiteX174" fmla="*/ 595347 w 3192387"/>
              <a:gd name="connsiteY174" fmla="*/ 16477 h 131997"/>
              <a:gd name="connsiteX175" fmla="*/ 577783 w 3192387"/>
              <a:gd name="connsiteY175" fmla="*/ 31687 h 131997"/>
              <a:gd name="connsiteX176" fmla="*/ 582854 w 3192387"/>
              <a:gd name="connsiteY176" fmla="*/ 36757 h 131997"/>
              <a:gd name="connsiteX177" fmla="*/ 602591 w 3192387"/>
              <a:gd name="connsiteY177" fmla="*/ 19737 h 131997"/>
              <a:gd name="connsiteX178" fmla="*/ 611644 w 3192387"/>
              <a:gd name="connsiteY178" fmla="*/ 27160 h 131997"/>
              <a:gd name="connsiteX179" fmla="*/ 609470 w 3192387"/>
              <a:gd name="connsiteY179" fmla="*/ 28790 h 131997"/>
              <a:gd name="connsiteX180" fmla="*/ 589734 w 3192387"/>
              <a:gd name="connsiteY180" fmla="*/ 42370 h 131997"/>
              <a:gd name="connsiteX181" fmla="*/ 620335 w 3192387"/>
              <a:gd name="connsiteY181" fmla="*/ 58304 h 131997"/>
              <a:gd name="connsiteX182" fmla="*/ 615808 w 3192387"/>
              <a:gd name="connsiteY182" fmla="*/ 71340 h 131997"/>
              <a:gd name="connsiteX183" fmla="*/ 579051 w 3192387"/>
              <a:gd name="connsiteY183" fmla="*/ 48164 h 131997"/>
              <a:gd name="connsiteX184" fmla="*/ 579051 w 3192387"/>
              <a:gd name="connsiteY184" fmla="*/ 56131 h 131997"/>
              <a:gd name="connsiteX185" fmla="*/ 533242 w 3192387"/>
              <a:gd name="connsiteY185" fmla="*/ 56131 h 131997"/>
              <a:gd name="connsiteX186" fmla="*/ 533242 w 3192387"/>
              <a:gd name="connsiteY186" fmla="*/ 49250 h 131997"/>
              <a:gd name="connsiteX187" fmla="*/ 496485 w 3192387"/>
              <a:gd name="connsiteY187" fmla="*/ 72970 h 131997"/>
              <a:gd name="connsiteX188" fmla="*/ 490329 w 3192387"/>
              <a:gd name="connsiteY188" fmla="*/ 61020 h 131997"/>
              <a:gd name="connsiteX189" fmla="*/ 522016 w 3192387"/>
              <a:gd name="connsiteY189" fmla="*/ 43456 h 131997"/>
              <a:gd name="connsiteX190" fmla="*/ 504995 w 3192387"/>
              <a:gd name="connsiteY190" fmla="*/ 32230 h 131997"/>
              <a:gd name="connsiteX191" fmla="*/ 513505 w 3192387"/>
              <a:gd name="connsiteY191" fmla="*/ 21547 h 131997"/>
              <a:gd name="connsiteX192" fmla="*/ 531612 w 3192387"/>
              <a:gd name="connsiteY192" fmla="*/ 35127 h 131997"/>
              <a:gd name="connsiteX193" fmla="*/ 547546 w 3192387"/>
              <a:gd name="connsiteY193" fmla="*/ 15934 h 131997"/>
              <a:gd name="connsiteX194" fmla="*/ 514230 w 3192387"/>
              <a:gd name="connsiteY194" fmla="*/ 15934 h 131997"/>
              <a:gd name="connsiteX195" fmla="*/ 514230 w 3192387"/>
              <a:gd name="connsiteY195" fmla="*/ 5251 h 131997"/>
              <a:gd name="connsiteX196" fmla="*/ 553340 w 3192387"/>
              <a:gd name="connsiteY196" fmla="*/ 5251 h 131997"/>
              <a:gd name="connsiteX197" fmla="*/ 555513 w 3192387"/>
              <a:gd name="connsiteY197" fmla="*/ 724 h 131997"/>
              <a:gd name="connsiteX198" fmla="*/ 565110 w 3192387"/>
              <a:gd name="connsiteY198" fmla="*/ 6881 h 131997"/>
              <a:gd name="connsiteX199" fmla="*/ 563480 w 3192387"/>
              <a:gd name="connsiteY199" fmla="*/ 9778 h 131997"/>
              <a:gd name="connsiteX200" fmla="*/ 562393 w 3192387"/>
              <a:gd name="connsiteY200" fmla="*/ 11407 h 131997"/>
              <a:gd name="connsiteX201" fmla="*/ 593537 w 3192387"/>
              <a:gd name="connsiteY201" fmla="*/ 65184 h 131997"/>
              <a:gd name="connsiteX202" fmla="*/ 593537 w 3192387"/>
              <a:gd name="connsiteY202" fmla="*/ 99768 h 131997"/>
              <a:gd name="connsiteX203" fmla="*/ 582310 w 3192387"/>
              <a:gd name="connsiteY203" fmla="*/ 99768 h 131997"/>
              <a:gd name="connsiteX204" fmla="*/ 576154 w 3192387"/>
              <a:gd name="connsiteY204" fmla="*/ 116245 h 131997"/>
              <a:gd name="connsiteX205" fmla="*/ 613454 w 3192387"/>
              <a:gd name="connsiteY205" fmla="*/ 116245 h 131997"/>
              <a:gd name="connsiteX206" fmla="*/ 613454 w 3192387"/>
              <a:gd name="connsiteY206" fmla="*/ 126928 h 131997"/>
              <a:gd name="connsiteX207" fmla="*/ 497933 w 3192387"/>
              <a:gd name="connsiteY207" fmla="*/ 126928 h 131997"/>
              <a:gd name="connsiteX208" fmla="*/ 497933 w 3192387"/>
              <a:gd name="connsiteY208" fmla="*/ 116245 h 131997"/>
              <a:gd name="connsiteX209" fmla="*/ 534147 w 3192387"/>
              <a:gd name="connsiteY209" fmla="*/ 116245 h 131997"/>
              <a:gd name="connsiteX210" fmla="*/ 529078 w 3192387"/>
              <a:gd name="connsiteY210" fmla="*/ 99768 h 131997"/>
              <a:gd name="connsiteX211" fmla="*/ 518394 w 3192387"/>
              <a:gd name="connsiteY211" fmla="*/ 99768 h 131997"/>
              <a:gd name="connsiteX212" fmla="*/ 518394 w 3192387"/>
              <a:gd name="connsiteY212" fmla="*/ 65184 h 131997"/>
              <a:gd name="connsiteX213" fmla="*/ 593717 w 3192387"/>
              <a:gd name="connsiteY213" fmla="*/ 65184 h 131997"/>
              <a:gd name="connsiteX214" fmla="*/ 582310 w 3192387"/>
              <a:gd name="connsiteY214" fmla="*/ 90715 h 131997"/>
              <a:gd name="connsiteX215" fmla="*/ 582310 w 3192387"/>
              <a:gd name="connsiteY215" fmla="*/ 74237 h 131997"/>
              <a:gd name="connsiteX216" fmla="*/ 529620 w 3192387"/>
              <a:gd name="connsiteY216" fmla="*/ 74237 h 131997"/>
              <a:gd name="connsiteX217" fmla="*/ 529620 w 3192387"/>
              <a:gd name="connsiteY217" fmla="*/ 90715 h 131997"/>
              <a:gd name="connsiteX218" fmla="*/ 582310 w 3192387"/>
              <a:gd name="connsiteY218" fmla="*/ 90715 h 131997"/>
              <a:gd name="connsiteX219" fmla="*/ 576154 w 3192387"/>
              <a:gd name="connsiteY219" fmla="*/ 45448 h 131997"/>
              <a:gd name="connsiteX220" fmla="*/ 556961 w 3192387"/>
              <a:gd name="connsiteY220" fmla="*/ 21185 h 131997"/>
              <a:gd name="connsiteX221" fmla="*/ 537225 w 3192387"/>
              <a:gd name="connsiteY221" fmla="*/ 45448 h 131997"/>
              <a:gd name="connsiteX222" fmla="*/ 576336 w 3192387"/>
              <a:gd name="connsiteY222" fmla="*/ 45448 h 131997"/>
              <a:gd name="connsiteX223" fmla="*/ 569998 w 3192387"/>
              <a:gd name="connsiteY223" fmla="*/ 99768 h 131997"/>
              <a:gd name="connsiteX224" fmla="*/ 541209 w 3192387"/>
              <a:gd name="connsiteY224" fmla="*/ 99768 h 131997"/>
              <a:gd name="connsiteX225" fmla="*/ 545735 w 3192387"/>
              <a:gd name="connsiteY225" fmla="*/ 116245 h 131997"/>
              <a:gd name="connsiteX226" fmla="*/ 564928 w 3192387"/>
              <a:gd name="connsiteY226" fmla="*/ 116245 h 131997"/>
              <a:gd name="connsiteX227" fmla="*/ 569998 w 3192387"/>
              <a:gd name="connsiteY227" fmla="*/ 99768 h 131997"/>
              <a:gd name="connsiteX228" fmla="*/ 667412 w 3192387"/>
              <a:gd name="connsiteY228" fmla="*/ 130369 h 131997"/>
              <a:gd name="connsiteX229" fmla="*/ 656186 w 3192387"/>
              <a:gd name="connsiteY229" fmla="*/ 130369 h 131997"/>
              <a:gd name="connsiteX230" fmla="*/ 656186 w 3192387"/>
              <a:gd name="connsiteY230" fmla="*/ 68624 h 131997"/>
              <a:gd name="connsiteX231" fmla="*/ 640977 w 3192387"/>
              <a:gd name="connsiteY231" fmla="*/ 95241 h 131997"/>
              <a:gd name="connsiteX232" fmla="*/ 633010 w 3192387"/>
              <a:gd name="connsiteY232" fmla="*/ 85102 h 131997"/>
              <a:gd name="connsiteX233" fmla="*/ 655643 w 3192387"/>
              <a:gd name="connsiteY233" fmla="*/ 38749 h 131997"/>
              <a:gd name="connsiteX234" fmla="*/ 635906 w 3192387"/>
              <a:gd name="connsiteY234" fmla="*/ 38749 h 131997"/>
              <a:gd name="connsiteX235" fmla="*/ 635906 w 3192387"/>
              <a:gd name="connsiteY235" fmla="*/ 28066 h 131997"/>
              <a:gd name="connsiteX236" fmla="*/ 656186 w 3192387"/>
              <a:gd name="connsiteY236" fmla="*/ 28066 h 131997"/>
              <a:gd name="connsiteX237" fmla="*/ 656186 w 3192387"/>
              <a:gd name="connsiteY237" fmla="*/ 362 h 131997"/>
              <a:gd name="connsiteX238" fmla="*/ 666869 w 3192387"/>
              <a:gd name="connsiteY238" fmla="*/ 362 h 131997"/>
              <a:gd name="connsiteX239" fmla="*/ 667412 w 3192387"/>
              <a:gd name="connsiteY239" fmla="*/ 3803 h 131997"/>
              <a:gd name="connsiteX240" fmla="*/ 667412 w 3192387"/>
              <a:gd name="connsiteY240" fmla="*/ 28066 h 131997"/>
              <a:gd name="connsiteX241" fmla="*/ 682078 w 3192387"/>
              <a:gd name="connsiteY241" fmla="*/ 28066 h 131997"/>
              <a:gd name="connsiteX242" fmla="*/ 682078 w 3192387"/>
              <a:gd name="connsiteY242" fmla="*/ 38749 h 131997"/>
              <a:gd name="connsiteX243" fmla="*/ 667412 w 3192387"/>
              <a:gd name="connsiteY243" fmla="*/ 38749 h 131997"/>
              <a:gd name="connsiteX244" fmla="*/ 667412 w 3192387"/>
              <a:gd name="connsiteY244" fmla="*/ 58485 h 131997"/>
              <a:gd name="connsiteX245" fmla="*/ 687148 w 3192387"/>
              <a:gd name="connsiteY245" fmla="*/ 76048 h 131997"/>
              <a:gd name="connsiteX246" fmla="*/ 679181 w 3192387"/>
              <a:gd name="connsiteY246" fmla="*/ 86731 h 131997"/>
              <a:gd name="connsiteX247" fmla="*/ 667230 w 3192387"/>
              <a:gd name="connsiteY247" fmla="*/ 72065 h 131997"/>
              <a:gd name="connsiteX248" fmla="*/ 667230 w 3192387"/>
              <a:gd name="connsiteY248" fmla="*/ 130369 h 131997"/>
              <a:gd name="connsiteX249" fmla="*/ 722818 w 3192387"/>
              <a:gd name="connsiteY249" fmla="*/ 105381 h 131997"/>
              <a:gd name="connsiteX250" fmla="*/ 683164 w 3192387"/>
              <a:gd name="connsiteY250" fmla="*/ 130911 h 131997"/>
              <a:gd name="connsiteX251" fmla="*/ 678095 w 3192387"/>
              <a:gd name="connsiteY251" fmla="*/ 118418 h 131997"/>
              <a:gd name="connsiteX252" fmla="*/ 714851 w 3192387"/>
              <a:gd name="connsiteY252" fmla="*/ 96871 h 131997"/>
              <a:gd name="connsiteX253" fmla="*/ 700185 w 3192387"/>
              <a:gd name="connsiteY253" fmla="*/ 74237 h 131997"/>
              <a:gd name="connsiteX254" fmla="*/ 709238 w 3192387"/>
              <a:gd name="connsiteY254" fmla="*/ 68081 h 131997"/>
              <a:gd name="connsiteX255" fmla="*/ 721732 w 3192387"/>
              <a:gd name="connsiteY255" fmla="*/ 87274 h 131997"/>
              <a:gd name="connsiteX256" fmla="*/ 732415 w 3192387"/>
              <a:gd name="connsiteY256" fmla="*/ 63555 h 131997"/>
              <a:gd name="connsiteX257" fmla="*/ 744365 w 3192387"/>
              <a:gd name="connsiteY257" fmla="*/ 69711 h 131997"/>
              <a:gd name="connsiteX258" fmla="*/ 742192 w 3192387"/>
              <a:gd name="connsiteY258" fmla="*/ 73151 h 131997"/>
              <a:gd name="connsiteX259" fmla="*/ 729699 w 3192387"/>
              <a:gd name="connsiteY259" fmla="*/ 95784 h 131997"/>
              <a:gd name="connsiteX260" fmla="*/ 765369 w 3192387"/>
              <a:gd name="connsiteY260" fmla="*/ 114977 h 131997"/>
              <a:gd name="connsiteX261" fmla="*/ 758489 w 3192387"/>
              <a:gd name="connsiteY261" fmla="*/ 127471 h 131997"/>
              <a:gd name="connsiteX262" fmla="*/ 722818 w 3192387"/>
              <a:gd name="connsiteY262" fmla="*/ 105381 h 131997"/>
              <a:gd name="connsiteX263" fmla="*/ 722818 w 3192387"/>
              <a:gd name="connsiteY263" fmla="*/ 105381 h 131997"/>
              <a:gd name="connsiteX264" fmla="*/ 716662 w 3192387"/>
              <a:gd name="connsiteY264" fmla="*/ 49975 h 131997"/>
              <a:gd name="connsiteX265" fmla="*/ 714490 w 3192387"/>
              <a:gd name="connsiteY265" fmla="*/ 52872 h 131997"/>
              <a:gd name="connsiteX266" fmla="*/ 689502 w 3192387"/>
              <a:gd name="connsiteY266" fmla="*/ 71522 h 131997"/>
              <a:gd name="connsiteX267" fmla="*/ 682078 w 3192387"/>
              <a:gd name="connsiteY267" fmla="*/ 60839 h 131997"/>
              <a:gd name="connsiteX268" fmla="*/ 708152 w 3192387"/>
              <a:gd name="connsiteY268" fmla="*/ 41646 h 131997"/>
              <a:gd name="connsiteX269" fmla="*/ 716662 w 3192387"/>
              <a:gd name="connsiteY269" fmla="*/ 50156 h 131997"/>
              <a:gd name="connsiteX270" fmla="*/ 690045 w 3192387"/>
              <a:gd name="connsiteY270" fmla="*/ 34765 h 131997"/>
              <a:gd name="connsiteX271" fmla="*/ 690045 w 3192387"/>
              <a:gd name="connsiteY271" fmla="*/ 24082 h 131997"/>
              <a:gd name="connsiteX272" fmla="*/ 717205 w 3192387"/>
              <a:gd name="connsiteY272" fmla="*/ 24082 h 131997"/>
              <a:gd name="connsiteX273" fmla="*/ 717205 w 3192387"/>
              <a:gd name="connsiteY273" fmla="*/ 362 h 131997"/>
              <a:gd name="connsiteX274" fmla="*/ 727888 w 3192387"/>
              <a:gd name="connsiteY274" fmla="*/ 362 h 131997"/>
              <a:gd name="connsiteX275" fmla="*/ 728431 w 3192387"/>
              <a:gd name="connsiteY275" fmla="*/ 3803 h 131997"/>
              <a:gd name="connsiteX276" fmla="*/ 728431 w 3192387"/>
              <a:gd name="connsiteY276" fmla="*/ 24082 h 131997"/>
              <a:gd name="connsiteX277" fmla="*/ 760662 w 3192387"/>
              <a:gd name="connsiteY277" fmla="*/ 24082 h 131997"/>
              <a:gd name="connsiteX278" fmla="*/ 760662 w 3192387"/>
              <a:gd name="connsiteY278" fmla="*/ 34765 h 131997"/>
              <a:gd name="connsiteX279" fmla="*/ 689864 w 3192387"/>
              <a:gd name="connsiteY279" fmla="*/ 34765 h 131997"/>
              <a:gd name="connsiteX280" fmla="*/ 736398 w 3192387"/>
              <a:gd name="connsiteY280" fmla="*/ 40378 h 131997"/>
              <a:gd name="connsiteX281" fmla="*/ 763015 w 3192387"/>
              <a:gd name="connsiteY281" fmla="*/ 58485 h 131997"/>
              <a:gd name="connsiteX282" fmla="*/ 755048 w 3192387"/>
              <a:gd name="connsiteY282" fmla="*/ 68624 h 131997"/>
              <a:gd name="connsiteX283" fmla="*/ 730061 w 3192387"/>
              <a:gd name="connsiteY283" fmla="*/ 50518 h 131997"/>
              <a:gd name="connsiteX284" fmla="*/ 736217 w 3192387"/>
              <a:gd name="connsiteY284" fmla="*/ 40378 h 131997"/>
              <a:gd name="connsiteX285" fmla="*/ 821318 w 3192387"/>
              <a:gd name="connsiteY285" fmla="*/ 53415 h 131997"/>
              <a:gd name="connsiteX286" fmla="*/ 821318 w 3192387"/>
              <a:gd name="connsiteY286" fmla="*/ 77678 h 131997"/>
              <a:gd name="connsiteX287" fmla="*/ 797056 w 3192387"/>
              <a:gd name="connsiteY287" fmla="*/ 77678 h 131997"/>
              <a:gd name="connsiteX288" fmla="*/ 797056 w 3192387"/>
              <a:gd name="connsiteY288" fmla="*/ 53415 h 131997"/>
              <a:gd name="connsiteX289" fmla="*/ 821318 w 3192387"/>
              <a:gd name="connsiteY289" fmla="*/ 53415 h 131997"/>
              <a:gd name="connsiteX290" fmla="*/ 885778 w 3192387"/>
              <a:gd name="connsiteY290" fmla="*/ 724 h 131997"/>
              <a:gd name="connsiteX291" fmla="*/ 898272 w 3192387"/>
              <a:gd name="connsiteY291" fmla="*/ 724 h 131997"/>
              <a:gd name="connsiteX292" fmla="*/ 898815 w 3192387"/>
              <a:gd name="connsiteY292" fmla="*/ 5251 h 131997"/>
              <a:gd name="connsiteX293" fmla="*/ 898815 w 3192387"/>
              <a:gd name="connsiteY293" fmla="*/ 17745 h 131997"/>
              <a:gd name="connsiteX294" fmla="*/ 925432 w 3192387"/>
              <a:gd name="connsiteY294" fmla="*/ 17745 h 131997"/>
              <a:gd name="connsiteX295" fmla="*/ 925432 w 3192387"/>
              <a:gd name="connsiteY295" fmla="*/ 28428 h 131997"/>
              <a:gd name="connsiteX296" fmla="*/ 917465 w 3192387"/>
              <a:gd name="connsiteY296" fmla="*/ 28428 h 131997"/>
              <a:gd name="connsiteX297" fmla="*/ 909498 w 3192387"/>
              <a:gd name="connsiteY297" fmla="*/ 52147 h 131997"/>
              <a:gd name="connsiteX298" fmla="*/ 931045 w 3192387"/>
              <a:gd name="connsiteY298" fmla="*/ 52147 h 131997"/>
              <a:gd name="connsiteX299" fmla="*/ 931045 w 3192387"/>
              <a:gd name="connsiteY299" fmla="*/ 62830 h 131997"/>
              <a:gd name="connsiteX300" fmla="*/ 853549 w 3192387"/>
              <a:gd name="connsiteY300" fmla="*/ 62830 h 131997"/>
              <a:gd name="connsiteX301" fmla="*/ 853549 w 3192387"/>
              <a:gd name="connsiteY301" fmla="*/ 52147 h 131997"/>
              <a:gd name="connsiteX302" fmla="*/ 875096 w 3192387"/>
              <a:gd name="connsiteY302" fmla="*/ 52147 h 131997"/>
              <a:gd name="connsiteX303" fmla="*/ 868215 w 3192387"/>
              <a:gd name="connsiteY303" fmla="*/ 28428 h 131997"/>
              <a:gd name="connsiteX304" fmla="*/ 860791 w 3192387"/>
              <a:gd name="connsiteY304" fmla="*/ 28428 h 131997"/>
              <a:gd name="connsiteX305" fmla="*/ 860791 w 3192387"/>
              <a:gd name="connsiteY305" fmla="*/ 17745 h 131997"/>
              <a:gd name="connsiteX306" fmla="*/ 885778 w 3192387"/>
              <a:gd name="connsiteY306" fmla="*/ 17745 h 131997"/>
              <a:gd name="connsiteX307" fmla="*/ 885778 w 3192387"/>
              <a:gd name="connsiteY307" fmla="*/ 724 h 131997"/>
              <a:gd name="connsiteX308" fmla="*/ 864775 w 3192387"/>
              <a:gd name="connsiteY308" fmla="*/ 73151 h 131997"/>
              <a:gd name="connsiteX309" fmla="*/ 918551 w 3192387"/>
              <a:gd name="connsiteY309" fmla="*/ 73151 h 131997"/>
              <a:gd name="connsiteX310" fmla="*/ 918551 w 3192387"/>
              <a:gd name="connsiteY310" fmla="*/ 124574 h 131997"/>
              <a:gd name="connsiteX311" fmla="*/ 907325 w 3192387"/>
              <a:gd name="connsiteY311" fmla="*/ 124574 h 131997"/>
              <a:gd name="connsiteX312" fmla="*/ 907325 w 3192387"/>
              <a:gd name="connsiteY312" fmla="*/ 118418 h 131997"/>
              <a:gd name="connsiteX313" fmla="*/ 876182 w 3192387"/>
              <a:gd name="connsiteY313" fmla="*/ 118418 h 131997"/>
              <a:gd name="connsiteX314" fmla="*/ 876182 w 3192387"/>
              <a:gd name="connsiteY314" fmla="*/ 127471 h 131997"/>
              <a:gd name="connsiteX315" fmla="*/ 864956 w 3192387"/>
              <a:gd name="connsiteY315" fmla="*/ 127471 h 131997"/>
              <a:gd name="connsiteX316" fmla="*/ 864956 w 3192387"/>
              <a:gd name="connsiteY316" fmla="*/ 73151 h 131997"/>
              <a:gd name="connsiteX317" fmla="*/ 876001 w 3192387"/>
              <a:gd name="connsiteY317" fmla="*/ 83834 h 131997"/>
              <a:gd name="connsiteX318" fmla="*/ 876001 w 3192387"/>
              <a:gd name="connsiteY318" fmla="*/ 107554 h 131997"/>
              <a:gd name="connsiteX319" fmla="*/ 907144 w 3192387"/>
              <a:gd name="connsiteY319" fmla="*/ 107554 h 131997"/>
              <a:gd name="connsiteX320" fmla="*/ 907144 w 3192387"/>
              <a:gd name="connsiteY320" fmla="*/ 83834 h 131997"/>
              <a:gd name="connsiteX321" fmla="*/ 876001 w 3192387"/>
              <a:gd name="connsiteY321" fmla="*/ 83834 h 131997"/>
              <a:gd name="connsiteX322" fmla="*/ 904247 w 3192387"/>
              <a:gd name="connsiteY322" fmla="*/ 28428 h 131997"/>
              <a:gd name="connsiteX323" fmla="*/ 881070 w 3192387"/>
              <a:gd name="connsiteY323" fmla="*/ 28428 h 131997"/>
              <a:gd name="connsiteX324" fmla="*/ 886684 w 3192387"/>
              <a:gd name="connsiteY324" fmla="*/ 52147 h 131997"/>
              <a:gd name="connsiteX325" fmla="*/ 897367 w 3192387"/>
              <a:gd name="connsiteY325" fmla="*/ 52147 h 131997"/>
              <a:gd name="connsiteX326" fmla="*/ 904247 w 3192387"/>
              <a:gd name="connsiteY326" fmla="*/ 28428 h 131997"/>
              <a:gd name="connsiteX327" fmla="*/ 955671 w 3192387"/>
              <a:gd name="connsiteY327" fmla="*/ 112080 h 131997"/>
              <a:gd name="connsiteX328" fmla="*/ 953497 w 3192387"/>
              <a:gd name="connsiteY328" fmla="*/ 99587 h 131997"/>
              <a:gd name="connsiteX329" fmla="*/ 962550 w 3192387"/>
              <a:gd name="connsiteY329" fmla="*/ 99587 h 131997"/>
              <a:gd name="connsiteX330" fmla="*/ 968707 w 3192387"/>
              <a:gd name="connsiteY330" fmla="*/ 86550 h 131997"/>
              <a:gd name="connsiteX331" fmla="*/ 954584 w 3192387"/>
              <a:gd name="connsiteY331" fmla="*/ 58847 h 131997"/>
              <a:gd name="connsiteX332" fmla="*/ 964724 w 3192387"/>
              <a:gd name="connsiteY332" fmla="*/ 21004 h 131997"/>
              <a:gd name="connsiteX333" fmla="*/ 946074 w 3192387"/>
              <a:gd name="connsiteY333" fmla="*/ 21004 h 131997"/>
              <a:gd name="connsiteX334" fmla="*/ 946074 w 3192387"/>
              <a:gd name="connsiteY334" fmla="*/ 130730 h 131997"/>
              <a:gd name="connsiteX335" fmla="*/ 934848 w 3192387"/>
              <a:gd name="connsiteY335" fmla="*/ 130730 h 131997"/>
              <a:gd name="connsiteX336" fmla="*/ 934848 w 3192387"/>
              <a:gd name="connsiteY336" fmla="*/ 10140 h 131997"/>
              <a:gd name="connsiteX337" fmla="*/ 968164 w 3192387"/>
              <a:gd name="connsiteY337" fmla="*/ 10140 h 131997"/>
              <a:gd name="connsiteX338" fmla="*/ 969251 w 3192387"/>
              <a:gd name="connsiteY338" fmla="*/ 8510 h 131997"/>
              <a:gd name="connsiteX339" fmla="*/ 979390 w 3192387"/>
              <a:gd name="connsiteY339" fmla="*/ 17020 h 131997"/>
              <a:gd name="connsiteX340" fmla="*/ 977218 w 3192387"/>
              <a:gd name="connsiteY340" fmla="*/ 18650 h 131997"/>
              <a:gd name="connsiteX341" fmla="*/ 964724 w 3192387"/>
              <a:gd name="connsiteY341" fmla="*/ 56493 h 131997"/>
              <a:gd name="connsiteX342" fmla="*/ 981201 w 3192387"/>
              <a:gd name="connsiteY342" fmla="*/ 89809 h 131997"/>
              <a:gd name="connsiteX343" fmla="*/ 965991 w 3192387"/>
              <a:gd name="connsiteY343" fmla="*/ 111900 h 131997"/>
              <a:gd name="connsiteX344" fmla="*/ 955851 w 3192387"/>
              <a:gd name="connsiteY344" fmla="*/ 111900 h 131997"/>
              <a:gd name="connsiteX345" fmla="*/ 1050187 w 3192387"/>
              <a:gd name="connsiteY345" fmla="*/ 13037 h 131997"/>
              <a:gd name="connsiteX346" fmla="*/ 1006550 w 3192387"/>
              <a:gd name="connsiteY346" fmla="*/ 66814 h 131997"/>
              <a:gd name="connsiteX347" fmla="*/ 997497 w 3192387"/>
              <a:gd name="connsiteY347" fmla="*/ 56131 h 131997"/>
              <a:gd name="connsiteX348" fmla="*/ 1040591 w 3192387"/>
              <a:gd name="connsiteY348" fmla="*/ 3440 h 131997"/>
              <a:gd name="connsiteX349" fmla="*/ 1051273 w 3192387"/>
              <a:gd name="connsiteY349" fmla="*/ 10321 h 131997"/>
              <a:gd name="connsiteX350" fmla="*/ 1050187 w 3192387"/>
              <a:gd name="connsiteY350" fmla="*/ 13218 h 131997"/>
              <a:gd name="connsiteX351" fmla="*/ 1050187 w 3192387"/>
              <a:gd name="connsiteY351" fmla="*/ 13218 h 131997"/>
              <a:gd name="connsiteX352" fmla="*/ 1101067 w 3192387"/>
              <a:gd name="connsiteY352" fmla="*/ 57760 h 131997"/>
              <a:gd name="connsiteX353" fmla="*/ 1098894 w 3192387"/>
              <a:gd name="connsiteY353" fmla="*/ 103570 h 131997"/>
              <a:gd name="connsiteX354" fmla="*/ 1082417 w 3192387"/>
              <a:gd name="connsiteY354" fmla="*/ 127290 h 131997"/>
              <a:gd name="connsiteX355" fmla="*/ 1065397 w 3192387"/>
              <a:gd name="connsiteY355" fmla="*/ 127290 h 131997"/>
              <a:gd name="connsiteX356" fmla="*/ 1063767 w 3192387"/>
              <a:gd name="connsiteY356" fmla="*/ 114797 h 131997"/>
              <a:gd name="connsiteX357" fmla="*/ 1077891 w 3192387"/>
              <a:gd name="connsiteY357" fmla="*/ 114797 h 131997"/>
              <a:gd name="connsiteX358" fmla="*/ 1085858 w 3192387"/>
              <a:gd name="connsiteY358" fmla="*/ 105200 h 131997"/>
              <a:gd name="connsiteX359" fmla="*/ 1088030 w 3192387"/>
              <a:gd name="connsiteY359" fmla="*/ 68443 h 131997"/>
              <a:gd name="connsiteX360" fmla="*/ 1056886 w 3192387"/>
              <a:gd name="connsiteY360" fmla="*/ 68443 h 131997"/>
              <a:gd name="connsiteX361" fmla="*/ 1056344 w 3192387"/>
              <a:gd name="connsiteY361" fmla="*/ 72970 h 131997"/>
              <a:gd name="connsiteX362" fmla="*/ 1011620 w 3192387"/>
              <a:gd name="connsiteY362" fmla="*/ 130188 h 131997"/>
              <a:gd name="connsiteX363" fmla="*/ 1003110 w 3192387"/>
              <a:gd name="connsiteY363" fmla="*/ 119504 h 131997"/>
              <a:gd name="connsiteX364" fmla="*/ 1043850 w 3192387"/>
              <a:gd name="connsiteY364" fmla="*/ 75324 h 131997"/>
              <a:gd name="connsiteX365" fmla="*/ 1044936 w 3192387"/>
              <a:gd name="connsiteY365" fmla="*/ 68443 h 131997"/>
              <a:gd name="connsiteX366" fmla="*/ 1023389 w 3192387"/>
              <a:gd name="connsiteY366" fmla="*/ 68443 h 131997"/>
              <a:gd name="connsiteX367" fmla="*/ 1023389 w 3192387"/>
              <a:gd name="connsiteY367" fmla="*/ 57760 h 131997"/>
              <a:gd name="connsiteX368" fmla="*/ 1100886 w 3192387"/>
              <a:gd name="connsiteY368" fmla="*/ 57760 h 131997"/>
              <a:gd name="connsiteX369" fmla="*/ 1120260 w 3192387"/>
              <a:gd name="connsiteY369" fmla="*/ 66814 h 131997"/>
              <a:gd name="connsiteX370" fmla="*/ 1074450 w 3192387"/>
              <a:gd name="connsiteY370" fmla="*/ 7424 h 131997"/>
              <a:gd name="connsiteX371" fmla="*/ 1085133 w 3192387"/>
              <a:gd name="connsiteY371" fmla="*/ 2897 h 131997"/>
              <a:gd name="connsiteX372" fmla="*/ 1128770 w 3192387"/>
              <a:gd name="connsiteY372" fmla="*/ 55044 h 131997"/>
              <a:gd name="connsiteX373" fmla="*/ 1120260 w 3192387"/>
              <a:gd name="connsiteY373" fmla="*/ 66995 h 131997"/>
              <a:gd name="connsiteX374" fmla="*/ 1213691 w 3192387"/>
              <a:gd name="connsiteY374" fmla="*/ 11407 h 131997"/>
              <a:gd name="connsiteX375" fmla="*/ 1223287 w 3192387"/>
              <a:gd name="connsiteY375" fmla="*/ 24444 h 131997"/>
              <a:gd name="connsiteX376" fmla="*/ 1239764 w 3192387"/>
              <a:gd name="connsiteY376" fmla="*/ 7424 h 131997"/>
              <a:gd name="connsiteX377" fmla="*/ 1249360 w 3192387"/>
              <a:gd name="connsiteY377" fmla="*/ 14848 h 131997"/>
              <a:gd name="connsiteX378" fmla="*/ 1247188 w 3192387"/>
              <a:gd name="connsiteY378" fmla="*/ 16477 h 131997"/>
              <a:gd name="connsiteX379" fmla="*/ 1229624 w 3192387"/>
              <a:gd name="connsiteY379" fmla="*/ 31687 h 131997"/>
              <a:gd name="connsiteX380" fmla="*/ 1234694 w 3192387"/>
              <a:gd name="connsiteY380" fmla="*/ 36757 h 131997"/>
              <a:gd name="connsiteX381" fmla="*/ 1254431 w 3192387"/>
              <a:gd name="connsiteY381" fmla="*/ 19737 h 131997"/>
              <a:gd name="connsiteX382" fmla="*/ 1263484 w 3192387"/>
              <a:gd name="connsiteY382" fmla="*/ 27160 h 131997"/>
              <a:gd name="connsiteX383" fmla="*/ 1261310 w 3192387"/>
              <a:gd name="connsiteY383" fmla="*/ 28790 h 131997"/>
              <a:gd name="connsiteX384" fmla="*/ 1241575 w 3192387"/>
              <a:gd name="connsiteY384" fmla="*/ 42370 h 131997"/>
              <a:gd name="connsiteX385" fmla="*/ 1272175 w 3192387"/>
              <a:gd name="connsiteY385" fmla="*/ 58304 h 131997"/>
              <a:gd name="connsiteX386" fmla="*/ 1267648 w 3192387"/>
              <a:gd name="connsiteY386" fmla="*/ 71340 h 131997"/>
              <a:gd name="connsiteX387" fmla="*/ 1230891 w 3192387"/>
              <a:gd name="connsiteY387" fmla="*/ 48164 h 131997"/>
              <a:gd name="connsiteX388" fmla="*/ 1230891 w 3192387"/>
              <a:gd name="connsiteY388" fmla="*/ 56131 h 131997"/>
              <a:gd name="connsiteX389" fmla="*/ 1185082 w 3192387"/>
              <a:gd name="connsiteY389" fmla="*/ 56131 h 131997"/>
              <a:gd name="connsiteX390" fmla="*/ 1185082 w 3192387"/>
              <a:gd name="connsiteY390" fmla="*/ 49250 h 131997"/>
              <a:gd name="connsiteX391" fmla="*/ 1148325 w 3192387"/>
              <a:gd name="connsiteY391" fmla="*/ 72970 h 131997"/>
              <a:gd name="connsiteX392" fmla="*/ 1142169 w 3192387"/>
              <a:gd name="connsiteY392" fmla="*/ 61020 h 131997"/>
              <a:gd name="connsiteX393" fmla="*/ 1173856 w 3192387"/>
              <a:gd name="connsiteY393" fmla="*/ 43456 h 131997"/>
              <a:gd name="connsiteX394" fmla="*/ 1156836 w 3192387"/>
              <a:gd name="connsiteY394" fmla="*/ 32230 h 131997"/>
              <a:gd name="connsiteX395" fmla="*/ 1165345 w 3192387"/>
              <a:gd name="connsiteY395" fmla="*/ 21547 h 131997"/>
              <a:gd name="connsiteX396" fmla="*/ 1183452 w 3192387"/>
              <a:gd name="connsiteY396" fmla="*/ 35127 h 131997"/>
              <a:gd name="connsiteX397" fmla="*/ 1199386 w 3192387"/>
              <a:gd name="connsiteY397" fmla="*/ 15934 h 131997"/>
              <a:gd name="connsiteX398" fmla="*/ 1166070 w 3192387"/>
              <a:gd name="connsiteY398" fmla="*/ 15934 h 131997"/>
              <a:gd name="connsiteX399" fmla="*/ 1166070 w 3192387"/>
              <a:gd name="connsiteY399" fmla="*/ 5251 h 131997"/>
              <a:gd name="connsiteX400" fmla="*/ 1205180 w 3192387"/>
              <a:gd name="connsiteY400" fmla="*/ 5251 h 131997"/>
              <a:gd name="connsiteX401" fmla="*/ 1207353 w 3192387"/>
              <a:gd name="connsiteY401" fmla="*/ 724 h 131997"/>
              <a:gd name="connsiteX402" fmla="*/ 1216950 w 3192387"/>
              <a:gd name="connsiteY402" fmla="*/ 6881 h 131997"/>
              <a:gd name="connsiteX403" fmla="*/ 1215320 w 3192387"/>
              <a:gd name="connsiteY403" fmla="*/ 9778 h 131997"/>
              <a:gd name="connsiteX404" fmla="*/ 1214233 w 3192387"/>
              <a:gd name="connsiteY404" fmla="*/ 11407 h 131997"/>
              <a:gd name="connsiteX405" fmla="*/ 1245377 w 3192387"/>
              <a:gd name="connsiteY405" fmla="*/ 65184 h 131997"/>
              <a:gd name="connsiteX406" fmla="*/ 1245377 w 3192387"/>
              <a:gd name="connsiteY406" fmla="*/ 99768 h 131997"/>
              <a:gd name="connsiteX407" fmla="*/ 1234150 w 3192387"/>
              <a:gd name="connsiteY407" fmla="*/ 99768 h 131997"/>
              <a:gd name="connsiteX408" fmla="*/ 1227995 w 3192387"/>
              <a:gd name="connsiteY408" fmla="*/ 116245 h 131997"/>
              <a:gd name="connsiteX409" fmla="*/ 1265294 w 3192387"/>
              <a:gd name="connsiteY409" fmla="*/ 116245 h 131997"/>
              <a:gd name="connsiteX410" fmla="*/ 1265294 w 3192387"/>
              <a:gd name="connsiteY410" fmla="*/ 126928 h 131997"/>
              <a:gd name="connsiteX411" fmla="*/ 1149774 w 3192387"/>
              <a:gd name="connsiteY411" fmla="*/ 126928 h 131997"/>
              <a:gd name="connsiteX412" fmla="*/ 1149774 w 3192387"/>
              <a:gd name="connsiteY412" fmla="*/ 116245 h 131997"/>
              <a:gd name="connsiteX413" fmla="*/ 1185987 w 3192387"/>
              <a:gd name="connsiteY413" fmla="*/ 116245 h 131997"/>
              <a:gd name="connsiteX414" fmla="*/ 1180918 w 3192387"/>
              <a:gd name="connsiteY414" fmla="*/ 99768 h 131997"/>
              <a:gd name="connsiteX415" fmla="*/ 1170234 w 3192387"/>
              <a:gd name="connsiteY415" fmla="*/ 99768 h 131997"/>
              <a:gd name="connsiteX416" fmla="*/ 1170234 w 3192387"/>
              <a:gd name="connsiteY416" fmla="*/ 65184 h 131997"/>
              <a:gd name="connsiteX417" fmla="*/ 1245558 w 3192387"/>
              <a:gd name="connsiteY417" fmla="*/ 65184 h 131997"/>
              <a:gd name="connsiteX418" fmla="*/ 1234150 w 3192387"/>
              <a:gd name="connsiteY418" fmla="*/ 90715 h 131997"/>
              <a:gd name="connsiteX419" fmla="*/ 1234150 w 3192387"/>
              <a:gd name="connsiteY419" fmla="*/ 74237 h 131997"/>
              <a:gd name="connsiteX420" fmla="*/ 1181460 w 3192387"/>
              <a:gd name="connsiteY420" fmla="*/ 74237 h 131997"/>
              <a:gd name="connsiteX421" fmla="*/ 1181460 w 3192387"/>
              <a:gd name="connsiteY421" fmla="*/ 90715 h 131997"/>
              <a:gd name="connsiteX422" fmla="*/ 1234150 w 3192387"/>
              <a:gd name="connsiteY422" fmla="*/ 90715 h 131997"/>
              <a:gd name="connsiteX423" fmla="*/ 1227995 w 3192387"/>
              <a:gd name="connsiteY423" fmla="*/ 45448 h 131997"/>
              <a:gd name="connsiteX424" fmla="*/ 1208802 w 3192387"/>
              <a:gd name="connsiteY424" fmla="*/ 21185 h 131997"/>
              <a:gd name="connsiteX425" fmla="*/ 1189065 w 3192387"/>
              <a:gd name="connsiteY425" fmla="*/ 45448 h 131997"/>
              <a:gd name="connsiteX426" fmla="*/ 1228176 w 3192387"/>
              <a:gd name="connsiteY426" fmla="*/ 45448 h 131997"/>
              <a:gd name="connsiteX427" fmla="*/ 1221838 w 3192387"/>
              <a:gd name="connsiteY427" fmla="*/ 99768 h 131997"/>
              <a:gd name="connsiteX428" fmla="*/ 1193049 w 3192387"/>
              <a:gd name="connsiteY428" fmla="*/ 99768 h 131997"/>
              <a:gd name="connsiteX429" fmla="*/ 1197576 w 3192387"/>
              <a:gd name="connsiteY429" fmla="*/ 116245 h 131997"/>
              <a:gd name="connsiteX430" fmla="*/ 1216769 w 3192387"/>
              <a:gd name="connsiteY430" fmla="*/ 116245 h 131997"/>
              <a:gd name="connsiteX431" fmla="*/ 1221838 w 3192387"/>
              <a:gd name="connsiteY431" fmla="*/ 99768 h 131997"/>
              <a:gd name="connsiteX432" fmla="*/ 1319252 w 3192387"/>
              <a:gd name="connsiteY432" fmla="*/ 130369 h 131997"/>
              <a:gd name="connsiteX433" fmla="*/ 1308026 w 3192387"/>
              <a:gd name="connsiteY433" fmla="*/ 130369 h 131997"/>
              <a:gd name="connsiteX434" fmla="*/ 1308026 w 3192387"/>
              <a:gd name="connsiteY434" fmla="*/ 68624 h 131997"/>
              <a:gd name="connsiteX435" fmla="*/ 1292817 w 3192387"/>
              <a:gd name="connsiteY435" fmla="*/ 95241 h 131997"/>
              <a:gd name="connsiteX436" fmla="*/ 1284850 w 3192387"/>
              <a:gd name="connsiteY436" fmla="*/ 85102 h 131997"/>
              <a:gd name="connsiteX437" fmla="*/ 1307483 w 3192387"/>
              <a:gd name="connsiteY437" fmla="*/ 38749 h 131997"/>
              <a:gd name="connsiteX438" fmla="*/ 1287746 w 3192387"/>
              <a:gd name="connsiteY438" fmla="*/ 38749 h 131997"/>
              <a:gd name="connsiteX439" fmla="*/ 1287746 w 3192387"/>
              <a:gd name="connsiteY439" fmla="*/ 28066 h 131997"/>
              <a:gd name="connsiteX440" fmla="*/ 1308026 w 3192387"/>
              <a:gd name="connsiteY440" fmla="*/ 28066 h 131997"/>
              <a:gd name="connsiteX441" fmla="*/ 1308026 w 3192387"/>
              <a:gd name="connsiteY441" fmla="*/ 362 h 131997"/>
              <a:gd name="connsiteX442" fmla="*/ 1318709 w 3192387"/>
              <a:gd name="connsiteY442" fmla="*/ 362 h 131997"/>
              <a:gd name="connsiteX443" fmla="*/ 1319252 w 3192387"/>
              <a:gd name="connsiteY443" fmla="*/ 3803 h 131997"/>
              <a:gd name="connsiteX444" fmla="*/ 1319252 w 3192387"/>
              <a:gd name="connsiteY444" fmla="*/ 28066 h 131997"/>
              <a:gd name="connsiteX445" fmla="*/ 1333918 w 3192387"/>
              <a:gd name="connsiteY445" fmla="*/ 28066 h 131997"/>
              <a:gd name="connsiteX446" fmla="*/ 1333918 w 3192387"/>
              <a:gd name="connsiteY446" fmla="*/ 38749 h 131997"/>
              <a:gd name="connsiteX447" fmla="*/ 1319252 w 3192387"/>
              <a:gd name="connsiteY447" fmla="*/ 38749 h 131997"/>
              <a:gd name="connsiteX448" fmla="*/ 1319252 w 3192387"/>
              <a:gd name="connsiteY448" fmla="*/ 58485 h 131997"/>
              <a:gd name="connsiteX449" fmla="*/ 1338989 w 3192387"/>
              <a:gd name="connsiteY449" fmla="*/ 76048 h 131997"/>
              <a:gd name="connsiteX450" fmla="*/ 1331022 w 3192387"/>
              <a:gd name="connsiteY450" fmla="*/ 86731 h 131997"/>
              <a:gd name="connsiteX451" fmla="*/ 1319071 w 3192387"/>
              <a:gd name="connsiteY451" fmla="*/ 72065 h 131997"/>
              <a:gd name="connsiteX452" fmla="*/ 1319071 w 3192387"/>
              <a:gd name="connsiteY452" fmla="*/ 130369 h 131997"/>
              <a:gd name="connsiteX453" fmla="*/ 1374658 w 3192387"/>
              <a:gd name="connsiteY453" fmla="*/ 105381 h 131997"/>
              <a:gd name="connsiteX454" fmla="*/ 1335005 w 3192387"/>
              <a:gd name="connsiteY454" fmla="*/ 130911 h 131997"/>
              <a:gd name="connsiteX455" fmla="*/ 1329935 w 3192387"/>
              <a:gd name="connsiteY455" fmla="*/ 118418 h 131997"/>
              <a:gd name="connsiteX456" fmla="*/ 1366691 w 3192387"/>
              <a:gd name="connsiteY456" fmla="*/ 96871 h 131997"/>
              <a:gd name="connsiteX457" fmla="*/ 1352025 w 3192387"/>
              <a:gd name="connsiteY457" fmla="*/ 74237 h 131997"/>
              <a:gd name="connsiteX458" fmla="*/ 1361078 w 3192387"/>
              <a:gd name="connsiteY458" fmla="*/ 68081 h 131997"/>
              <a:gd name="connsiteX459" fmla="*/ 1373572 w 3192387"/>
              <a:gd name="connsiteY459" fmla="*/ 87274 h 131997"/>
              <a:gd name="connsiteX460" fmla="*/ 1384255 w 3192387"/>
              <a:gd name="connsiteY460" fmla="*/ 63555 h 131997"/>
              <a:gd name="connsiteX461" fmla="*/ 1396205 w 3192387"/>
              <a:gd name="connsiteY461" fmla="*/ 69711 h 131997"/>
              <a:gd name="connsiteX462" fmla="*/ 1394033 w 3192387"/>
              <a:gd name="connsiteY462" fmla="*/ 73151 h 131997"/>
              <a:gd name="connsiteX463" fmla="*/ 1381539 w 3192387"/>
              <a:gd name="connsiteY463" fmla="*/ 95784 h 131997"/>
              <a:gd name="connsiteX464" fmla="*/ 1417210 w 3192387"/>
              <a:gd name="connsiteY464" fmla="*/ 114977 h 131997"/>
              <a:gd name="connsiteX465" fmla="*/ 1410329 w 3192387"/>
              <a:gd name="connsiteY465" fmla="*/ 127471 h 131997"/>
              <a:gd name="connsiteX466" fmla="*/ 1374658 w 3192387"/>
              <a:gd name="connsiteY466" fmla="*/ 105381 h 131997"/>
              <a:gd name="connsiteX467" fmla="*/ 1374658 w 3192387"/>
              <a:gd name="connsiteY467" fmla="*/ 105381 h 131997"/>
              <a:gd name="connsiteX468" fmla="*/ 1368503 w 3192387"/>
              <a:gd name="connsiteY468" fmla="*/ 49975 h 131997"/>
              <a:gd name="connsiteX469" fmla="*/ 1366330 w 3192387"/>
              <a:gd name="connsiteY469" fmla="*/ 52872 h 131997"/>
              <a:gd name="connsiteX470" fmla="*/ 1341343 w 3192387"/>
              <a:gd name="connsiteY470" fmla="*/ 71522 h 131997"/>
              <a:gd name="connsiteX471" fmla="*/ 1333918 w 3192387"/>
              <a:gd name="connsiteY471" fmla="*/ 60839 h 131997"/>
              <a:gd name="connsiteX472" fmla="*/ 1359992 w 3192387"/>
              <a:gd name="connsiteY472" fmla="*/ 41646 h 131997"/>
              <a:gd name="connsiteX473" fmla="*/ 1368503 w 3192387"/>
              <a:gd name="connsiteY473" fmla="*/ 50156 h 131997"/>
              <a:gd name="connsiteX474" fmla="*/ 1341885 w 3192387"/>
              <a:gd name="connsiteY474" fmla="*/ 34765 h 131997"/>
              <a:gd name="connsiteX475" fmla="*/ 1341885 w 3192387"/>
              <a:gd name="connsiteY475" fmla="*/ 24082 h 131997"/>
              <a:gd name="connsiteX476" fmla="*/ 1369045 w 3192387"/>
              <a:gd name="connsiteY476" fmla="*/ 24082 h 131997"/>
              <a:gd name="connsiteX477" fmla="*/ 1369045 w 3192387"/>
              <a:gd name="connsiteY477" fmla="*/ 362 h 131997"/>
              <a:gd name="connsiteX478" fmla="*/ 1379729 w 3192387"/>
              <a:gd name="connsiteY478" fmla="*/ 362 h 131997"/>
              <a:gd name="connsiteX479" fmla="*/ 1380271 w 3192387"/>
              <a:gd name="connsiteY479" fmla="*/ 3803 h 131997"/>
              <a:gd name="connsiteX480" fmla="*/ 1380271 w 3192387"/>
              <a:gd name="connsiteY480" fmla="*/ 24082 h 131997"/>
              <a:gd name="connsiteX481" fmla="*/ 1412502 w 3192387"/>
              <a:gd name="connsiteY481" fmla="*/ 24082 h 131997"/>
              <a:gd name="connsiteX482" fmla="*/ 1412502 w 3192387"/>
              <a:gd name="connsiteY482" fmla="*/ 34765 h 131997"/>
              <a:gd name="connsiteX483" fmla="*/ 1341704 w 3192387"/>
              <a:gd name="connsiteY483" fmla="*/ 34765 h 131997"/>
              <a:gd name="connsiteX484" fmla="*/ 1388238 w 3192387"/>
              <a:gd name="connsiteY484" fmla="*/ 40378 h 131997"/>
              <a:gd name="connsiteX485" fmla="*/ 1414856 w 3192387"/>
              <a:gd name="connsiteY485" fmla="*/ 58485 h 131997"/>
              <a:gd name="connsiteX486" fmla="*/ 1406889 w 3192387"/>
              <a:gd name="connsiteY486" fmla="*/ 68624 h 131997"/>
              <a:gd name="connsiteX487" fmla="*/ 1381901 w 3192387"/>
              <a:gd name="connsiteY487" fmla="*/ 50518 h 131997"/>
              <a:gd name="connsiteX488" fmla="*/ 1388057 w 3192387"/>
              <a:gd name="connsiteY488" fmla="*/ 40378 h 131997"/>
              <a:gd name="connsiteX489" fmla="*/ 1473159 w 3192387"/>
              <a:gd name="connsiteY489" fmla="*/ 53415 h 131997"/>
              <a:gd name="connsiteX490" fmla="*/ 1473159 w 3192387"/>
              <a:gd name="connsiteY490" fmla="*/ 77678 h 131997"/>
              <a:gd name="connsiteX491" fmla="*/ 1448896 w 3192387"/>
              <a:gd name="connsiteY491" fmla="*/ 77678 h 131997"/>
              <a:gd name="connsiteX492" fmla="*/ 1448896 w 3192387"/>
              <a:gd name="connsiteY492" fmla="*/ 53415 h 131997"/>
              <a:gd name="connsiteX493" fmla="*/ 1473159 w 3192387"/>
              <a:gd name="connsiteY493" fmla="*/ 53415 h 131997"/>
              <a:gd name="connsiteX494" fmla="*/ 1546672 w 3192387"/>
              <a:gd name="connsiteY494" fmla="*/ 41464 h 131997"/>
              <a:gd name="connsiteX495" fmla="*/ 1532549 w 3192387"/>
              <a:gd name="connsiteY495" fmla="*/ 41464 h 131997"/>
              <a:gd name="connsiteX496" fmla="*/ 1532549 w 3192387"/>
              <a:gd name="connsiteY496" fmla="*/ 66452 h 131997"/>
              <a:gd name="connsiteX497" fmla="*/ 1543775 w 3192387"/>
              <a:gd name="connsiteY497" fmla="*/ 63555 h 131997"/>
              <a:gd name="connsiteX498" fmla="*/ 1546129 w 3192387"/>
              <a:gd name="connsiteY498" fmla="*/ 74237 h 131997"/>
              <a:gd name="connsiteX499" fmla="*/ 1532549 w 3192387"/>
              <a:gd name="connsiteY499" fmla="*/ 77678 h 131997"/>
              <a:gd name="connsiteX500" fmla="*/ 1532549 w 3192387"/>
              <a:gd name="connsiteY500" fmla="*/ 120772 h 131997"/>
              <a:gd name="connsiteX501" fmla="*/ 1522952 w 3192387"/>
              <a:gd name="connsiteY501" fmla="*/ 130369 h 131997"/>
              <a:gd name="connsiteX502" fmla="*/ 1512270 w 3192387"/>
              <a:gd name="connsiteY502" fmla="*/ 130369 h 131997"/>
              <a:gd name="connsiteX503" fmla="*/ 1510640 w 3192387"/>
              <a:gd name="connsiteY503" fmla="*/ 119685 h 131997"/>
              <a:gd name="connsiteX504" fmla="*/ 1519693 w 3192387"/>
              <a:gd name="connsiteY504" fmla="*/ 119685 h 131997"/>
              <a:gd name="connsiteX505" fmla="*/ 1521323 w 3192387"/>
              <a:gd name="connsiteY505" fmla="*/ 118056 h 131997"/>
              <a:gd name="connsiteX506" fmla="*/ 1521323 w 3192387"/>
              <a:gd name="connsiteY506" fmla="*/ 81299 h 131997"/>
              <a:gd name="connsiteX507" fmla="*/ 1509916 w 3192387"/>
              <a:gd name="connsiteY507" fmla="*/ 84740 h 131997"/>
              <a:gd name="connsiteX508" fmla="*/ 1507018 w 3192387"/>
              <a:gd name="connsiteY508" fmla="*/ 86369 h 131997"/>
              <a:gd name="connsiteX509" fmla="*/ 1503578 w 3192387"/>
              <a:gd name="connsiteY509" fmla="*/ 73876 h 131997"/>
              <a:gd name="connsiteX510" fmla="*/ 1521142 w 3192387"/>
              <a:gd name="connsiteY510" fmla="*/ 69349 h 131997"/>
              <a:gd name="connsiteX511" fmla="*/ 1521142 w 3192387"/>
              <a:gd name="connsiteY511" fmla="*/ 41646 h 131997"/>
              <a:gd name="connsiteX512" fmla="*/ 1505932 w 3192387"/>
              <a:gd name="connsiteY512" fmla="*/ 41646 h 131997"/>
              <a:gd name="connsiteX513" fmla="*/ 1505932 w 3192387"/>
              <a:gd name="connsiteY513" fmla="*/ 30963 h 131997"/>
              <a:gd name="connsiteX514" fmla="*/ 1521142 w 3192387"/>
              <a:gd name="connsiteY514" fmla="*/ 30963 h 131997"/>
              <a:gd name="connsiteX515" fmla="*/ 1521142 w 3192387"/>
              <a:gd name="connsiteY515" fmla="*/ 2173 h 131997"/>
              <a:gd name="connsiteX516" fmla="*/ 1531824 w 3192387"/>
              <a:gd name="connsiteY516" fmla="*/ 2173 h 131997"/>
              <a:gd name="connsiteX517" fmla="*/ 1532368 w 3192387"/>
              <a:gd name="connsiteY517" fmla="*/ 5614 h 131997"/>
              <a:gd name="connsiteX518" fmla="*/ 1532368 w 3192387"/>
              <a:gd name="connsiteY518" fmla="*/ 31143 h 131997"/>
              <a:gd name="connsiteX519" fmla="*/ 1546490 w 3192387"/>
              <a:gd name="connsiteY519" fmla="*/ 31143 h 131997"/>
              <a:gd name="connsiteX520" fmla="*/ 1546490 w 3192387"/>
              <a:gd name="connsiteY520" fmla="*/ 41827 h 131997"/>
              <a:gd name="connsiteX521" fmla="*/ 1544499 w 3192387"/>
              <a:gd name="connsiteY521" fmla="*/ 121315 h 131997"/>
              <a:gd name="connsiteX522" fmla="*/ 1582885 w 3192387"/>
              <a:gd name="connsiteY522" fmla="*/ 106105 h 131997"/>
              <a:gd name="connsiteX523" fmla="*/ 1568762 w 3192387"/>
              <a:gd name="connsiteY523" fmla="*/ 84015 h 131997"/>
              <a:gd name="connsiteX524" fmla="*/ 1558079 w 3192387"/>
              <a:gd name="connsiteY524" fmla="*/ 84015 h 131997"/>
              <a:gd name="connsiteX525" fmla="*/ 1558079 w 3192387"/>
              <a:gd name="connsiteY525" fmla="*/ 74962 h 131997"/>
              <a:gd name="connsiteX526" fmla="*/ 1611313 w 3192387"/>
              <a:gd name="connsiteY526" fmla="*/ 74962 h 131997"/>
              <a:gd name="connsiteX527" fmla="*/ 1612399 w 3192387"/>
              <a:gd name="connsiteY527" fmla="*/ 72789 h 131997"/>
              <a:gd name="connsiteX528" fmla="*/ 1620910 w 3192387"/>
              <a:gd name="connsiteY528" fmla="*/ 78945 h 131997"/>
              <a:gd name="connsiteX529" fmla="*/ 1619280 w 3192387"/>
              <a:gd name="connsiteY529" fmla="*/ 82386 h 131997"/>
              <a:gd name="connsiteX530" fmla="*/ 1600630 w 3192387"/>
              <a:gd name="connsiteY530" fmla="*/ 105562 h 131997"/>
              <a:gd name="connsiteX531" fmla="*/ 1633946 w 3192387"/>
              <a:gd name="connsiteY531" fmla="*/ 118056 h 131997"/>
              <a:gd name="connsiteX532" fmla="*/ 1629963 w 3192387"/>
              <a:gd name="connsiteY532" fmla="*/ 128739 h 131997"/>
              <a:gd name="connsiteX533" fmla="*/ 1592120 w 3192387"/>
              <a:gd name="connsiteY533" fmla="*/ 112262 h 131997"/>
              <a:gd name="connsiteX534" fmla="*/ 1548483 w 3192387"/>
              <a:gd name="connsiteY534" fmla="*/ 131998 h 131997"/>
              <a:gd name="connsiteX535" fmla="*/ 1544499 w 3192387"/>
              <a:gd name="connsiteY535" fmla="*/ 121315 h 131997"/>
              <a:gd name="connsiteX536" fmla="*/ 1620910 w 3192387"/>
              <a:gd name="connsiteY536" fmla="*/ 73151 h 131997"/>
              <a:gd name="connsiteX537" fmla="*/ 1620910 w 3192387"/>
              <a:gd name="connsiteY537" fmla="*/ 60657 h 131997"/>
              <a:gd name="connsiteX538" fmla="*/ 1560433 w 3192387"/>
              <a:gd name="connsiteY538" fmla="*/ 60657 h 131997"/>
              <a:gd name="connsiteX539" fmla="*/ 1560433 w 3192387"/>
              <a:gd name="connsiteY539" fmla="*/ 73151 h 131997"/>
              <a:gd name="connsiteX540" fmla="*/ 1549026 w 3192387"/>
              <a:gd name="connsiteY540" fmla="*/ 73151 h 131997"/>
              <a:gd name="connsiteX541" fmla="*/ 1549026 w 3192387"/>
              <a:gd name="connsiteY541" fmla="*/ 49975 h 131997"/>
              <a:gd name="connsiteX542" fmla="*/ 1632136 w 3192387"/>
              <a:gd name="connsiteY542" fmla="*/ 49975 h 131997"/>
              <a:gd name="connsiteX543" fmla="*/ 1632136 w 3192387"/>
              <a:gd name="connsiteY543" fmla="*/ 73151 h 131997"/>
              <a:gd name="connsiteX544" fmla="*/ 1620910 w 3192387"/>
              <a:gd name="connsiteY544" fmla="*/ 73151 h 131997"/>
              <a:gd name="connsiteX545" fmla="*/ 1550112 w 3192387"/>
              <a:gd name="connsiteY545" fmla="*/ 10321 h 131997"/>
              <a:gd name="connsiteX546" fmla="*/ 1617469 w 3192387"/>
              <a:gd name="connsiteY546" fmla="*/ 1811 h 131997"/>
              <a:gd name="connsiteX547" fmla="*/ 1624350 w 3192387"/>
              <a:gd name="connsiteY547" fmla="*/ 10864 h 131997"/>
              <a:gd name="connsiteX548" fmla="*/ 1621452 w 3192387"/>
              <a:gd name="connsiteY548" fmla="*/ 13761 h 131997"/>
              <a:gd name="connsiteX549" fmla="*/ 1552466 w 3192387"/>
              <a:gd name="connsiteY549" fmla="*/ 20642 h 131997"/>
              <a:gd name="connsiteX550" fmla="*/ 1550293 w 3192387"/>
              <a:gd name="connsiteY550" fmla="*/ 10502 h 131997"/>
              <a:gd name="connsiteX551" fmla="*/ 1566590 w 3192387"/>
              <a:gd name="connsiteY551" fmla="*/ 24987 h 131997"/>
              <a:gd name="connsiteX552" fmla="*/ 1575643 w 3192387"/>
              <a:gd name="connsiteY552" fmla="*/ 42008 h 131997"/>
              <a:gd name="connsiteX553" fmla="*/ 1564236 w 3192387"/>
              <a:gd name="connsiteY553" fmla="*/ 45991 h 131997"/>
              <a:gd name="connsiteX554" fmla="*/ 1555725 w 3192387"/>
              <a:gd name="connsiteY554" fmla="*/ 29514 h 131997"/>
              <a:gd name="connsiteX555" fmla="*/ 1566408 w 3192387"/>
              <a:gd name="connsiteY555" fmla="*/ 24987 h 131997"/>
              <a:gd name="connsiteX556" fmla="*/ 1586869 w 3192387"/>
              <a:gd name="connsiteY556" fmla="*/ 43637 h 131997"/>
              <a:gd name="connsiteX557" fmla="*/ 1579445 w 3192387"/>
              <a:gd name="connsiteY557" fmla="*/ 26617 h 131997"/>
              <a:gd name="connsiteX558" fmla="*/ 1589584 w 3192387"/>
              <a:gd name="connsiteY558" fmla="*/ 22090 h 131997"/>
              <a:gd name="connsiteX559" fmla="*/ 1597551 w 3192387"/>
              <a:gd name="connsiteY559" fmla="*/ 39110 h 131997"/>
              <a:gd name="connsiteX560" fmla="*/ 1586869 w 3192387"/>
              <a:gd name="connsiteY560" fmla="*/ 43637 h 131997"/>
              <a:gd name="connsiteX561" fmla="*/ 1579445 w 3192387"/>
              <a:gd name="connsiteY561" fmla="*/ 83834 h 131997"/>
              <a:gd name="connsiteX562" fmla="*/ 1591396 w 3192387"/>
              <a:gd name="connsiteY562" fmla="*/ 99768 h 131997"/>
              <a:gd name="connsiteX563" fmla="*/ 1606062 w 3192387"/>
              <a:gd name="connsiteY563" fmla="*/ 83834 h 131997"/>
              <a:gd name="connsiteX564" fmla="*/ 1579445 w 3192387"/>
              <a:gd name="connsiteY564" fmla="*/ 83834 h 131997"/>
              <a:gd name="connsiteX565" fmla="*/ 1623625 w 3192387"/>
              <a:gd name="connsiteY565" fmla="*/ 24444 h 131997"/>
              <a:gd name="connsiteX566" fmla="*/ 1612399 w 3192387"/>
              <a:gd name="connsiteY566" fmla="*/ 47621 h 131997"/>
              <a:gd name="connsiteX567" fmla="*/ 1602803 w 3192387"/>
              <a:gd name="connsiteY567" fmla="*/ 42551 h 131997"/>
              <a:gd name="connsiteX568" fmla="*/ 1613485 w 3192387"/>
              <a:gd name="connsiteY568" fmla="*/ 18288 h 131997"/>
              <a:gd name="connsiteX569" fmla="*/ 1624169 w 3192387"/>
              <a:gd name="connsiteY569" fmla="*/ 22271 h 131997"/>
              <a:gd name="connsiteX570" fmla="*/ 1623625 w 3192387"/>
              <a:gd name="connsiteY570" fmla="*/ 24444 h 131997"/>
              <a:gd name="connsiteX571" fmla="*/ 1623625 w 3192387"/>
              <a:gd name="connsiteY571" fmla="*/ 24444 h 131997"/>
              <a:gd name="connsiteX572" fmla="*/ 1654769 w 3192387"/>
              <a:gd name="connsiteY572" fmla="*/ 113891 h 131997"/>
              <a:gd name="connsiteX573" fmla="*/ 1704562 w 3192387"/>
              <a:gd name="connsiteY573" fmla="*/ 89628 h 131997"/>
              <a:gd name="connsiteX574" fmla="*/ 1654769 w 3192387"/>
              <a:gd name="connsiteY574" fmla="*/ 89628 h 131997"/>
              <a:gd name="connsiteX575" fmla="*/ 1654769 w 3192387"/>
              <a:gd name="connsiteY575" fmla="*/ 80575 h 131997"/>
              <a:gd name="connsiteX576" fmla="*/ 1709632 w 3192387"/>
              <a:gd name="connsiteY576" fmla="*/ 80575 h 131997"/>
              <a:gd name="connsiteX577" fmla="*/ 1709632 w 3192387"/>
              <a:gd name="connsiteY577" fmla="*/ 72065 h 131997"/>
              <a:gd name="connsiteX578" fmla="*/ 1672876 w 3192387"/>
              <a:gd name="connsiteY578" fmla="*/ 72065 h 131997"/>
              <a:gd name="connsiteX579" fmla="*/ 1672876 w 3192387"/>
              <a:gd name="connsiteY579" fmla="*/ 63011 h 131997"/>
              <a:gd name="connsiteX580" fmla="*/ 1709632 w 3192387"/>
              <a:gd name="connsiteY580" fmla="*/ 63011 h 131997"/>
              <a:gd name="connsiteX581" fmla="*/ 1709632 w 3192387"/>
              <a:gd name="connsiteY581" fmla="*/ 53958 h 131997"/>
              <a:gd name="connsiteX582" fmla="*/ 1666538 w 3192387"/>
              <a:gd name="connsiteY582" fmla="*/ 53958 h 131997"/>
              <a:gd name="connsiteX583" fmla="*/ 1666538 w 3192387"/>
              <a:gd name="connsiteY583" fmla="*/ 44905 h 131997"/>
              <a:gd name="connsiteX584" fmla="*/ 1695870 w 3192387"/>
              <a:gd name="connsiteY584" fmla="*/ 44905 h 131997"/>
              <a:gd name="connsiteX585" fmla="*/ 1689715 w 3192387"/>
              <a:gd name="connsiteY585" fmla="*/ 34222 h 131997"/>
              <a:gd name="connsiteX586" fmla="*/ 1654588 w 3192387"/>
              <a:gd name="connsiteY586" fmla="*/ 34222 h 131997"/>
              <a:gd name="connsiteX587" fmla="*/ 1654588 w 3192387"/>
              <a:gd name="connsiteY587" fmla="*/ 25169 h 131997"/>
              <a:gd name="connsiteX588" fmla="*/ 1681204 w 3192387"/>
              <a:gd name="connsiteY588" fmla="*/ 25169 h 131997"/>
              <a:gd name="connsiteX589" fmla="*/ 1671064 w 3192387"/>
              <a:gd name="connsiteY589" fmla="*/ 14486 h 131997"/>
              <a:gd name="connsiteX590" fmla="*/ 1679575 w 3192387"/>
              <a:gd name="connsiteY590" fmla="*/ 7605 h 131997"/>
              <a:gd name="connsiteX591" fmla="*/ 1692611 w 3192387"/>
              <a:gd name="connsiteY591" fmla="*/ 20099 h 131997"/>
              <a:gd name="connsiteX592" fmla="*/ 1686456 w 3192387"/>
              <a:gd name="connsiteY592" fmla="*/ 25169 h 131997"/>
              <a:gd name="connsiteX593" fmla="*/ 1698406 w 3192387"/>
              <a:gd name="connsiteY593" fmla="*/ 25169 h 131997"/>
              <a:gd name="connsiteX594" fmla="*/ 1698406 w 3192387"/>
              <a:gd name="connsiteY594" fmla="*/ 1449 h 131997"/>
              <a:gd name="connsiteX595" fmla="*/ 1709089 w 3192387"/>
              <a:gd name="connsiteY595" fmla="*/ 1449 h 131997"/>
              <a:gd name="connsiteX596" fmla="*/ 1709632 w 3192387"/>
              <a:gd name="connsiteY596" fmla="*/ 4889 h 131997"/>
              <a:gd name="connsiteX597" fmla="*/ 1709632 w 3192387"/>
              <a:gd name="connsiteY597" fmla="*/ 25169 h 131997"/>
              <a:gd name="connsiteX598" fmla="*/ 1720315 w 3192387"/>
              <a:gd name="connsiteY598" fmla="*/ 25169 h 131997"/>
              <a:gd name="connsiteX599" fmla="*/ 1720315 w 3192387"/>
              <a:gd name="connsiteY599" fmla="*/ 1449 h 131997"/>
              <a:gd name="connsiteX600" fmla="*/ 1730997 w 3192387"/>
              <a:gd name="connsiteY600" fmla="*/ 1449 h 131997"/>
              <a:gd name="connsiteX601" fmla="*/ 1731541 w 3192387"/>
              <a:gd name="connsiteY601" fmla="*/ 4889 h 131997"/>
              <a:gd name="connsiteX602" fmla="*/ 1731541 w 3192387"/>
              <a:gd name="connsiteY602" fmla="*/ 25169 h 131997"/>
              <a:gd name="connsiteX603" fmla="*/ 1745121 w 3192387"/>
              <a:gd name="connsiteY603" fmla="*/ 25169 h 131997"/>
              <a:gd name="connsiteX604" fmla="*/ 1738964 w 3192387"/>
              <a:gd name="connsiteY604" fmla="*/ 20642 h 131997"/>
              <a:gd name="connsiteX605" fmla="*/ 1749104 w 3192387"/>
              <a:gd name="connsiteY605" fmla="*/ 5976 h 131997"/>
              <a:gd name="connsiteX606" fmla="*/ 1757615 w 3192387"/>
              <a:gd name="connsiteY606" fmla="*/ 11589 h 131997"/>
              <a:gd name="connsiteX607" fmla="*/ 1757071 w 3192387"/>
              <a:gd name="connsiteY607" fmla="*/ 14486 h 131997"/>
              <a:gd name="connsiteX608" fmla="*/ 1749104 w 3192387"/>
              <a:gd name="connsiteY608" fmla="*/ 25169 h 131997"/>
              <a:gd name="connsiteX609" fmla="*/ 1776264 w 3192387"/>
              <a:gd name="connsiteY609" fmla="*/ 25169 h 131997"/>
              <a:gd name="connsiteX610" fmla="*/ 1776264 w 3192387"/>
              <a:gd name="connsiteY610" fmla="*/ 34222 h 131997"/>
              <a:gd name="connsiteX611" fmla="*/ 1740595 w 3192387"/>
              <a:gd name="connsiteY611" fmla="*/ 34222 h 131997"/>
              <a:gd name="connsiteX612" fmla="*/ 1734438 w 3192387"/>
              <a:gd name="connsiteY612" fmla="*/ 44905 h 131997"/>
              <a:gd name="connsiteX613" fmla="*/ 1765582 w 3192387"/>
              <a:gd name="connsiteY613" fmla="*/ 44905 h 131997"/>
              <a:gd name="connsiteX614" fmla="*/ 1765582 w 3192387"/>
              <a:gd name="connsiteY614" fmla="*/ 53958 h 131997"/>
              <a:gd name="connsiteX615" fmla="*/ 1720858 w 3192387"/>
              <a:gd name="connsiteY615" fmla="*/ 53958 h 131997"/>
              <a:gd name="connsiteX616" fmla="*/ 1720858 w 3192387"/>
              <a:gd name="connsiteY616" fmla="*/ 63011 h 131997"/>
              <a:gd name="connsiteX617" fmla="*/ 1758701 w 3192387"/>
              <a:gd name="connsiteY617" fmla="*/ 63011 h 131997"/>
              <a:gd name="connsiteX618" fmla="*/ 1758701 w 3192387"/>
              <a:gd name="connsiteY618" fmla="*/ 72065 h 131997"/>
              <a:gd name="connsiteX619" fmla="*/ 1720858 w 3192387"/>
              <a:gd name="connsiteY619" fmla="*/ 72065 h 131997"/>
              <a:gd name="connsiteX620" fmla="*/ 1720858 w 3192387"/>
              <a:gd name="connsiteY620" fmla="*/ 80575 h 131997"/>
              <a:gd name="connsiteX621" fmla="*/ 1776808 w 3192387"/>
              <a:gd name="connsiteY621" fmla="*/ 80575 h 131997"/>
              <a:gd name="connsiteX622" fmla="*/ 1776808 w 3192387"/>
              <a:gd name="connsiteY622" fmla="*/ 89628 h 131997"/>
              <a:gd name="connsiteX623" fmla="*/ 1727557 w 3192387"/>
              <a:gd name="connsiteY623" fmla="*/ 89628 h 131997"/>
              <a:gd name="connsiteX624" fmla="*/ 1777351 w 3192387"/>
              <a:gd name="connsiteY624" fmla="*/ 113348 h 131997"/>
              <a:gd name="connsiteX625" fmla="*/ 1772824 w 3192387"/>
              <a:gd name="connsiteY625" fmla="*/ 125298 h 131997"/>
              <a:gd name="connsiteX626" fmla="*/ 1720678 w 3192387"/>
              <a:gd name="connsiteY626" fmla="*/ 98138 h 131997"/>
              <a:gd name="connsiteX627" fmla="*/ 1720678 w 3192387"/>
              <a:gd name="connsiteY627" fmla="*/ 129825 h 131997"/>
              <a:gd name="connsiteX628" fmla="*/ 1709450 w 3192387"/>
              <a:gd name="connsiteY628" fmla="*/ 129825 h 131997"/>
              <a:gd name="connsiteX629" fmla="*/ 1709450 w 3192387"/>
              <a:gd name="connsiteY629" fmla="*/ 99225 h 131997"/>
              <a:gd name="connsiteX630" fmla="*/ 1659115 w 3192387"/>
              <a:gd name="connsiteY630" fmla="*/ 125298 h 131997"/>
              <a:gd name="connsiteX631" fmla="*/ 1654588 w 3192387"/>
              <a:gd name="connsiteY631" fmla="*/ 114072 h 131997"/>
              <a:gd name="connsiteX632" fmla="*/ 1654588 w 3192387"/>
              <a:gd name="connsiteY632" fmla="*/ 114072 h 131997"/>
              <a:gd name="connsiteX633" fmla="*/ 1706916 w 3192387"/>
              <a:gd name="connsiteY633" fmla="*/ 44905 h 131997"/>
              <a:gd name="connsiteX634" fmla="*/ 1724479 w 3192387"/>
              <a:gd name="connsiteY634" fmla="*/ 44905 h 131997"/>
              <a:gd name="connsiteX635" fmla="*/ 1730092 w 3192387"/>
              <a:gd name="connsiteY635" fmla="*/ 34222 h 131997"/>
              <a:gd name="connsiteX636" fmla="*/ 1700760 w 3192387"/>
              <a:gd name="connsiteY636" fmla="*/ 34222 h 131997"/>
              <a:gd name="connsiteX637" fmla="*/ 1706916 w 3192387"/>
              <a:gd name="connsiteY637" fmla="*/ 44905 h 131997"/>
              <a:gd name="connsiteX638" fmla="*/ 1800890 w 3192387"/>
              <a:gd name="connsiteY638" fmla="*/ 12132 h 131997"/>
              <a:gd name="connsiteX639" fmla="*/ 1919670 w 3192387"/>
              <a:gd name="connsiteY639" fmla="*/ 12132 h 131997"/>
              <a:gd name="connsiteX640" fmla="*/ 1919670 w 3192387"/>
              <a:gd name="connsiteY640" fmla="*/ 24625 h 131997"/>
              <a:gd name="connsiteX641" fmla="*/ 1870419 w 3192387"/>
              <a:gd name="connsiteY641" fmla="*/ 24625 h 131997"/>
              <a:gd name="connsiteX642" fmla="*/ 1865350 w 3192387"/>
              <a:gd name="connsiteY642" fmla="*/ 36576 h 131997"/>
              <a:gd name="connsiteX643" fmla="*/ 1865350 w 3192387"/>
              <a:gd name="connsiteY643" fmla="*/ 128196 h 131997"/>
              <a:gd name="connsiteX644" fmla="*/ 1852312 w 3192387"/>
              <a:gd name="connsiteY644" fmla="*/ 128196 h 131997"/>
              <a:gd name="connsiteX645" fmla="*/ 1852312 w 3192387"/>
              <a:gd name="connsiteY645" fmla="*/ 55769 h 131997"/>
              <a:gd name="connsiteX646" fmla="*/ 1803605 w 3192387"/>
              <a:gd name="connsiteY646" fmla="*/ 93069 h 131997"/>
              <a:gd name="connsiteX647" fmla="*/ 1795638 w 3192387"/>
              <a:gd name="connsiteY647" fmla="*/ 80032 h 131997"/>
              <a:gd name="connsiteX648" fmla="*/ 1856115 w 3192387"/>
              <a:gd name="connsiteY648" fmla="*/ 24625 h 131997"/>
              <a:gd name="connsiteX649" fmla="*/ 1800709 w 3192387"/>
              <a:gd name="connsiteY649" fmla="*/ 24625 h 131997"/>
              <a:gd name="connsiteX650" fmla="*/ 1800709 w 3192387"/>
              <a:gd name="connsiteY650" fmla="*/ 12132 h 131997"/>
              <a:gd name="connsiteX651" fmla="*/ 1912427 w 3192387"/>
              <a:gd name="connsiteY651" fmla="*/ 91439 h 131997"/>
              <a:gd name="connsiteX652" fmla="*/ 1872773 w 3192387"/>
              <a:gd name="connsiteY652" fmla="*/ 58123 h 131997"/>
              <a:gd name="connsiteX653" fmla="*/ 1880740 w 3192387"/>
              <a:gd name="connsiteY653" fmla="*/ 47983 h 131997"/>
              <a:gd name="connsiteX654" fmla="*/ 1922566 w 3192387"/>
              <a:gd name="connsiteY654" fmla="*/ 80756 h 131997"/>
              <a:gd name="connsiteX655" fmla="*/ 1912427 w 3192387"/>
              <a:gd name="connsiteY655" fmla="*/ 91439 h 131997"/>
              <a:gd name="connsiteX656" fmla="*/ 1985940 w 3192387"/>
              <a:gd name="connsiteY656" fmla="*/ 25169 h 131997"/>
              <a:gd name="connsiteX657" fmla="*/ 2029034 w 3192387"/>
              <a:gd name="connsiteY657" fmla="*/ 23539 h 131997"/>
              <a:gd name="connsiteX658" fmla="*/ 2014367 w 3192387"/>
              <a:gd name="connsiteY658" fmla="*/ 12856 h 131997"/>
              <a:gd name="connsiteX659" fmla="*/ 2022334 w 3192387"/>
              <a:gd name="connsiteY659" fmla="*/ 7243 h 131997"/>
              <a:gd name="connsiteX660" fmla="*/ 2054021 w 3192387"/>
              <a:gd name="connsiteY660" fmla="*/ 30963 h 131997"/>
              <a:gd name="connsiteX661" fmla="*/ 2044424 w 3192387"/>
              <a:gd name="connsiteY661" fmla="*/ 37843 h 131997"/>
              <a:gd name="connsiteX662" fmla="*/ 2037544 w 3192387"/>
              <a:gd name="connsiteY662" fmla="*/ 30963 h 131997"/>
              <a:gd name="connsiteX663" fmla="*/ 2006400 w 3192387"/>
              <a:gd name="connsiteY663" fmla="*/ 33136 h 131997"/>
              <a:gd name="connsiteX664" fmla="*/ 2000787 w 3192387"/>
              <a:gd name="connsiteY664" fmla="*/ 43275 h 131997"/>
              <a:gd name="connsiteX665" fmla="*/ 2064704 w 3192387"/>
              <a:gd name="connsiteY665" fmla="*/ 43275 h 131997"/>
              <a:gd name="connsiteX666" fmla="*/ 2064704 w 3192387"/>
              <a:gd name="connsiteY666" fmla="*/ 53958 h 131997"/>
              <a:gd name="connsiteX667" fmla="*/ 2027405 w 3192387"/>
              <a:gd name="connsiteY667" fmla="*/ 53958 h 131997"/>
              <a:gd name="connsiteX668" fmla="*/ 2068145 w 3192387"/>
              <a:gd name="connsiteY668" fmla="*/ 73694 h 131997"/>
              <a:gd name="connsiteX669" fmla="*/ 2065247 w 3192387"/>
              <a:gd name="connsiteY669" fmla="*/ 84920 h 131997"/>
              <a:gd name="connsiteX670" fmla="*/ 2013825 w 3192387"/>
              <a:gd name="connsiteY670" fmla="*/ 53777 h 131997"/>
              <a:gd name="connsiteX671" fmla="*/ 1996261 w 3192387"/>
              <a:gd name="connsiteY671" fmla="*/ 53777 h 131997"/>
              <a:gd name="connsiteX672" fmla="*/ 1941941 w 3192387"/>
              <a:gd name="connsiteY672" fmla="*/ 86550 h 131997"/>
              <a:gd name="connsiteX673" fmla="*/ 1937414 w 3192387"/>
              <a:gd name="connsiteY673" fmla="*/ 75324 h 131997"/>
              <a:gd name="connsiteX674" fmla="*/ 1982681 w 3192387"/>
              <a:gd name="connsiteY674" fmla="*/ 53777 h 131997"/>
              <a:gd name="connsiteX675" fmla="*/ 1941398 w 3192387"/>
              <a:gd name="connsiteY675" fmla="*/ 53777 h 131997"/>
              <a:gd name="connsiteX676" fmla="*/ 1941398 w 3192387"/>
              <a:gd name="connsiteY676" fmla="*/ 43094 h 131997"/>
              <a:gd name="connsiteX677" fmla="*/ 1989561 w 3192387"/>
              <a:gd name="connsiteY677" fmla="*/ 43094 h 131997"/>
              <a:gd name="connsiteX678" fmla="*/ 1994631 w 3192387"/>
              <a:gd name="connsiteY678" fmla="*/ 33497 h 131997"/>
              <a:gd name="connsiteX679" fmla="*/ 1959505 w 3192387"/>
              <a:gd name="connsiteY679" fmla="*/ 35127 h 131997"/>
              <a:gd name="connsiteX680" fmla="*/ 1954978 w 3192387"/>
              <a:gd name="connsiteY680" fmla="*/ 34584 h 131997"/>
              <a:gd name="connsiteX681" fmla="*/ 1952804 w 3192387"/>
              <a:gd name="connsiteY681" fmla="*/ 24987 h 131997"/>
              <a:gd name="connsiteX682" fmla="*/ 1975438 w 3192387"/>
              <a:gd name="connsiteY682" fmla="*/ 24987 h 131997"/>
              <a:gd name="connsiteX683" fmla="*/ 1991915 w 3192387"/>
              <a:gd name="connsiteY683" fmla="*/ 0 h 131997"/>
              <a:gd name="connsiteX684" fmla="*/ 2002598 w 3192387"/>
              <a:gd name="connsiteY684" fmla="*/ 3983 h 131997"/>
              <a:gd name="connsiteX685" fmla="*/ 2000425 w 3192387"/>
              <a:gd name="connsiteY685" fmla="*/ 7967 h 131997"/>
              <a:gd name="connsiteX686" fmla="*/ 1986302 w 3192387"/>
              <a:gd name="connsiteY686" fmla="*/ 24987 h 131997"/>
              <a:gd name="connsiteX687" fmla="*/ 2048227 w 3192387"/>
              <a:gd name="connsiteY687" fmla="*/ 95423 h 131997"/>
              <a:gd name="connsiteX688" fmla="*/ 1960591 w 3192387"/>
              <a:gd name="connsiteY688" fmla="*/ 131093 h 131997"/>
              <a:gd name="connsiteX689" fmla="*/ 1957693 w 3192387"/>
              <a:gd name="connsiteY689" fmla="*/ 120410 h 131997"/>
              <a:gd name="connsiteX690" fmla="*/ 2043157 w 3192387"/>
              <a:gd name="connsiteY690" fmla="*/ 84196 h 131997"/>
              <a:gd name="connsiteX691" fmla="*/ 2051124 w 3192387"/>
              <a:gd name="connsiteY691" fmla="*/ 92163 h 131997"/>
              <a:gd name="connsiteX692" fmla="*/ 2048227 w 3192387"/>
              <a:gd name="connsiteY692" fmla="*/ 95603 h 131997"/>
              <a:gd name="connsiteX693" fmla="*/ 2048227 w 3192387"/>
              <a:gd name="connsiteY693" fmla="*/ 95603 h 131997"/>
              <a:gd name="connsiteX694" fmla="*/ 2013643 w 3192387"/>
              <a:gd name="connsiteY694" fmla="*/ 67176 h 131997"/>
              <a:gd name="connsiteX695" fmla="*/ 2011471 w 3192387"/>
              <a:gd name="connsiteY695" fmla="*/ 70616 h 131997"/>
              <a:gd name="connsiteX696" fmla="*/ 1964031 w 3192387"/>
              <a:gd name="connsiteY696" fmla="*/ 96690 h 131997"/>
              <a:gd name="connsiteX697" fmla="*/ 1959505 w 3192387"/>
              <a:gd name="connsiteY697" fmla="*/ 86550 h 131997"/>
              <a:gd name="connsiteX698" fmla="*/ 2005314 w 3192387"/>
              <a:gd name="connsiteY698" fmla="*/ 60477 h 131997"/>
              <a:gd name="connsiteX699" fmla="*/ 2013825 w 3192387"/>
              <a:gd name="connsiteY699" fmla="*/ 67357 h 131997"/>
              <a:gd name="connsiteX700" fmla="*/ 2013825 w 3192387"/>
              <a:gd name="connsiteY700" fmla="*/ 67357 h 131997"/>
              <a:gd name="connsiteX701" fmla="*/ 2028310 w 3192387"/>
              <a:gd name="connsiteY701" fmla="*/ 81843 h 131997"/>
              <a:gd name="connsiteX702" fmla="*/ 2025956 w 3192387"/>
              <a:gd name="connsiteY702" fmla="*/ 85283 h 131997"/>
              <a:gd name="connsiteX703" fmla="*/ 1970006 w 3192387"/>
              <a:gd name="connsiteY703" fmla="*/ 112986 h 131997"/>
              <a:gd name="connsiteX704" fmla="*/ 1967109 w 3192387"/>
              <a:gd name="connsiteY704" fmla="*/ 102303 h 131997"/>
              <a:gd name="connsiteX705" fmla="*/ 2020343 w 3192387"/>
              <a:gd name="connsiteY705" fmla="*/ 75143 h 131997"/>
              <a:gd name="connsiteX706" fmla="*/ 2028310 w 3192387"/>
              <a:gd name="connsiteY706" fmla="*/ 82023 h 131997"/>
              <a:gd name="connsiteX707" fmla="*/ 2028310 w 3192387"/>
              <a:gd name="connsiteY707" fmla="*/ 82023 h 131997"/>
              <a:gd name="connsiteX708" fmla="*/ 2137493 w 3192387"/>
              <a:gd name="connsiteY708" fmla="*/ 39473 h 131997"/>
              <a:gd name="connsiteX709" fmla="*/ 2120472 w 3192387"/>
              <a:gd name="connsiteY709" fmla="*/ 39473 h 131997"/>
              <a:gd name="connsiteX710" fmla="*/ 2120472 w 3192387"/>
              <a:gd name="connsiteY710" fmla="*/ 49069 h 131997"/>
              <a:gd name="connsiteX711" fmla="*/ 2092770 w 3192387"/>
              <a:gd name="connsiteY711" fmla="*/ 126566 h 131997"/>
              <a:gd name="connsiteX712" fmla="*/ 2083172 w 3192387"/>
              <a:gd name="connsiteY712" fmla="*/ 118056 h 131997"/>
              <a:gd name="connsiteX713" fmla="*/ 2109246 w 3192387"/>
              <a:gd name="connsiteY713" fmla="*/ 48526 h 131997"/>
              <a:gd name="connsiteX714" fmla="*/ 2109246 w 3192387"/>
              <a:gd name="connsiteY714" fmla="*/ 39473 h 131997"/>
              <a:gd name="connsiteX715" fmla="*/ 2088243 w 3192387"/>
              <a:gd name="connsiteY715" fmla="*/ 39473 h 131997"/>
              <a:gd name="connsiteX716" fmla="*/ 2088243 w 3192387"/>
              <a:gd name="connsiteY716" fmla="*/ 28790 h 131997"/>
              <a:gd name="connsiteX717" fmla="*/ 2109246 w 3192387"/>
              <a:gd name="connsiteY717" fmla="*/ 28790 h 131997"/>
              <a:gd name="connsiteX718" fmla="*/ 2109246 w 3192387"/>
              <a:gd name="connsiteY718" fmla="*/ 3260 h 131997"/>
              <a:gd name="connsiteX719" fmla="*/ 2119930 w 3192387"/>
              <a:gd name="connsiteY719" fmla="*/ 3260 h 131997"/>
              <a:gd name="connsiteX720" fmla="*/ 2120472 w 3192387"/>
              <a:gd name="connsiteY720" fmla="*/ 6700 h 131997"/>
              <a:gd name="connsiteX721" fmla="*/ 2120472 w 3192387"/>
              <a:gd name="connsiteY721" fmla="*/ 28790 h 131997"/>
              <a:gd name="connsiteX722" fmla="*/ 2148719 w 3192387"/>
              <a:gd name="connsiteY722" fmla="*/ 28790 h 131997"/>
              <a:gd name="connsiteX723" fmla="*/ 2148719 w 3192387"/>
              <a:gd name="connsiteY723" fmla="*/ 82567 h 131997"/>
              <a:gd name="connsiteX724" fmla="*/ 2145278 w 3192387"/>
              <a:gd name="connsiteY724" fmla="*/ 113710 h 131997"/>
              <a:gd name="connsiteX725" fmla="*/ 2128802 w 3192387"/>
              <a:gd name="connsiteY725" fmla="*/ 123307 h 131997"/>
              <a:gd name="connsiteX726" fmla="*/ 2119748 w 3192387"/>
              <a:gd name="connsiteY726" fmla="*/ 123307 h 131997"/>
              <a:gd name="connsiteX727" fmla="*/ 2118662 w 3192387"/>
              <a:gd name="connsiteY727" fmla="*/ 110813 h 131997"/>
              <a:gd name="connsiteX728" fmla="*/ 2127715 w 3192387"/>
              <a:gd name="connsiteY728" fmla="*/ 110813 h 131997"/>
              <a:gd name="connsiteX729" fmla="*/ 2135139 w 3192387"/>
              <a:gd name="connsiteY729" fmla="*/ 105743 h 131997"/>
              <a:gd name="connsiteX730" fmla="*/ 2137311 w 3192387"/>
              <a:gd name="connsiteY730" fmla="*/ 84196 h 131997"/>
              <a:gd name="connsiteX731" fmla="*/ 2137311 w 3192387"/>
              <a:gd name="connsiteY731" fmla="*/ 39473 h 131997"/>
              <a:gd name="connsiteX732" fmla="*/ 2158497 w 3192387"/>
              <a:gd name="connsiteY732" fmla="*/ 22453 h 131997"/>
              <a:gd name="connsiteX733" fmla="*/ 2208290 w 3192387"/>
              <a:gd name="connsiteY733" fmla="*/ 22453 h 131997"/>
              <a:gd name="connsiteX734" fmla="*/ 2208290 w 3192387"/>
              <a:gd name="connsiteY734" fmla="*/ 119142 h 131997"/>
              <a:gd name="connsiteX735" fmla="*/ 2197064 w 3192387"/>
              <a:gd name="connsiteY735" fmla="*/ 119142 h 131997"/>
              <a:gd name="connsiteX736" fmla="*/ 2197064 w 3192387"/>
              <a:gd name="connsiteY736" fmla="*/ 112262 h 131997"/>
              <a:gd name="connsiteX737" fmla="*/ 2169904 w 3192387"/>
              <a:gd name="connsiteY737" fmla="*/ 112262 h 131997"/>
              <a:gd name="connsiteX738" fmla="*/ 2169904 w 3192387"/>
              <a:gd name="connsiteY738" fmla="*/ 121315 h 131997"/>
              <a:gd name="connsiteX739" fmla="*/ 2158678 w 3192387"/>
              <a:gd name="connsiteY739" fmla="*/ 121315 h 131997"/>
              <a:gd name="connsiteX740" fmla="*/ 2158678 w 3192387"/>
              <a:gd name="connsiteY740" fmla="*/ 22271 h 131997"/>
              <a:gd name="connsiteX741" fmla="*/ 2169723 w 3192387"/>
              <a:gd name="connsiteY741" fmla="*/ 33136 h 131997"/>
              <a:gd name="connsiteX742" fmla="*/ 2169723 w 3192387"/>
              <a:gd name="connsiteY742" fmla="*/ 101579 h 131997"/>
              <a:gd name="connsiteX743" fmla="*/ 2196883 w 3192387"/>
              <a:gd name="connsiteY743" fmla="*/ 101579 h 131997"/>
              <a:gd name="connsiteX744" fmla="*/ 2196883 w 3192387"/>
              <a:gd name="connsiteY744" fmla="*/ 33136 h 131997"/>
              <a:gd name="connsiteX745" fmla="*/ 2169723 w 3192387"/>
              <a:gd name="connsiteY745" fmla="*/ 33136 h 131997"/>
              <a:gd name="connsiteX746" fmla="*/ 2254643 w 3192387"/>
              <a:gd name="connsiteY746" fmla="*/ 44362 h 131997"/>
              <a:gd name="connsiteX747" fmla="*/ 2233096 w 3192387"/>
              <a:gd name="connsiteY747" fmla="*/ 44362 h 131997"/>
              <a:gd name="connsiteX748" fmla="*/ 2233096 w 3192387"/>
              <a:gd name="connsiteY748" fmla="*/ 35308 h 131997"/>
              <a:gd name="connsiteX749" fmla="*/ 2254643 w 3192387"/>
              <a:gd name="connsiteY749" fmla="*/ 35308 h 131997"/>
              <a:gd name="connsiteX750" fmla="*/ 2254643 w 3192387"/>
              <a:gd name="connsiteY750" fmla="*/ 15029 h 131997"/>
              <a:gd name="connsiteX751" fmla="*/ 2238166 w 3192387"/>
              <a:gd name="connsiteY751" fmla="*/ 15029 h 131997"/>
              <a:gd name="connsiteX752" fmla="*/ 2238166 w 3192387"/>
              <a:gd name="connsiteY752" fmla="*/ 5976 h 131997"/>
              <a:gd name="connsiteX753" fmla="*/ 2302625 w 3192387"/>
              <a:gd name="connsiteY753" fmla="*/ 5976 h 131997"/>
              <a:gd name="connsiteX754" fmla="*/ 2302625 w 3192387"/>
              <a:gd name="connsiteY754" fmla="*/ 15029 h 131997"/>
              <a:gd name="connsiteX755" fmla="*/ 2287959 w 3192387"/>
              <a:gd name="connsiteY755" fmla="*/ 15029 h 131997"/>
              <a:gd name="connsiteX756" fmla="*/ 2287959 w 3192387"/>
              <a:gd name="connsiteY756" fmla="*/ 35308 h 131997"/>
              <a:gd name="connsiteX757" fmla="*/ 2306609 w 3192387"/>
              <a:gd name="connsiteY757" fmla="*/ 35308 h 131997"/>
              <a:gd name="connsiteX758" fmla="*/ 2306609 w 3192387"/>
              <a:gd name="connsiteY758" fmla="*/ 44362 h 131997"/>
              <a:gd name="connsiteX759" fmla="*/ 2287959 w 3192387"/>
              <a:gd name="connsiteY759" fmla="*/ 44362 h 131997"/>
              <a:gd name="connsiteX760" fmla="*/ 2287959 w 3192387"/>
              <a:gd name="connsiteY760" fmla="*/ 74419 h 131997"/>
              <a:gd name="connsiteX761" fmla="*/ 2278363 w 3192387"/>
              <a:gd name="connsiteY761" fmla="*/ 74419 h 131997"/>
              <a:gd name="connsiteX762" fmla="*/ 2278363 w 3192387"/>
              <a:gd name="connsiteY762" fmla="*/ 44362 h 131997"/>
              <a:gd name="connsiteX763" fmla="*/ 2264239 w 3192387"/>
              <a:gd name="connsiteY763" fmla="*/ 44362 h 131997"/>
              <a:gd name="connsiteX764" fmla="*/ 2264239 w 3192387"/>
              <a:gd name="connsiteY764" fmla="*/ 48888 h 131997"/>
              <a:gd name="connsiteX765" fmla="*/ 2235993 w 3192387"/>
              <a:gd name="connsiteY765" fmla="*/ 82929 h 131997"/>
              <a:gd name="connsiteX766" fmla="*/ 2231466 w 3192387"/>
              <a:gd name="connsiteY766" fmla="*/ 72246 h 131997"/>
              <a:gd name="connsiteX767" fmla="*/ 2254643 w 3192387"/>
              <a:gd name="connsiteY767" fmla="*/ 47983 h 131997"/>
              <a:gd name="connsiteX768" fmla="*/ 2254643 w 3192387"/>
              <a:gd name="connsiteY768" fmla="*/ 44543 h 131997"/>
              <a:gd name="connsiteX769" fmla="*/ 2299366 w 3192387"/>
              <a:gd name="connsiteY769" fmla="*/ 75505 h 131997"/>
              <a:gd name="connsiteX770" fmla="*/ 2299910 w 3192387"/>
              <a:gd name="connsiteY770" fmla="*/ 78945 h 131997"/>
              <a:gd name="connsiteX771" fmla="*/ 2299910 w 3192387"/>
              <a:gd name="connsiteY771" fmla="*/ 87456 h 131997"/>
              <a:gd name="connsiteX772" fmla="*/ 2340650 w 3192387"/>
              <a:gd name="connsiteY772" fmla="*/ 87456 h 131997"/>
              <a:gd name="connsiteX773" fmla="*/ 2340650 w 3192387"/>
              <a:gd name="connsiteY773" fmla="*/ 98138 h 131997"/>
              <a:gd name="connsiteX774" fmla="*/ 2299910 w 3192387"/>
              <a:gd name="connsiteY774" fmla="*/ 98138 h 131997"/>
              <a:gd name="connsiteX775" fmla="*/ 2299910 w 3192387"/>
              <a:gd name="connsiteY775" fmla="*/ 115702 h 131997"/>
              <a:gd name="connsiteX776" fmla="*/ 2355859 w 3192387"/>
              <a:gd name="connsiteY776" fmla="*/ 115702 h 131997"/>
              <a:gd name="connsiteX777" fmla="*/ 2355859 w 3192387"/>
              <a:gd name="connsiteY777" fmla="*/ 126385 h 131997"/>
              <a:gd name="connsiteX778" fmla="*/ 2234183 w 3192387"/>
              <a:gd name="connsiteY778" fmla="*/ 126385 h 131997"/>
              <a:gd name="connsiteX779" fmla="*/ 2234183 w 3192387"/>
              <a:gd name="connsiteY779" fmla="*/ 115702 h 131997"/>
              <a:gd name="connsiteX780" fmla="*/ 2288503 w 3192387"/>
              <a:gd name="connsiteY780" fmla="*/ 115702 h 131997"/>
              <a:gd name="connsiteX781" fmla="*/ 2288503 w 3192387"/>
              <a:gd name="connsiteY781" fmla="*/ 98138 h 131997"/>
              <a:gd name="connsiteX782" fmla="*/ 2248849 w 3192387"/>
              <a:gd name="connsiteY782" fmla="*/ 98138 h 131997"/>
              <a:gd name="connsiteX783" fmla="*/ 2248849 w 3192387"/>
              <a:gd name="connsiteY783" fmla="*/ 87456 h 131997"/>
              <a:gd name="connsiteX784" fmla="*/ 2288503 w 3192387"/>
              <a:gd name="connsiteY784" fmla="*/ 87456 h 131997"/>
              <a:gd name="connsiteX785" fmla="*/ 2288503 w 3192387"/>
              <a:gd name="connsiteY785" fmla="*/ 75505 h 131997"/>
              <a:gd name="connsiteX786" fmla="*/ 2299185 w 3192387"/>
              <a:gd name="connsiteY786" fmla="*/ 75505 h 131997"/>
              <a:gd name="connsiteX787" fmla="*/ 2278363 w 3192387"/>
              <a:gd name="connsiteY787" fmla="*/ 35308 h 131997"/>
              <a:gd name="connsiteX788" fmla="*/ 2278363 w 3192387"/>
              <a:gd name="connsiteY788" fmla="*/ 15029 h 131997"/>
              <a:gd name="connsiteX789" fmla="*/ 2264239 w 3192387"/>
              <a:gd name="connsiteY789" fmla="*/ 15029 h 131997"/>
              <a:gd name="connsiteX790" fmla="*/ 2264239 w 3192387"/>
              <a:gd name="connsiteY790" fmla="*/ 35308 h 131997"/>
              <a:gd name="connsiteX791" fmla="*/ 2278363 w 3192387"/>
              <a:gd name="connsiteY791" fmla="*/ 35308 h 131997"/>
              <a:gd name="connsiteX792" fmla="*/ 2323630 w 3192387"/>
              <a:gd name="connsiteY792" fmla="*/ 13761 h 131997"/>
              <a:gd name="connsiteX793" fmla="*/ 2324172 w 3192387"/>
              <a:gd name="connsiteY793" fmla="*/ 17202 h 131997"/>
              <a:gd name="connsiteX794" fmla="*/ 2324172 w 3192387"/>
              <a:gd name="connsiteY794" fmla="*/ 59028 h 131997"/>
              <a:gd name="connsiteX795" fmla="*/ 2312946 w 3192387"/>
              <a:gd name="connsiteY795" fmla="*/ 59028 h 131997"/>
              <a:gd name="connsiteX796" fmla="*/ 2312946 w 3192387"/>
              <a:gd name="connsiteY796" fmla="*/ 13761 h 131997"/>
              <a:gd name="connsiteX797" fmla="*/ 2323630 w 3192387"/>
              <a:gd name="connsiteY797" fmla="*/ 13761 h 131997"/>
              <a:gd name="connsiteX798" fmla="*/ 2349703 w 3192387"/>
              <a:gd name="connsiteY798" fmla="*/ 4165 h 131997"/>
              <a:gd name="connsiteX799" fmla="*/ 2350246 w 3192387"/>
              <a:gd name="connsiteY799" fmla="*/ 7605 h 131997"/>
              <a:gd name="connsiteX800" fmla="*/ 2350246 w 3192387"/>
              <a:gd name="connsiteY800" fmla="*/ 66452 h 131997"/>
              <a:gd name="connsiteX801" fmla="*/ 2341193 w 3192387"/>
              <a:gd name="connsiteY801" fmla="*/ 75505 h 131997"/>
              <a:gd name="connsiteX802" fmla="*/ 2329967 w 3192387"/>
              <a:gd name="connsiteY802" fmla="*/ 75505 h 131997"/>
              <a:gd name="connsiteX803" fmla="*/ 2328338 w 3192387"/>
              <a:gd name="connsiteY803" fmla="*/ 64822 h 131997"/>
              <a:gd name="connsiteX804" fmla="*/ 2336847 w 3192387"/>
              <a:gd name="connsiteY804" fmla="*/ 64822 h 131997"/>
              <a:gd name="connsiteX805" fmla="*/ 2339020 w 3192387"/>
              <a:gd name="connsiteY805" fmla="*/ 62649 h 131997"/>
              <a:gd name="connsiteX806" fmla="*/ 2339020 w 3192387"/>
              <a:gd name="connsiteY806" fmla="*/ 4346 h 131997"/>
              <a:gd name="connsiteX807" fmla="*/ 2349703 w 3192387"/>
              <a:gd name="connsiteY807" fmla="*/ 4346 h 131997"/>
              <a:gd name="connsiteX808" fmla="*/ 2414706 w 3192387"/>
              <a:gd name="connsiteY808" fmla="*/ 53415 h 131997"/>
              <a:gd name="connsiteX809" fmla="*/ 2414706 w 3192387"/>
              <a:gd name="connsiteY809" fmla="*/ 77678 h 131997"/>
              <a:gd name="connsiteX810" fmla="*/ 2390443 w 3192387"/>
              <a:gd name="connsiteY810" fmla="*/ 77678 h 131997"/>
              <a:gd name="connsiteX811" fmla="*/ 2390443 w 3192387"/>
              <a:gd name="connsiteY811" fmla="*/ 53415 h 131997"/>
              <a:gd name="connsiteX812" fmla="*/ 2414706 w 3192387"/>
              <a:gd name="connsiteY812" fmla="*/ 53415 h 131997"/>
              <a:gd name="connsiteX813" fmla="*/ 2465585 w 3192387"/>
              <a:gd name="connsiteY813" fmla="*/ 63555 h 131997"/>
              <a:gd name="connsiteX814" fmla="*/ 2449109 w 3192387"/>
              <a:gd name="connsiteY814" fmla="*/ 63555 h 131997"/>
              <a:gd name="connsiteX815" fmla="*/ 2449109 w 3192387"/>
              <a:gd name="connsiteY815" fmla="*/ 52872 h 131997"/>
              <a:gd name="connsiteX816" fmla="*/ 2465585 w 3192387"/>
              <a:gd name="connsiteY816" fmla="*/ 52872 h 131997"/>
              <a:gd name="connsiteX817" fmla="*/ 2465585 w 3192387"/>
              <a:gd name="connsiteY817" fmla="*/ 21728 h 131997"/>
              <a:gd name="connsiteX818" fmla="*/ 2454359 w 3192387"/>
              <a:gd name="connsiteY818" fmla="*/ 21728 h 131997"/>
              <a:gd name="connsiteX819" fmla="*/ 2454359 w 3192387"/>
              <a:gd name="connsiteY819" fmla="*/ 11045 h 131997"/>
              <a:gd name="connsiteX820" fmla="*/ 2514292 w 3192387"/>
              <a:gd name="connsiteY820" fmla="*/ 11045 h 131997"/>
              <a:gd name="connsiteX821" fmla="*/ 2514292 w 3192387"/>
              <a:gd name="connsiteY821" fmla="*/ 21728 h 131997"/>
              <a:gd name="connsiteX822" fmla="*/ 2503610 w 3192387"/>
              <a:gd name="connsiteY822" fmla="*/ 21728 h 131997"/>
              <a:gd name="connsiteX823" fmla="*/ 2503610 w 3192387"/>
              <a:gd name="connsiteY823" fmla="*/ 52872 h 131997"/>
              <a:gd name="connsiteX824" fmla="*/ 2520087 w 3192387"/>
              <a:gd name="connsiteY824" fmla="*/ 52872 h 131997"/>
              <a:gd name="connsiteX825" fmla="*/ 2520087 w 3192387"/>
              <a:gd name="connsiteY825" fmla="*/ 63555 h 131997"/>
              <a:gd name="connsiteX826" fmla="*/ 2503610 w 3192387"/>
              <a:gd name="connsiteY826" fmla="*/ 63555 h 131997"/>
              <a:gd name="connsiteX827" fmla="*/ 2503610 w 3192387"/>
              <a:gd name="connsiteY827" fmla="*/ 127471 h 131997"/>
              <a:gd name="connsiteX828" fmla="*/ 2492384 w 3192387"/>
              <a:gd name="connsiteY828" fmla="*/ 127471 h 131997"/>
              <a:gd name="connsiteX829" fmla="*/ 2492384 w 3192387"/>
              <a:gd name="connsiteY829" fmla="*/ 63555 h 131997"/>
              <a:gd name="connsiteX830" fmla="*/ 2477174 w 3192387"/>
              <a:gd name="connsiteY830" fmla="*/ 63555 h 131997"/>
              <a:gd name="connsiteX831" fmla="*/ 2477174 w 3192387"/>
              <a:gd name="connsiteY831" fmla="*/ 73151 h 131997"/>
              <a:gd name="connsiteX832" fmla="*/ 2462508 w 3192387"/>
              <a:gd name="connsiteY832" fmla="*/ 127471 h 131997"/>
              <a:gd name="connsiteX833" fmla="*/ 2451824 w 3192387"/>
              <a:gd name="connsiteY833" fmla="*/ 118961 h 131997"/>
              <a:gd name="connsiteX834" fmla="*/ 2465948 w 3192387"/>
              <a:gd name="connsiteY834" fmla="*/ 73151 h 131997"/>
              <a:gd name="connsiteX835" fmla="*/ 2465948 w 3192387"/>
              <a:gd name="connsiteY835" fmla="*/ 63555 h 131997"/>
              <a:gd name="connsiteX836" fmla="*/ 2492203 w 3192387"/>
              <a:gd name="connsiteY836" fmla="*/ 21728 h 131997"/>
              <a:gd name="connsiteX837" fmla="*/ 2476993 w 3192387"/>
              <a:gd name="connsiteY837" fmla="*/ 21728 h 131997"/>
              <a:gd name="connsiteX838" fmla="*/ 2476993 w 3192387"/>
              <a:gd name="connsiteY838" fmla="*/ 52872 h 131997"/>
              <a:gd name="connsiteX839" fmla="*/ 2492203 w 3192387"/>
              <a:gd name="connsiteY839" fmla="*/ 52872 h 131997"/>
              <a:gd name="connsiteX840" fmla="*/ 2492203 w 3192387"/>
              <a:gd name="connsiteY840" fmla="*/ 21728 h 131997"/>
              <a:gd name="connsiteX841" fmla="*/ 2576579 w 3192387"/>
              <a:gd name="connsiteY841" fmla="*/ 81661 h 131997"/>
              <a:gd name="connsiteX842" fmla="*/ 2573683 w 3192387"/>
              <a:gd name="connsiteY842" fmla="*/ 84558 h 131997"/>
              <a:gd name="connsiteX843" fmla="*/ 2519905 w 3192387"/>
              <a:gd name="connsiteY843" fmla="*/ 125842 h 131997"/>
              <a:gd name="connsiteX844" fmla="*/ 2513025 w 3192387"/>
              <a:gd name="connsiteY844" fmla="*/ 113348 h 131997"/>
              <a:gd name="connsiteX845" fmla="*/ 2565172 w 3192387"/>
              <a:gd name="connsiteY845" fmla="*/ 72608 h 131997"/>
              <a:gd name="connsiteX846" fmla="*/ 2576398 w 3192387"/>
              <a:gd name="connsiteY846" fmla="*/ 81661 h 131997"/>
              <a:gd name="connsiteX847" fmla="*/ 2516646 w 3192387"/>
              <a:gd name="connsiteY847" fmla="*/ 76048 h 131997"/>
              <a:gd name="connsiteX848" fmla="*/ 2558473 w 3192387"/>
              <a:gd name="connsiteY848" fmla="*/ 42008 h 131997"/>
              <a:gd name="connsiteX849" fmla="*/ 2569699 w 3192387"/>
              <a:gd name="connsiteY849" fmla="*/ 51061 h 131997"/>
              <a:gd name="connsiteX850" fmla="*/ 2566802 w 3192387"/>
              <a:gd name="connsiteY850" fmla="*/ 53234 h 131997"/>
              <a:gd name="connsiteX851" fmla="*/ 2524432 w 3192387"/>
              <a:gd name="connsiteY851" fmla="*/ 88361 h 131997"/>
              <a:gd name="connsiteX852" fmla="*/ 2516465 w 3192387"/>
              <a:gd name="connsiteY852" fmla="*/ 75867 h 131997"/>
              <a:gd name="connsiteX853" fmla="*/ 2517190 w 3192387"/>
              <a:gd name="connsiteY853" fmla="*/ 40921 h 131997"/>
              <a:gd name="connsiteX854" fmla="*/ 2553946 w 3192387"/>
              <a:gd name="connsiteY854" fmla="*/ 9235 h 131997"/>
              <a:gd name="connsiteX855" fmla="*/ 2565172 w 3192387"/>
              <a:gd name="connsiteY855" fmla="*/ 17745 h 131997"/>
              <a:gd name="connsiteX856" fmla="*/ 2562275 w 3192387"/>
              <a:gd name="connsiteY856" fmla="*/ 19917 h 131997"/>
              <a:gd name="connsiteX857" fmla="*/ 2524432 w 3192387"/>
              <a:gd name="connsiteY857" fmla="*/ 52147 h 131997"/>
              <a:gd name="connsiteX858" fmla="*/ 2517009 w 3192387"/>
              <a:gd name="connsiteY858" fmla="*/ 40921 h 131997"/>
              <a:gd name="connsiteX859" fmla="*/ 2657517 w 3192387"/>
              <a:gd name="connsiteY859" fmla="*/ 39835 h 131997"/>
              <a:gd name="connsiteX860" fmla="*/ 2629813 w 3192387"/>
              <a:gd name="connsiteY860" fmla="*/ 44362 h 131997"/>
              <a:gd name="connsiteX861" fmla="*/ 2608810 w 3192387"/>
              <a:gd name="connsiteY861" fmla="*/ 124212 h 131997"/>
              <a:gd name="connsiteX862" fmla="*/ 2596316 w 3192387"/>
              <a:gd name="connsiteY862" fmla="*/ 120229 h 131997"/>
              <a:gd name="connsiteX863" fmla="*/ 2617863 w 3192387"/>
              <a:gd name="connsiteY863" fmla="*/ 45629 h 131997"/>
              <a:gd name="connsiteX864" fmla="*/ 2593600 w 3192387"/>
              <a:gd name="connsiteY864" fmla="*/ 46716 h 131997"/>
              <a:gd name="connsiteX865" fmla="*/ 2591246 w 3192387"/>
              <a:gd name="connsiteY865" fmla="*/ 35489 h 131997"/>
              <a:gd name="connsiteX866" fmla="*/ 2619492 w 3192387"/>
              <a:gd name="connsiteY866" fmla="*/ 34403 h 131997"/>
              <a:gd name="connsiteX867" fmla="*/ 2623476 w 3192387"/>
              <a:gd name="connsiteY867" fmla="*/ 3803 h 131997"/>
              <a:gd name="connsiteX868" fmla="*/ 2634883 w 3192387"/>
              <a:gd name="connsiteY868" fmla="*/ 5976 h 131997"/>
              <a:gd name="connsiteX869" fmla="*/ 2635970 w 3192387"/>
              <a:gd name="connsiteY869" fmla="*/ 10502 h 131997"/>
              <a:gd name="connsiteX870" fmla="*/ 2631443 w 3192387"/>
              <a:gd name="connsiteY870" fmla="*/ 33136 h 131997"/>
              <a:gd name="connsiteX871" fmla="*/ 2655163 w 3192387"/>
              <a:gd name="connsiteY871" fmla="*/ 28609 h 131997"/>
              <a:gd name="connsiteX872" fmla="*/ 2657335 w 3192387"/>
              <a:gd name="connsiteY872" fmla="*/ 39835 h 131997"/>
              <a:gd name="connsiteX873" fmla="*/ 2707853 w 3192387"/>
              <a:gd name="connsiteY873" fmla="*/ 110632 h 131997"/>
              <a:gd name="connsiteX874" fmla="*/ 2707853 w 3192387"/>
              <a:gd name="connsiteY874" fmla="*/ 123126 h 131997"/>
              <a:gd name="connsiteX875" fmla="*/ 2682865 w 3192387"/>
              <a:gd name="connsiteY875" fmla="*/ 123126 h 131997"/>
              <a:gd name="connsiteX876" fmla="*/ 2642125 w 3192387"/>
              <a:gd name="connsiteY876" fmla="*/ 112986 h 131997"/>
              <a:gd name="connsiteX877" fmla="*/ 2647196 w 3192387"/>
              <a:gd name="connsiteY877" fmla="*/ 102846 h 131997"/>
              <a:gd name="connsiteX878" fmla="*/ 2682865 w 3192387"/>
              <a:gd name="connsiteY878" fmla="*/ 110813 h 131997"/>
              <a:gd name="connsiteX879" fmla="*/ 2707853 w 3192387"/>
              <a:gd name="connsiteY879" fmla="*/ 110813 h 131997"/>
              <a:gd name="connsiteX880" fmla="*/ 2704956 w 3192387"/>
              <a:gd name="connsiteY880" fmla="*/ 63736 h 131997"/>
              <a:gd name="connsiteX881" fmla="*/ 2653533 w 3192387"/>
              <a:gd name="connsiteY881" fmla="*/ 72789 h 131997"/>
              <a:gd name="connsiteX882" fmla="*/ 2650092 w 3192387"/>
              <a:gd name="connsiteY882" fmla="*/ 61563 h 131997"/>
              <a:gd name="connsiteX883" fmla="*/ 2702783 w 3192387"/>
              <a:gd name="connsiteY883" fmla="*/ 51967 h 131997"/>
              <a:gd name="connsiteX884" fmla="*/ 2704956 w 3192387"/>
              <a:gd name="connsiteY884" fmla="*/ 63917 h 131997"/>
              <a:gd name="connsiteX885" fmla="*/ 2680150 w 3192387"/>
              <a:gd name="connsiteY885" fmla="*/ 12856 h 131997"/>
              <a:gd name="connsiteX886" fmla="*/ 2702240 w 3192387"/>
              <a:gd name="connsiteY886" fmla="*/ 27522 h 131997"/>
              <a:gd name="connsiteX887" fmla="*/ 2697170 w 3192387"/>
              <a:gd name="connsiteY887" fmla="*/ 35489 h 131997"/>
              <a:gd name="connsiteX888" fmla="*/ 2675080 w 3192387"/>
              <a:gd name="connsiteY888" fmla="*/ 20823 h 131997"/>
              <a:gd name="connsiteX889" fmla="*/ 2680150 w 3192387"/>
              <a:gd name="connsiteY889" fmla="*/ 12856 h 131997"/>
              <a:gd name="connsiteX890" fmla="*/ 2691376 w 3192387"/>
              <a:gd name="connsiteY890" fmla="*/ 1630 h 131997"/>
              <a:gd name="connsiteX891" fmla="*/ 2713466 w 3192387"/>
              <a:gd name="connsiteY891" fmla="*/ 16296 h 131997"/>
              <a:gd name="connsiteX892" fmla="*/ 2708396 w 3192387"/>
              <a:gd name="connsiteY892" fmla="*/ 24263 h 131997"/>
              <a:gd name="connsiteX893" fmla="*/ 2686306 w 3192387"/>
              <a:gd name="connsiteY893" fmla="*/ 9597 h 131997"/>
              <a:gd name="connsiteX894" fmla="*/ 2691376 w 3192387"/>
              <a:gd name="connsiteY894" fmla="*/ 1630 h 131997"/>
              <a:gd name="connsiteX895" fmla="*/ 2733745 w 3192387"/>
              <a:gd name="connsiteY895" fmla="*/ 70073 h 131997"/>
              <a:gd name="connsiteX896" fmla="*/ 2739358 w 3192387"/>
              <a:gd name="connsiteY896" fmla="*/ 12856 h 131997"/>
              <a:gd name="connsiteX897" fmla="*/ 2750042 w 3192387"/>
              <a:gd name="connsiteY897" fmla="*/ 15753 h 131997"/>
              <a:gd name="connsiteX898" fmla="*/ 2750584 w 3192387"/>
              <a:gd name="connsiteY898" fmla="*/ 20823 h 131997"/>
              <a:gd name="connsiteX899" fmla="*/ 2745515 w 3192387"/>
              <a:gd name="connsiteY899" fmla="*/ 70073 h 131997"/>
              <a:gd name="connsiteX900" fmla="*/ 2750042 w 3192387"/>
              <a:gd name="connsiteY900" fmla="*/ 113167 h 131997"/>
              <a:gd name="connsiteX901" fmla="*/ 2737548 w 3192387"/>
              <a:gd name="connsiteY901" fmla="*/ 115340 h 131997"/>
              <a:gd name="connsiteX902" fmla="*/ 2733565 w 3192387"/>
              <a:gd name="connsiteY902" fmla="*/ 70073 h 131997"/>
              <a:gd name="connsiteX903" fmla="*/ 2733565 w 3192387"/>
              <a:gd name="connsiteY903" fmla="*/ 70073 h 131997"/>
              <a:gd name="connsiteX904" fmla="*/ 2818123 w 3192387"/>
              <a:gd name="connsiteY904" fmla="*/ 71703 h 131997"/>
              <a:gd name="connsiteX905" fmla="*/ 2798930 w 3192387"/>
              <a:gd name="connsiteY905" fmla="*/ 128196 h 131997"/>
              <a:gd name="connsiteX906" fmla="*/ 2786979 w 3192387"/>
              <a:gd name="connsiteY906" fmla="*/ 121315 h 131997"/>
              <a:gd name="connsiteX907" fmla="*/ 2806716 w 3192387"/>
              <a:gd name="connsiteY907" fmla="*/ 69168 h 131997"/>
              <a:gd name="connsiteX908" fmla="*/ 2806716 w 3192387"/>
              <a:gd name="connsiteY908" fmla="*/ 53234 h 131997"/>
              <a:gd name="connsiteX909" fmla="*/ 2765976 w 3192387"/>
              <a:gd name="connsiteY909" fmla="*/ 54863 h 131997"/>
              <a:gd name="connsiteX910" fmla="*/ 2765976 w 3192387"/>
              <a:gd name="connsiteY910" fmla="*/ 42370 h 131997"/>
              <a:gd name="connsiteX911" fmla="*/ 2806716 w 3192387"/>
              <a:gd name="connsiteY911" fmla="*/ 41283 h 131997"/>
              <a:gd name="connsiteX912" fmla="*/ 2806716 w 3192387"/>
              <a:gd name="connsiteY912" fmla="*/ 6700 h 131997"/>
              <a:gd name="connsiteX913" fmla="*/ 2816855 w 3192387"/>
              <a:gd name="connsiteY913" fmla="*/ 6700 h 131997"/>
              <a:gd name="connsiteX914" fmla="*/ 2817942 w 3192387"/>
              <a:gd name="connsiteY914" fmla="*/ 11227 h 131997"/>
              <a:gd name="connsiteX915" fmla="*/ 2817942 w 3192387"/>
              <a:gd name="connsiteY915" fmla="*/ 40559 h 131997"/>
              <a:gd name="connsiteX916" fmla="*/ 2844558 w 3192387"/>
              <a:gd name="connsiteY916" fmla="*/ 37119 h 131997"/>
              <a:gd name="connsiteX917" fmla="*/ 2846188 w 3192387"/>
              <a:gd name="connsiteY917" fmla="*/ 49069 h 131997"/>
              <a:gd name="connsiteX918" fmla="*/ 2817942 w 3192387"/>
              <a:gd name="connsiteY918" fmla="*/ 51967 h 131997"/>
              <a:gd name="connsiteX919" fmla="*/ 2817942 w 3192387"/>
              <a:gd name="connsiteY919" fmla="*/ 71160 h 131997"/>
              <a:gd name="connsiteX920" fmla="*/ 2932919 w 3192387"/>
              <a:gd name="connsiteY920" fmla="*/ 11770 h 131997"/>
              <a:gd name="connsiteX921" fmla="*/ 2942516 w 3192387"/>
              <a:gd name="connsiteY921" fmla="*/ 24807 h 131997"/>
              <a:gd name="connsiteX922" fmla="*/ 2958992 w 3192387"/>
              <a:gd name="connsiteY922" fmla="*/ 7786 h 131997"/>
              <a:gd name="connsiteX923" fmla="*/ 2968589 w 3192387"/>
              <a:gd name="connsiteY923" fmla="*/ 15210 h 131997"/>
              <a:gd name="connsiteX924" fmla="*/ 2966417 w 3192387"/>
              <a:gd name="connsiteY924" fmla="*/ 16840 h 131997"/>
              <a:gd name="connsiteX925" fmla="*/ 2948852 w 3192387"/>
              <a:gd name="connsiteY925" fmla="*/ 32049 h 131997"/>
              <a:gd name="connsiteX926" fmla="*/ 2953923 w 3192387"/>
              <a:gd name="connsiteY926" fmla="*/ 37119 h 131997"/>
              <a:gd name="connsiteX927" fmla="*/ 2973659 w 3192387"/>
              <a:gd name="connsiteY927" fmla="*/ 20099 h 131997"/>
              <a:gd name="connsiteX928" fmla="*/ 2982712 w 3192387"/>
              <a:gd name="connsiteY928" fmla="*/ 27522 h 131997"/>
              <a:gd name="connsiteX929" fmla="*/ 2980539 w 3192387"/>
              <a:gd name="connsiteY929" fmla="*/ 29152 h 131997"/>
              <a:gd name="connsiteX930" fmla="*/ 2960803 w 3192387"/>
              <a:gd name="connsiteY930" fmla="*/ 42732 h 131997"/>
              <a:gd name="connsiteX931" fmla="*/ 2991404 w 3192387"/>
              <a:gd name="connsiteY931" fmla="*/ 58666 h 131997"/>
              <a:gd name="connsiteX932" fmla="*/ 2986877 w 3192387"/>
              <a:gd name="connsiteY932" fmla="*/ 71703 h 131997"/>
              <a:gd name="connsiteX933" fmla="*/ 2950120 w 3192387"/>
              <a:gd name="connsiteY933" fmla="*/ 48526 h 131997"/>
              <a:gd name="connsiteX934" fmla="*/ 2950120 w 3192387"/>
              <a:gd name="connsiteY934" fmla="*/ 56493 h 131997"/>
              <a:gd name="connsiteX935" fmla="*/ 2904311 w 3192387"/>
              <a:gd name="connsiteY935" fmla="*/ 56493 h 131997"/>
              <a:gd name="connsiteX936" fmla="*/ 2904311 w 3192387"/>
              <a:gd name="connsiteY936" fmla="*/ 49613 h 131997"/>
              <a:gd name="connsiteX937" fmla="*/ 2867554 w 3192387"/>
              <a:gd name="connsiteY937" fmla="*/ 73332 h 131997"/>
              <a:gd name="connsiteX938" fmla="*/ 2861398 w 3192387"/>
              <a:gd name="connsiteY938" fmla="*/ 61382 h 131997"/>
              <a:gd name="connsiteX939" fmla="*/ 2893085 w 3192387"/>
              <a:gd name="connsiteY939" fmla="*/ 43818 h 131997"/>
              <a:gd name="connsiteX940" fmla="*/ 2876064 w 3192387"/>
              <a:gd name="connsiteY940" fmla="*/ 32592 h 131997"/>
              <a:gd name="connsiteX941" fmla="*/ 2884574 w 3192387"/>
              <a:gd name="connsiteY941" fmla="*/ 21909 h 131997"/>
              <a:gd name="connsiteX942" fmla="*/ 2902681 w 3192387"/>
              <a:gd name="connsiteY942" fmla="*/ 35489 h 131997"/>
              <a:gd name="connsiteX943" fmla="*/ 2918615 w 3192387"/>
              <a:gd name="connsiteY943" fmla="*/ 16296 h 131997"/>
              <a:gd name="connsiteX944" fmla="*/ 2885298 w 3192387"/>
              <a:gd name="connsiteY944" fmla="*/ 16296 h 131997"/>
              <a:gd name="connsiteX945" fmla="*/ 2885298 w 3192387"/>
              <a:gd name="connsiteY945" fmla="*/ 5614 h 131997"/>
              <a:gd name="connsiteX946" fmla="*/ 2924409 w 3192387"/>
              <a:gd name="connsiteY946" fmla="*/ 5614 h 131997"/>
              <a:gd name="connsiteX947" fmla="*/ 2926582 w 3192387"/>
              <a:gd name="connsiteY947" fmla="*/ 1087 h 131997"/>
              <a:gd name="connsiteX948" fmla="*/ 2936178 w 3192387"/>
              <a:gd name="connsiteY948" fmla="*/ 7243 h 131997"/>
              <a:gd name="connsiteX949" fmla="*/ 2934549 w 3192387"/>
              <a:gd name="connsiteY949" fmla="*/ 10140 h 131997"/>
              <a:gd name="connsiteX950" fmla="*/ 2933462 w 3192387"/>
              <a:gd name="connsiteY950" fmla="*/ 11770 h 131997"/>
              <a:gd name="connsiteX951" fmla="*/ 2964605 w 3192387"/>
              <a:gd name="connsiteY951" fmla="*/ 65547 h 131997"/>
              <a:gd name="connsiteX952" fmla="*/ 2964605 w 3192387"/>
              <a:gd name="connsiteY952" fmla="*/ 100130 h 131997"/>
              <a:gd name="connsiteX953" fmla="*/ 2953379 w 3192387"/>
              <a:gd name="connsiteY953" fmla="*/ 100130 h 131997"/>
              <a:gd name="connsiteX954" fmla="*/ 2947223 w 3192387"/>
              <a:gd name="connsiteY954" fmla="*/ 116607 h 131997"/>
              <a:gd name="connsiteX955" fmla="*/ 2984523 w 3192387"/>
              <a:gd name="connsiteY955" fmla="*/ 116607 h 131997"/>
              <a:gd name="connsiteX956" fmla="*/ 2984523 w 3192387"/>
              <a:gd name="connsiteY956" fmla="*/ 127290 h 131997"/>
              <a:gd name="connsiteX957" fmla="*/ 2869003 w 3192387"/>
              <a:gd name="connsiteY957" fmla="*/ 127290 h 131997"/>
              <a:gd name="connsiteX958" fmla="*/ 2869003 w 3192387"/>
              <a:gd name="connsiteY958" fmla="*/ 116607 h 131997"/>
              <a:gd name="connsiteX959" fmla="*/ 2905216 w 3192387"/>
              <a:gd name="connsiteY959" fmla="*/ 116607 h 131997"/>
              <a:gd name="connsiteX960" fmla="*/ 2900145 w 3192387"/>
              <a:gd name="connsiteY960" fmla="*/ 100130 h 131997"/>
              <a:gd name="connsiteX961" fmla="*/ 2889463 w 3192387"/>
              <a:gd name="connsiteY961" fmla="*/ 100130 h 131997"/>
              <a:gd name="connsiteX962" fmla="*/ 2889463 w 3192387"/>
              <a:gd name="connsiteY962" fmla="*/ 65547 h 131997"/>
              <a:gd name="connsiteX963" fmla="*/ 2964786 w 3192387"/>
              <a:gd name="connsiteY963" fmla="*/ 65547 h 131997"/>
              <a:gd name="connsiteX964" fmla="*/ 2953379 w 3192387"/>
              <a:gd name="connsiteY964" fmla="*/ 91077 h 131997"/>
              <a:gd name="connsiteX965" fmla="*/ 2953379 w 3192387"/>
              <a:gd name="connsiteY965" fmla="*/ 74600 h 131997"/>
              <a:gd name="connsiteX966" fmla="*/ 2900689 w 3192387"/>
              <a:gd name="connsiteY966" fmla="*/ 74600 h 131997"/>
              <a:gd name="connsiteX967" fmla="*/ 2900689 w 3192387"/>
              <a:gd name="connsiteY967" fmla="*/ 91077 h 131997"/>
              <a:gd name="connsiteX968" fmla="*/ 2953379 w 3192387"/>
              <a:gd name="connsiteY968" fmla="*/ 91077 h 131997"/>
              <a:gd name="connsiteX969" fmla="*/ 2947223 w 3192387"/>
              <a:gd name="connsiteY969" fmla="*/ 45810 h 131997"/>
              <a:gd name="connsiteX970" fmla="*/ 2928030 w 3192387"/>
              <a:gd name="connsiteY970" fmla="*/ 21547 h 131997"/>
              <a:gd name="connsiteX971" fmla="*/ 2908294 w 3192387"/>
              <a:gd name="connsiteY971" fmla="*/ 45810 h 131997"/>
              <a:gd name="connsiteX972" fmla="*/ 2947405 w 3192387"/>
              <a:gd name="connsiteY972" fmla="*/ 45810 h 131997"/>
              <a:gd name="connsiteX973" fmla="*/ 2941067 w 3192387"/>
              <a:gd name="connsiteY973" fmla="*/ 100130 h 131997"/>
              <a:gd name="connsiteX974" fmla="*/ 2912278 w 3192387"/>
              <a:gd name="connsiteY974" fmla="*/ 100130 h 131997"/>
              <a:gd name="connsiteX975" fmla="*/ 2916804 w 3192387"/>
              <a:gd name="connsiteY975" fmla="*/ 116607 h 131997"/>
              <a:gd name="connsiteX976" fmla="*/ 2935997 w 3192387"/>
              <a:gd name="connsiteY976" fmla="*/ 116607 h 131997"/>
              <a:gd name="connsiteX977" fmla="*/ 2941067 w 3192387"/>
              <a:gd name="connsiteY977" fmla="*/ 100130 h 131997"/>
              <a:gd name="connsiteX978" fmla="*/ 3038481 w 3192387"/>
              <a:gd name="connsiteY978" fmla="*/ 130730 h 131997"/>
              <a:gd name="connsiteX979" fmla="*/ 3027255 w 3192387"/>
              <a:gd name="connsiteY979" fmla="*/ 130730 h 131997"/>
              <a:gd name="connsiteX980" fmla="*/ 3027255 w 3192387"/>
              <a:gd name="connsiteY980" fmla="*/ 68987 h 131997"/>
              <a:gd name="connsiteX981" fmla="*/ 3012045 w 3192387"/>
              <a:gd name="connsiteY981" fmla="*/ 95603 h 131997"/>
              <a:gd name="connsiteX982" fmla="*/ 3004078 w 3192387"/>
              <a:gd name="connsiteY982" fmla="*/ 85464 h 131997"/>
              <a:gd name="connsiteX983" fmla="*/ 3026711 w 3192387"/>
              <a:gd name="connsiteY983" fmla="*/ 39110 h 131997"/>
              <a:gd name="connsiteX984" fmla="*/ 3006975 w 3192387"/>
              <a:gd name="connsiteY984" fmla="*/ 39110 h 131997"/>
              <a:gd name="connsiteX985" fmla="*/ 3006975 w 3192387"/>
              <a:gd name="connsiteY985" fmla="*/ 28428 h 131997"/>
              <a:gd name="connsiteX986" fmla="*/ 3027255 w 3192387"/>
              <a:gd name="connsiteY986" fmla="*/ 28428 h 131997"/>
              <a:gd name="connsiteX987" fmla="*/ 3027255 w 3192387"/>
              <a:gd name="connsiteY987" fmla="*/ 724 h 131997"/>
              <a:gd name="connsiteX988" fmla="*/ 3037938 w 3192387"/>
              <a:gd name="connsiteY988" fmla="*/ 724 h 131997"/>
              <a:gd name="connsiteX989" fmla="*/ 3038481 w 3192387"/>
              <a:gd name="connsiteY989" fmla="*/ 4165 h 131997"/>
              <a:gd name="connsiteX990" fmla="*/ 3038481 w 3192387"/>
              <a:gd name="connsiteY990" fmla="*/ 28428 h 131997"/>
              <a:gd name="connsiteX991" fmla="*/ 3053147 w 3192387"/>
              <a:gd name="connsiteY991" fmla="*/ 28428 h 131997"/>
              <a:gd name="connsiteX992" fmla="*/ 3053147 w 3192387"/>
              <a:gd name="connsiteY992" fmla="*/ 39110 h 131997"/>
              <a:gd name="connsiteX993" fmla="*/ 3038481 w 3192387"/>
              <a:gd name="connsiteY993" fmla="*/ 39110 h 131997"/>
              <a:gd name="connsiteX994" fmla="*/ 3038481 w 3192387"/>
              <a:gd name="connsiteY994" fmla="*/ 58847 h 131997"/>
              <a:gd name="connsiteX995" fmla="*/ 3058217 w 3192387"/>
              <a:gd name="connsiteY995" fmla="*/ 76410 h 131997"/>
              <a:gd name="connsiteX996" fmla="*/ 3050251 w 3192387"/>
              <a:gd name="connsiteY996" fmla="*/ 87094 h 131997"/>
              <a:gd name="connsiteX997" fmla="*/ 3038299 w 3192387"/>
              <a:gd name="connsiteY997" fmla="*/ 72427 h 131997"/>
              <a:gd name="connsiteX998" fmla="*/ 3038299 w 3192387"/>
              <a:gd name="connsiteY998" fmla="*/ 130730 h 131997"/>
              <a:gd name="connsiteX999" fmla="*/ 3093887 w 3192387"/>
              <a:gd name="connsiteY999" fmla="*/ 105743 h 131997"/>
              <a:gd name="connsiteX1000" fmla="*/ 3054233 w 3192387"/>
              <a:gd name="connsiteY1000" fmla="*/ 131274 h 131997"/>
              <a:gd name="connsiteX1001" fmla="*/ 3049164 w 3192387"/>
              <a:gd name="connsiteY1001" fmla="*/ 118780 h 131997"/>
              <a:gd name="connsiteX1002" fmla="*/ 3085920 w 3192387"/>
              <a:gd name="connsiteY1002" fmla="*/ 97233 h 131997"/>
              <a:gd name="connsiteX1003" fmla="*/ 3071254 w 3192387"/>
              <a:gd name="connsiteY1003" fmla="*/ 74600 h 131997"/>
              <a:gd name="connsiteX1004" fmla="*/ 3080307 w 3192387"/>
              <a:gd name="connsiteY1004" fmla="*/ 68443 h 131997"/>
              <a:gd name="connsiteX1005" fmla="*/ 3092801 w 3192387"/>
              <a:gd name="connsiteY1005" fmla="*/ 87637 h 131997"/>
              <a:gd name="connsiteX1006" fmla="*/ 3103484 w 3192387"/>
              <a:gd name="connsiteY1006" fmla="*/ 63917 h 131997"/>
              <a:gd name="connsiteX1007" fmla="*/ 3115434 w 3192387"/>
              <a:gd name="connsiteY1007" fmla="*/ 70073 h 131997"/>
              <a:gd name="connsiteX1008" fmla="*/ 3113261 w 3192387"/>
              <a:gd name="connsiteY1008" fmla="*/ 73514 h 131997"/>
              <a:gd name="connsiteX1009" fmla="*/ 3100768 w 3192387"/>
              <a:gd name="connsiteY1009" fmla="*/ 96147 h 131997"/>
              <a:gd name="connsiteX1010" fmla="*/ 3136438 w 3192387"/>
              <a:gd name="connsiteY1010" fmla="*/ 115340 h 131997"/>
              <a:gd name="connsiteX1011" fmla="*/ 3129558 w 3192387"/>
              <a:gd name="connsiteY1011" fmla="*/ 127834 h 131997"/>
              <a:gd name="connsiteX1012" fmla="*/ 3093887 w 3192387"/>
              <a:gd name="connsiteY1012" fmla="*/ 105743 h 131997"/>
              <a:gd name="connsiteX1013" fmla="*/ 3093887 w 3192387"/>
              <a:gd name="connsiteY1013" fmla="*/ 105743 h 131997"/>
              <a:gd name="connsiteX1014" fmla="*/ 3087731 w 3192387"/>
              <a:gd name="connsiteY1014" fmla="*/ 50337 h 131997"/>
              <a:gd name="connsiteX1015" fmla="*/ 3085558 w 3192387"/>
              <a:gd name="connsiteY1015" fmla="*/ 53234 h 131997"/>
              <a:gd name="connsiteX1016" fmla="*/ 3060571 w 3192387"/>
              <a:gd name="connsiteY1016" fmla="*/ 71884 h 131997"/>
              <a:gd name="connsiteX1017" fmla="*/ 3053147 w 3192387"/>
              <a:gd name="connsiteY1017" fmla="*/ 61201 h 131997"/>
              <a:gd name="connsiteX1018" fmla="*/ 3079221 w 3192387"/>
              <a:gd name="connsiteY1018" fmla="*/ 42008 h 131997"/>
              <a:gd name="connsiteX1019" fmla="*/ 3087731 w 3192387"/>
              <a:gd name="connsiteY1019" fmla="*/ 50518 h 131997"/>
              <a:gd name="connsiteX1020" fmla="*/ 3061114 w 3192387"/>
              <a:gd name="connsiteY1020" fmla="*/ 35127 h 131997"/>
              <a:gd name="connsiteX1021" fmla="*/ 3061114 w 3192387"/>
              <a:gd name="connsiteY1021" fmla="*/ 24444 h 131997"/>
              <a:gd name="connsiteX1022" fmla="*/ 3088274 w 3192387"/>
              <a:gd name="connsiteY1022" fmla="*/ 24444 h 131997"/>
              <a:gd name="connsiteX1023" fmla="*/ 3088274 w 3192387"/>
              <a:gd name="connsiteY1023" fmla="*/ 724 h 131997"/>
              <a:gd name="connsiteX1024" fmla="*/ 3098957 w 3192387"/>
              <a:gd name="connsiteY1024" fmla="*/ 724 h 131997"/>
              <a:gd name="connsiteX1025" fmla="*/ 3099500 w 3192387"/>
              <a:gd name="connsiteY1025" fmla="*/ 4165 h 131997"/>
              <a:gd name="connsiteX1026" fmla="*/ 3099500 w 3192387"/>
              <a:gd name="connsiteY1026" fmla="*/ 24444 h 131997"/>
              <a:gd name="connsiteX1027" fmla="*/ 3131731 w 3192387"/>
              <a:gd name="connsiteY1027" fmla="*/ 24444 h 131997"/>
              <a:gd name="connsiteX1028" fmla="*/ 3131731 w 3192387"/>
              <a:gd name="connsiteY1028" fmla="*/ 35127 h 131997"/>
              <a:gd name="connsiteX1029" fmla="*/ 3060933 w 3192387"/>
              <a:gd name="connsiteY1029" fmla="*/ 35127 h 131997"/>
              <a:gd name="connsiteX1030" fmla="*/ 3107467 w 3192387"/>
              <a:gd name="connsiteY1030" fmla="*/ 40740 h 131997"/>
              <a:gd name="connsiteX1031" fmla="*/ 3134084 w 3192387"/>
              <a:gd name="connsiteY1031" fmla="*/ 58847 h 131997"/>
              <a:gd name="connsiteX1032" fmla="*/ 3126118 w 3192387"/>
              <a:gd name="connsiteY1032" fmla="*/ 68987 h 131997"/>
              <a:gd name="connsiteX1033" fmla="*/ 3101130 w 3192387"/>
              <a:gd name="connsiteY1033" fmla="*/ 50880 h 131997"/>
              <a:gd name="connsiteX1034" fmla="*/ 3107286 w 3192387"/>
              <a:gd name="connsiteY1034" fmla="*/ 40740 h 131997"/>
              <a:gd name="connsiteX1035" fmla="*/ 3192387 w 3192387"/>
              <a:gd name="connsiteY1035" fmla="*/ 53777 h 131997"/>
              <a:gd name="connsiteX1036" fmla="*/ 3192387 w 3192387"/>
              <a:gd name="connsiteY1036" fmla="*/ 78040 h 131997"/>
              <a:gd name="connsiteX1037" fmla="*/ 3168125 w 3192387"/>
              <a:gd name="connsiteY1037" fmla="*/ 78040 h 131997"/>
              <a:gd name="connsiteX1038" fmla="*/ 3168125 w 3192387"/>
              <a:gd name="connsiteY1038" fmla="*/ 53777 h 131997"/>
              <a:gd name="connsiteX1039" fmla="*/ 3192387 w 3192387"/>
              <a:gd name="connsiteY1039" fmla="*/ 53777 h 1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Lst>
            <a:rect l="l" t="t" r="r" b="b"/>
            <a:pathLst>
              <a:path w="3192387" h="131997">
                <a:moveTo>
                  <a:pt x="24263" y="53234"/>
                </a:moveTo>
                <a:lnTo>
                  <a:pt x="24263" y="77497"/>
                </a:lnTo>
                <a:lnTo>
                  <a:pt x="0" y="77497"/>
                </a:lnTo>
                <a:lnTo>
                  <a:pt x="0" y="53234"/>
                </a:lnTo>
                <a:lnTo>
                  <a:pt x="24263" y="53234"/>
                </a:lnTo>
                <a:close/>
                <a:moveTo>
                  <a:pt x="64460" y="102484"/>
                </a:moveTo>
                <a:cubicBezTo>
                  <a:pt x="63011" y="106649"/>
                  <a:pt x="61563" y="106830"/>
                  <a:pt x="60477" y="103027"/>
                </a:cubicBezTo>
                <a:lnTo>
                  <a:pt x="57036" y="91801"/>
                </a:lnTo>
                <a:lnTo>
                  <a:pt x="88723" y="90715"/>
                </a:lnTo>
                <a:lnTo>
                  <a:pt x="88723" y="80575"/>
                </a:lnTo>
                <a:lnTo>
                  <a:pt x="92706" y="81118"/>
                </a:lnTo>
                <a:lnTo>
                  <a:pt x="102303" y="71522"/>
                </a:lnTo>
                <a:lnTo>
                  <a:pt x="79126" y="71522"/>
                </a:lnTo>
                <a:cubicBezTo>
                  <a:pt x="72789" y="76410"/>
                  <a:pt x="66090" y="80394"/>
                  <a:pt x="59390" y="83472"/>
                </a:cubicBezTo>
                <a:lnTo>
                  <a:pt x="53777" y="72789"/>
                </a:lnTo>
                <a:cubicBezTo>
                  <a:pt x="66270" y="67538"/>
                  <a:pt x="77677" y="59934"/>
                  <a:pt x="88361" y="50156"/>
                </a:cubicBezTo>
                <a:lnTo>
                  <a:pt x="56674" y="50156"/>
                </a:lnTo>
                <a:lnTo>
                  <a:pt x="56674" y="41103"/>
                </a:lnTo>
                <a:lnTo>
                  <a:pt x="82748" y="41103"/>
                </a:lnTo>
                <a:lnTo>
                  <a:pt x="82748" y="28609"/>
                </a:lnTo>
                <a:lnTo>
                  <a:pt x="63555" y="28609"/>
                </a:lnTo>
                <a:lnTo>
                  <a:pt x="63555" y="19556"/>
                </a:lnTo>
                <a:lnTo>
                  <a:pt x="82748" y="19556"/>
                </a:lnTo>
                <a:lnTo>
                  <a:pt x="82748" y="906"/>
                </a:lnTo>
                <a:lnTo>
                  <a:pt x="91801" y="906"/>
                </a:lnTo>
                <a:cubicBezTo>
                  <a:pt x="94879" y="1268"/>
                  <a:pt x="95060" y="2354"/>
                  <a:pt x="92344" y="4346"/>
                </a:cubicBezTo>
                <a:lnTo>
                  <a:pt x="92344" y="19556"/>
                </a:lnTo>
                <a:lnTo>
                  <a:pt x="108278" y="19556"/>
                </a:lnTo>
                <a:lnTo>
                  <a:pt x="108278" y="25169"/>
                </a:lnTo>
                <a:cubicBezTo>
                  <a:pt x="112443" y="18831"/>
                  <a:pt x="116245" y="11770"/>
                  <a:pt x="119504" y="4165"/>
                </a:cubicBezTo>
                <a:lnTo>
                  <a:pt x="128014" y="9778"/>
                </a:lnTo>
                <a:cubicBezTo>
                  <a:pt x="131092" y="11227"/>
                  <a:pt x="130911" y="12494"/>
                  <a:pt x="127471" y="13218"/>
                </a:cubicBezTo>
                <a:cubicBezTo>
                  <a:pt x="124030" y="20823"/>
                  <a:pt x="118056" y="30057"/>
                  <a:pt x="109364" y="40921"/>
                </a:cubicBezTo>
                <a:lnTo>
                  <a:pt x="124030" y="40921"/>
                </a:lnTo>
                <a:lnTo>
                  <a:pt x="124030" y="49975"/>
                </a:lnTo>
                <a:lnTo>
                  <a:pt x="102483" y="49975"/>
                </a:lnTo>
                <a:cubicBezTo>
                  <a:pt x="98682" y="54139"/>
                  <a:pt x="94336" y="58304"/>
                  <a:pt x="89447" y="62468"/>
                </a:cubicBezTo>
                <a:lnTo>
                  <a:pt x="108097" y="62468"/>
                </a:lnTo>
                <a:lnTo>
                  <a:pt x="109726" y="59571"/>
                </a:lnTo>
                <a:lnTo>
                  <a:pt x="118237" y="68081"/>
                </a:lnTo>
                <a:cubicBezTo>
                  <a:pt x="120047" y="71160"/>
                  <a:pt x="119504" y="72246"/>
                  <a:pt x="116607" y="71522"/>
                </a:cubicBezTo>
                <a:lnTo>
                  <a:pt x="98500" y="84558"/>
                </a:lnTo>
                <a:lnTo>
                  <a:pt x="98500" y="90171"/>
                </a:lnTo>
                <a:cubicBezTo>
                  <a:pt x="106467" y="89447"/>
                  <a:pt x="116245" y="88180"/>
                  <a:pt x="127833" y="86188"/>
                </a:cubicBezTo>
                <a:lnTo>
                  <a:pt x="127833" y="95784"/>
                </a:lnTo>
                <a:cubicBezTo>
                  <a:pt x="114616" y="97595"/>
                  <a:pt x="104837" y="99044"/>
                  <a:pt x="98500" y="99768"/>
                </a:cubicBezTo>
                <a:lnTo>
                  <a:pt x="98500" y="120047"/>
                </a:lnTo>
                <a:cubicBezTo>
                  <a:pt x="98500" y="126023"/>
                  <a:pt x="95965" y="129101"/>
                  <a:pt x="91077" y="129101"/>
                </a:cubicBezTo>
                <a:lnTo>
                  <a:pt x="77497" y="129101"/>
                </a:lnTo>
                <a:lnTo>
                  <a:pt x="75323" y="118418"/>
                </a:lnTo>
                <a:lnTo>
                  <a:pt x="86550" y="118418"/>
                </a:lnTo>
                <a:cubicBezTo>
                  <a:pt x="87998" y="118418"/>
                  <a:pt x="88723" y="117693"/>
                  <a:pt x="88723" y="116245"/>
                </a:cubicBezTo>
                <a:lnTo>
                  <a:pt x="88723" y="101036"/>
                </a:lnTo>
                <a:cubicBezTo>
                  <a:pt x="80756" y="101760"/>
                  <a:pt x="72608" y="102303"/>
                  <a:pt x="64460" y="102665"/>
                </a:cubicBezTo>
                <a:lnTo>
                  <a:pt x="64460" y="102665"/>
                </a:lnTo>
                <a:close/>
                <a:moveTo>
                  <a:pt x="96146" y="40740"/>
                </a:moveTo>
                <a:cubicBezTo>
                  <a:pt x="100311" y="35851"/>
                  <a:pt x="103571" y="31687"/>
                  <a:pt x="105743" y="28247"/>
                </a:cubicBezTo>
                <a:lnTo>
                  <a:pt x="92163" y="28247"/>
                </a:lnTo>
                <a:lnTo>
                  <a:pt x="92163" y="40740"/>
                </a:lnTo>
                <a:lnTo>
                  <a:pt x="96146" y="40740"/>
                </a:lnTo>
                <a:close/>
                <a:moveTo>
                  <a:pt x="150466" y="7967"/>
                </a:moveTo>
                <a:cubicBezTo>
                  <a:pt x="147750" y="18469"/>
                  <a:pt x="145758" y="26255"/>
                  <a:pt x="144311" y="31143"/>
                </a:cubicBezTo>
                <a:lnTo>
                  <a:pt x="183963" y="31143"/>
                </a:lnTo>
                <a:lnTo>
                  <a:pt x="183963" y="41827"/>
                </a:lnTo>
                <a:lnTo>
                  <a:pt x="174367" y="41827"/>
                </a:lnTo>
                <a:cubicBezTo>
                  <a:pt x="172557" y="59571"/>
                  <a:pt x="167487" y="76410"/>
                  <a:pt x="159701" y="92163"/>
                </a:cubicBezTo>
                <a:cubicBezTo>
                  <a:pt x="165676" y="101217"/>
                  <a:pt x="174549" y="109003"/>
                  <a:pt x="186317" y="115340"/>
                </a:cubicBezTo>
                <a:lnTo>
                  <a:pt x="178894" y="125480"/>
                </a:lnTo>
                <a:cubicBezTo>
                  <a:pt x="168392" y="118599"/>
                  <a:pt x="159882" y="110813"/>
                  <a:pt x="153364" y="101760"/>
                </a:cubicBezTo>
                <a:cubicBezTo>
                  <a:pt x="145035" y="112986"/>
                  <a:pt x="132722" y="122763"/>
                  <a:pt x="116607" y="130549"/>
                </a:cubicBezTo>
                <a:lnTo>
                  <a:pt x="109726" y="119142"/>
                </a:lnTo>
                <a:cubicBezTo>
                  <a:pt x="126384" y="111537"/>
                  <a:pt x="138335" y="102484"/>
                  <a:pt x="145940" y="91982"/>
                </a:cubicBezTo>
                <a:cubicBezTo>
                  <a:pt x="138697" y="78764"/>
                  <a:pt x="134714" y="67357"/>
                  <a:pt x="133446" y="57398"/>
                </a:cubicBezTo>
                <a:lnTo>
                  <a:pt x="124936" y="70978"/>
                </a:lnTo>
                <a:lnTo>
                  <a:pt x="118056" y="61925"/>
                </a:lnTo>
                <a:cubicBezTo>
                  <a:pt x="127833" y="47983"/>
                  <a:pt x="135257" y="27522"/>
                  <a:pt x="140145" y="724"/>
                </a:cubicBezTo>
                <a:lnTo>
                  <a:pt x="150829" y="4165"/>
                </a:lnTo>
                <a:cubicBezTo>
                  <a:pt x="153907" y="4889"/>
                  <a:pt x="153725" y="5976"/>
                  <a:pt x="150285" y="7605"/>
                </a:cubicBezTo>
                <a:lnTo>
                  <a:pt x="150285" y="7605"/>
                </a:lnTo>
                <a:close/>
                <a:moveTo>
                  <a:pt x="152096" y="82567"/>
                </a:moveTo>
                <a:cubicBezTo>
                  <a:pt x="157347" y="72427"/>
                  <a:pt x="161330" y="58847"/>
                  <a:pt x="164046" y="41827"/>
                </a:cubicBezTo>
                <a:lnTo>
                  <a:pt x="139784" y="41827"/>
                </a:lnTo>
                <a:cubicBezTo>
                  <a:pt x="140870" y="56493"/>
                  <a:pt x="145035" y="70073"/>
                  <a:pt x="152277" y="82567"/>
                </a:cubicBezTo>
                <a:lnTo>
                  <a:pt x="152277" y="82567"/>
                </a:lnTo>
                <a:close/>
                <a:moveTo>
                  <a:pt x="313970" y="78040"/>
                </a:moveTo>
                <a:cubicBezTo>
                  <a:pt x="310891" y="75324"/>
                  <a:pt x="307995" y="73151"/>
                  <a:pt x="304917" y="71160"/>
                </a:cubicBezTo>
                <a:lnTo>
                  <a:pt x="271600" y="72789"/>
                </a:lnTo>
                <a:lnTo>
                  <a:pt x="271600" y="88723"/>
                </a:lnTo>
                <a:lnTo>
                  <a:pt x="316324" y="88723"/>
                </a:lnTo>
                <a:lnTo>
                  <a:pt x="316324" y="99406"/>
                </a:lnTo>
                <a:lnTo>
                  <a:pt x="271600" y="99406"/>
                </a:lnTo>
                <a:lnTo>
                  <a:pt x="271600" y="115883"/>
                </a:lnTo>
                <a:lnTo>
                  <a:pt x="330447" y="115883"/>
                </a:lnTo>
                <a:lnTo>
                  <a:pt x="330447" y="126566"/>
                </a:lnTo>
                <a:lnTo>
                  <a:pt x="200803" y="126566"/>
                </a:lnTo>
                <a:lnTo>
                  <a:pt x="200803" y="115883"/>
                </a:lnTo>
                <a:lnTo>
                  <a:pt x="260193" y="115883"/>
                </a:lnTo>
                <a:lnTo>
                  <a:pt x="260193" y="99406"/>
                </a:lnTo>
                <a:lnTo>
                  <a:pt x="216012" y="99406"/>
                </a:lnTo>
                <a:lnTo>
                  <a:pt x="216012" y="88723"/>
                </a:lnTo>
                <a:lnTo>
                  <a:pt x="260193" y="88723"/>
                </a:lnTo>
                <a:lnTo>
                  <a:pt x="260193" y="73514"/>
                </a:lnTo>
                <a:lnTo>
                  <a:pt x="222893" y="74600"/>
                </a:lnTo>
                <a:cubicBezTo>
                  <a:pt x="221444" y="77678"/>
                  <a:pt x="219997" y="77859"/>
                  <a:pt x="218910" y="75143"/>
                </a:cubicBezTo>
                <a:lnTo>
                  <a:pt x="216012" y="63193"/>
                </a:lnTo>
                <a:lnTo>
                  <a:pt x="237017" y="63193"/>
                </a:lnTo>
                <a:lnTo>
                  <a:pt x="249510" y="45086"/>
                </a:lnTo>
                <a:lnTo>
                  <a:pt x="222893" y="45086"/>
                </a:lnTo>
                <a:lnTo>
                  <a:pt x="222893" y="36033"/>
                </a:lnTo>
                <a:lnTo>
                  <a:pt x="308900" y="36033"/>
                </a:lnTo>
                <a:lnTo>
                  <a:pt x="308900" y="45086"/>
                </a:lnTo>
                <a:lnTo>
                  <a:pt x="287897" y="45086"/>
                </a:lnTo>
                <a:cubicBezTo>
                  <a:pt x="300390" y="53415"/>
                  <a:pt x="311797" y="61563"/>
                  <a:pt x="322480" y="69349"/>
                </a:cubicBezTo>
                <a:lnTo>
                  <a:pt x="313970" y="77859"/>
                </a:lnTo>
                <a:close/>
                <a:moveTo>
                  <a:pt x="271600" y="0"/>
                </a:moveTo>
                <a:cubicBezTo>
                  <a:pt x="275403" y="724"/>
                  <a:pt x="275584" y="2173"/>
                  <a:pt x="272144" y="4527"/>
                </a:cubicBezTo>
                <a:lnTo>
                  <a:pt x="272144" y="14123"/>
                </a:lnTo>
                <a:lnTo>
                  <a:pt x="325920" y="14123"/>
                </a:lnTo>
                <a:lnTo>
                  <a:pt x="325920" y="44180"/>
                </a:lnTo>
                <a:lnTo>
                  <a:pt x="314694" y="44180"/>
                </a:lnTo>
                <a:lnTo>
                  <a:pt x="314694" y="24987"/>
                </a:lnTo>
                <a:lnTo>
                  <a:pt x="217280" y="24987"/>
                </a:lnTo>
                <a:lnTo>
                  <a:pt x="217280" y="44180"/>
                </a:lnTo>
                <a:lnTo>
                  <a:pt x="206054" y="44180"/>
                </a:lnTo>
                <a:lnTo>
                  <a:pt x="206054" y="14123"/>
                </a:lnTo>
                <a:lnTo>
                  <a:pt x="259288" y="14123"/>
                </a:lnTo>
                <a:lnTo>
                  <a:pt x="259288" y="0"/>
                </a:lnTo>
                <a:lnTo>
                  <a:pt x="271781" y="0"/>
                </a:lnTo>
                <a:close/>
                <a:moveTo>
                  <a:pt x="294233" y="62287"/>
                </a:moveTo>
                <a:cubicBezTo>
                  <a:pt x="289707" y="58847"/>
                  <a:pt x="284637" y="55407"/>
                  <a:pt x="279023" y="52147"/>
                </a:cubicBezTo>
                <a:lnTo>
                  <a:pt x="286448" y="45267"/>
                </a:lnTo>
                <a:lnTo>
                  <a:pt x="263271" y="45267"/>
                </a:lnTo>
                <a:lnTo>
                  <a:pt x="249691" y="63373"/>
                </a:lnTo>
                <a:lnTo>
                  <a:pt x="294415" y="62287"/>
                </a:lnTo>
                <a:lnTo>
                  <a:pt x="294415" y="62287"/>
                </a:lnTo>
                <a:close/>
                <a:moveTo>
                  <a:pt x="352537" y="115521"/>
                </a:moveTo>
                <a:cubicBezTo>
                  <a:pt x="365030" y="107554"/>
                  <a:pt x="375895" y="95241"/>
                  <a:pt x="385311" y="78221"/>
                </a:cubicBezTo>
                <a:cubicBezTo>
                  <a:pt x="377705" y="71340"/>
                  <a:pt x="371549" y="66452"/>
                  <a:pt x="366660" y="63555"/>
                </a:cubicBezTo>
                <a:cubicBezTo>
                  <a:pt x="363944" y="69892"/>
                  <a:pt x="360503" y="75867"/>
                  <a:pt x="355977" y="81118"/>
                </a:cubicBezTo>
                <a:lnTo>
                  <a:pt x="345837" y="73694"/>
                </a:lnTo>
                <a:cubicBezTo>
                  <a:pt x="358331" y="58304"/>
                  <a:pt x="366479" y="37481"/>
                  <a:pt x="370100" y="11407"/>
                </a:cubicBezTo>
                <a:lnTo>
                  <a:pt x="382050" y="14848"/>
                </a:lnTo>
                <a:cubicBezTo>
                  <a:pt x="383862" y="16296"/>
                  <a:pt x="383499" y="17745"/>
                  <a:pt x="380964" y="18831"/>
                </a:cubicBezTo>
                <a:lnTo>
                  <a:pt x="378791" y="29514"/>
                </a:lnTo>
                <a:lnTo>
                  <a:pt x="400338" y="29514"/>
                </a:lnTo>
                <a:lnTo>
                  <a:pt x="402511" y="27341"/>
                </a:lnTo>
                <a:lnTo>
                  <a:pt x="410478" y="34222"/>
                </a:lnTo>
                <a:cubicBezTo>
                  <a:pt x="411564" y="35308"/>
                  <a:pt x="411203" y="36395"/>
                  <a:pt x="409392" y="37662"/>
                </a:cubicBezTo>
                <a:cubicBezTo>
                  <a:pt x="403779" y="77678"/>
                  <a:pt x="387302" y="107011"/>
                  <a:pt x="360142" y="126023"/>
                </a:cubicBezTo>
                <a:lnTo>
                  <a:pt x="352718" y="115883"/>
                </a:lnTo>
                <a:close/>
                <a:moveTo>
                  <a:pt x="389837" y="66814"/>
                </a:moveTo>
                <a:cubicBezTo>
                  <a:pt x="393278" y="58123"/>
                  <a:pt x="395630" y="49250"/>
                  <a:pt x="397260" y="40197"/>
                </a:cubicBezTo>
                <a:lnTo>
                  <a:pt x="375713" y="40197"/>
                </a:lnTo>
                <a:lnTo>
                  <a:pt x="371187" y="52690"/>
                </a:lnTo>
                <a:cubicBezTo>
                  <a:pt x="376076" y="55769"/>
                  <a:pt x="382232" y="60477"/>
                  <a:pt x="389837" y="66814"/>
                </a:cubicBezTo>
                <a:lnTo>
                  <a:pt x="389837" y="66814"/>
                </a:lnTo>
                <a:close/>
                <a:moveTo>
                  <a:pt x="466247" y="91801"/>
                </a:moveTo>
                <a:cubicBezTo>
                  <a:pt x="455383" y="84196"/>
                  <a:pt x="447235" y="78040"/>
                  <a:pt x="441983" y="73151"/>
                </a:cubicBezTo>
                <a:lnTo>
                  <a:pt x="441983" y="128014"/>
                </a:lnTo>
                <a:lnTo>
                  <a:pt x="430757" y="128014"/>
                </a:lnTo>
                <a:lnTo>
                  <a:pt x="430757" y="61744"/>
                </a:lnTo>
                <a:cubicBezTo>
                  <a:pt x="423515" y="52690"/>
                  <a:pt x="417177" y="43275"/>
                  <a:pt x="411564" y="33497"/>
                </a:cubicBezTo>
                <a:lnTo>
                  <a:pt x="420618" y="26617"/>
                </a:lnTo>
                <a:cubicBezTo>
                  <a:pt x="424058" y="32592"/>
                  <a:pt x="427498" y="37843"/>
                  <a:pt x="430757" y="42551"/>
                </a:cubicBezTo>
                <a:lnTo>
                  <a:pt x="430757" y="3440"/>
                </a:lnTo>
                <a:lnTo>
                  <a:pt x="441441" y="3440"/>
                </a:lnTo>
                <a:cubicBezTo>
                  <a:pt x="444519" y="3803"/>
                  <a:pt x="444700" y="4889"/>
                  <a:pt x="441983" y="6881"/>
                </a:cubicBezTo>
                <a:lnTo>
                  <a:pt x="441983" y="55588"/>
                </a:lnTo>
                <a:cubicBezTo>
                  <a:pt x="444700" y="60839"/>
                  <a:pt x="455563" y="69168"/>
                  <a:pt x="474758" y="80575"/>
                </a:cubicBezTo>
                <a:lnTo>
                  <a:pt x="466247" y="91801"/>
                </a:lnTo>
                <a:close/>
                <a:moveTo>
                  <a:pt x="561851" y="11407"/>
                </a:moveTo>
                <a:cubicBezTo>
                  <a:pt x="564023" y="15572"/>
                  <a:pt x="567282" y="19917"/>
                  <a:pt x="571447" y="24444"/>
                </a:cubicBezTo>
                <a:lnTo>
                  <a:pt x="587924" y="7424"/>
                </a:lnTo>
                <a:lnTo>
                  <a:pt x="597520" y="14848"/>
                </a:lnTo>
                <a:cubicBezTo>
                  <a:pt x="598607" y="16658"/>
                  <a:pt x="597883" y="17383"/>
                  <a:pt x="595347" y="16477"/>
                </a:cubicBezTo>
                <a:lnTo>
                  <a:pt x="577783" y="31687"/>
                </a:lnTo>
                <a:lnTo>
                  <a:pt x="582854" y="36757"/>
                </a:lnTo>
                <a:lnTo>
                  <a:pt x="602591" y="19737"/>
                </a:lnTo>
                <a:lnTo>
                  <a:pt x="611644" y="27160"/>
                </a:lnTo>
                <a:cubicBezTo>
                  <a:pt x="613092" y="28971"/>
                  <a:pt x="612368" y="29695"/>
                  <a:pt x="609470" y="28790"/>
                </a:cubicBezTo>
                <a:lnTo>
                  <a:pt x="589734" y="42370"/>
                </a:lnTo>
                <a:cubicBezTo>
                  <a:pt x="598064" y="49613"/>
                  <a:pt x="608204" y="54863"/>
                  <a:pt x="620335" y="58304"/>
                </a:cubicBezTo>
                <a:lnTo>
                  <a:pt x="615808" y="71340"/>
                </a:lnTo>
                <a:cubicBezTo>
                  <a:pt x="602228" y="66452"/>
                  <a:pt x="589916" y="58666"/>
                  <a:pt x="579051" y="48164"/>
                </a:cubicBezTo>
                <a:lnTo>
                  <a:pt x="579051" y="56131"/>
                </a:lnTo>
                <a:lnTo>
                  <a:pt x="533242" y="56131"/>
                </a:lnTo>
                <a:lnTo>
                  <a:pt x="533242" y="49250"/>
                </a:lnTo>
                <a:cubicBezTo>
                  <a:pt x="522740" y="59390"/>
                  <a:pt x="510427" y="67357"/>
                  <a:pt x="496485" y="72970"/>
                </a:cubicBezTo>
                <a:lnTo>
                  <a:pt x="490329" y="61020"/>
                </a:lnTo>
                <a:cubicBezTo>
                  <a:pt x="503184" y="56855"/>
                  <a:pt x="513686" y="51061"/>
                  <a:pt x="522016" y="43456"/>
                </a:cubicBezTo>
                <a:cubicBezTo>
                  <a:pt x="516764" y="39292"/>
                  <a:pt x="511151" y="35489"/>
                  <a:pt x="504995" y="32230"/>
                </a:cubicBezTo>
                <a:lnTo>
                  <a:pt x="513505" y="21547"/>
                </a:lnTo>
                <a:cubicBezTo>
                  <a:pt x="519843" y="25712"/>
                  <a:pt x="525999" y="30238"/>
                  <a:pt x="531612" y="35127"/>
                </a:cubicBezTo>
                <a:cubicBezTo>
                  <a:pt x="537225" y="29876"/>
                  <a:pt x="542476" y="23358"/>
                  <a:pt x="547546" y="15934"/>
                </a:cubicBezTo>
                <a:lnTo>
                  <a:pt x="514230" y="15934"/>
                </a:lnTo>
                <a:lnTo>
                  <a:pt x="514230" y="5251"/>
                </a:lnTo>
                <a:lnTo>
                  <a:pt x="553340" y="5251"/>
                </a:lnTo>
                <a:lnTo>
                  <a:pt x="555513" y="724"/>
                </a:lnTo>
                <a:lnTo>
                  <a:pt x="565110" y="6881"/>
                </a:lnTo>
                <a:cubicBezTo>
                  <a:pt x="567282" y="8329"/>
                  <a:pt x="566739" y="9416"/>
                  <a:pt x="563480" y="9778"/>
                </a:cubicBezTo>
                <a:lnTo>
                  <a:pt x="562393" y="11407"/>
                </a:lnTo>
                <a:close/>
                <a:moveTo>
                  <a:pt x="593537" y="65184"/>
                </a:moveTo>
                <a:lnTo>
                  <a:pt x="593537" y="99768"/>
                </a:lnTo>
                <a:lnTo>
                  <a:pt x="582310" y="99768"/>
                </a:lnTo>
                <a:lnTo>
                  <a:pt x="576154" y="116245"/>
                </a:lnTo>
                <a:lnTo>
                  <a:pt x="613454" y="116245"/>
                </a:lnTo>
                <a:lnTo>
                  <a:pt x="613454" y="126928"/>
                </a:lnTo>
                <a:lnTo>
                  <a:pt x="497933" y="126928"/>
                </a:lnTo>
                <a:lnTo>
                  <a:pt x="497933" y="116245"/>
                </a:lnTo>
                <a:lnTo>
                  <a:pt x="534147" y="116245"/>
                </a:lnTo>
                <a:lnTo>
                  <a:pt x="529078" y="99768"/>
                </a:lnTo>
                <a:lnTo>
                  <a:pt x="518394" y="99768"/>
                </a:lnTo>
                <a:lnTo>
                  <a:pt x="518394" y="65184"/>
                </a:lnTo>
                <a:lnTo>
                  <a:pt x="593717" y="65184"/>
                </a:lnTo>
                <a:close/>
                <a:moveTo>
                  <a:pt x="582310" y="90715"/>
                </a:moveTo>
                <a:lnTo>
                  <a:pt x="582310" y="74237"/>
                </a:lnTo>
                <a:lnTo>
                  <a:pt x="529620" y="74237"/>
                </a:lnTo>
                <a:lnTo>
                  <a:pt x="529620" y="90715"/>
                </a:lnTo>
                <a:lnTo>
                  <a:pt x="582310" y="90715"/>
                </a:lnTo>
                <a:close/>
                <a:moveTo>
                  <a:pt x="576154" y="45448"/>
                </a:moveTo>
                <a:cubicBezTo>
                  <a:pt x="569818" y="39473"/>
                  <a:pt x="563298" y="31325"/>
                  <a:pt x="556961" y="21185"/>
                </a:cubicBezTo>
                <a:cubicBezTo>
                  <a:pt x="552435" y="30238"/>
                  <a:pt x="545917" y="38387"/>
                  <a:pt x="537225" y="45448"/>
                </a:cubicBezTo>
                <a:lnTo>
                  <a:pt x="576336" y="45448"/>
                </a:lnTo>
                <a:close/>
                <a:moveTo>
                  <a:pt x="569998" y="99768"/>
                </a:moveTo>
                <a:lnTo>
                  <a:pt x="541209" y="99768"/>
                </a:lnTo>
                <a:lnTo>
                  <a:pt x="545735" y="116245"/>
                </a:lnTo>
                <a:lnTo>
                  <a:pt x="564928" y="116245"/>
                </a:lnTo>
                <a:lnTo>
                  <a:pt x="569998" y="99768"/>
                </a:lnTo>
                <a:close/>
                <a:moveTo>
                  <a:pt x="667412" y="130369"/>
                </a:moveTo>
                <a:lnTo>
                  <a:pt x="656186" y="130369"/>
                </a:lnTo>
                <a:lnTo>
                  <a:pt x="656186" y="68624"/>
                </a:lnTo>
                <a:cubicBezTo>
                  <a:pt x="652745" y="77316"/>
                  <a:pt x="647676" y="86188"/>
                  <a:pt x="640977" y="95241"/>
                </a:cubicBezTo>
                <a:lnTo>
                  <a:pt x="633010" y="85102"/>
                </a:lnTo>
                <a:cubicBezTo>
                  <a:pt x="645141" y="70073"/>
                  <a:pt x="652564" y="54501"/>
                  <a:pt x="655643" y="38749"/>
                </a:cubicBezTo>
                <a:lnTo>
                  <a:pt x="635906" y="38749"/>
                </a:lnTo>
                <a:lnTo>
                  <a:pt x="635906" y="28066"/>
                </a:lnTo>
                <a:lnTo>
                  <a:pt x="656186" y="28066"/>
                </a:lnTo>
                <a:lnTo>
                  <a:pt x="656186" y="362"/>
                </a:lnTo>
                <a:lnTo>
                  <a:pt x="666869" y="362"/>
                </a:lnTo>
                <a:cubicBezTo>
                  <a:pt x="669947" y="724"/>
                  <a:pt x="670128" y="1811"/>
                  <a:pt x="667412" y="3803"/>
                </a:cubicBezTo>
                <a:lnTo>
                  <a:pt x="667412" y="28066"/>
                </a:lnTo>
                <a:lnTo>
                  <a:pt x="682078" y="28066"/>
                </a:lnTo>
                <a:lnTo>
                  <a:pt x="682078" y="38749"/>
                </a:lnTo>
                <a:lnTo>
                  <a:pt x="667412" y="38749"/>
                </a:lnTo>
                <a:lnTo>
                  <a:pt x="667412" y="58485"/>
                </a:lnTo>
                <a:cubicBezTo>
                  <a:pt x="676465" y="64822"/>
                  <a:pt x="682984" y="70797"/>
                  <a:pt x="687148" y="76048"/>
                </a:cubicBezTo>
                <a:lnTo>
                  <a:pt x="679181" y="86731"/>
                </a:lnTo>
                <a:cubicBezTo>
                  <a:pt x="675379" y="81480"/>
                  <a:pt x="671396" y="76591"/>
                  <a:pt x="667230" y="72065"/>
                </a:cubicBezTo>
                <a:lnTo>
                  <a:pt x="667230" y="130369"/>
                </a:lnTo>
                <a:close/>
                <a:moveTo>
                  <a:pt x="722818" y="105381"/>
                </a:moveTo>
                <a:cubicBezTo>
                  <a:pt x="715937" y="113348"/>
                  <a:pt x="702901" y="121858"/>
                  <a:pt x="683164" y="130911"/>
                </a:cubicBezTo>
                <a:lnTo>
                  <a:pt x="678095" y="118418"/>
                </a:lnTo>
                <a:cubicBezTo>
                  <a:pt x="694390" y="112443"/>
                  <a:pt x="706523" y="105200"/>
                  <a:pt x="714851" y="96871"/>
                </a:cubicBezTo>
                <a:cubicBezTo>
                  <a:pt x="709963" y="90533"/>
                  <a:pt x="705074" y="82929"/>
                  <a:pt x="700185" y="74237"/>
                </a:cubicBezTo>
                <a:lnTo>
                  <a:pt x="709238" y="68081"/>
                </a:lnTo>
                <a:cubicBezTo>
                  <a:pt x="714127" y="76773"/>
                  <a:pt x="718291" y="83110"/>
                  <a:pt x="721732" y="87274"/>
                </a:cubicBezTo>
                <a:cubicBezTo>
                  <a:pt x="723904" y="84558"/>
                  <a:pt x="727526" y="76773"/>
                  <a:pt x="732415" y="63555"/>
                </a:cubicBezTo>
                <a:lnTo>
                  <a:pt x="744365" y="69711"/>
                </a:lnTo>
                <a:cubicBezTo>
                  <a:pt x="746538" y="70797"/>
                  <a:pt x="745814" y="71884"/>
                  <a:pt x="742192" y="73151"/>
                </a:cubicBezTo>
                <a:cubicBezTo>
                  <a:pt x="738752" y="81480"/>
                  <a:pt x="734588" y="89085"/>
                  <a:pt x="729699" y="95784"/>
                </a:cubicBezTo>
                <a:cubicBezTo>
                  <a:pt x="737666" y="102122"/>
                  <a:pt x="749435" y="108640"/>
                  <a:pt x="765369" y="114977"/>
                </a:cubicBezTo>
                <a:lnTo>
                  <a:pt x="758489" y="127471"/>
                </a:lnTo>
                <a:cubicBezTo>
                  <a:pt x="741106" y="119504"/>
                  <a:pt x="729337" y="112262"/>
                  <a:pt x="722818" y="105381"/>
                </a:cubicBezTo>
                <a:lnTo>
                  <a:pt x="722818" y="105381"/>
                </a:lnTo>
                <a:close/>
                <a:moveTo>
                  <a:pt x="716662" y="49975"/>
                </a:moveTo>
                <a:cubicBezTo>
                  <a:pt x="719740" y="52147"/>
                  <a:pt x="718835" y="53234"/>
                  <a:pt x="714490" y="52872"/>
                </a:cubicBezTo>
                <a:cubicBezTo>
                  <a:pt x="708514" y="58847"/>
                  <a:pt x="700185" y="65184"/>
                  <a:pt x="689502" y="71522"/>
                </a:cubicBezTo>
                <a:lnTo>
                  <a:pt x="682078" y="60839"/>
                </a:lnTo>
                <a:cubicBezTo>
                  <a:pt x="691856" y="56312"/>
                  <a:pt x="700547" y="49975"/>
                  <a:pt x="708152" y="41646"/>
                </a:cubicBezTo>
                <a:lnTo>
                  <a:pt x="716662" y="50156"/>
                </a:lnTo>
                <a:close/>
                <a:moveTo>
                  <a:pt x="690045" y="34765"/>
                </a:moveTo>
                <a:lnTo>
                  <a:pt x="690045" y="24082"/>
                </a:lnTo>
                <a:lnTo>
                  <a:pt x="717205" y="24082"/>
                </a:lnTo>
                <a:lnTo>
                  <a:pt x="717205" y="362"/>
                </a:lnTo>
                <a:lnTo>
                  <a:pt x="727888" y="362"/>
                </a:lnTo>
                <a:cubicBezTo>
                  <a:pt x="730966" y="724"/>
                  <a:pt x="731148" y="1811"/>
                  <a:pt x="728431" y="3803"/>
                </a:cubicBezTo>
                <a:lnTo>
                  <a:pt x="728431" y="24082"/>
                </a:lnTo>
                <a:lnTo>
                  <a:pt x="760662" y="24082"/>
                </a:lnTo>
                <a:lnTo>
                  <a:pt x="760662" y="34765"/>
                </a:lnTo>
                <a:lnTo>
                  <a:pt x="689864" y="34765"/>
                </a:lnTo>
                <a:close/>
                <a:moveTo>
                  <a:pt x="736398" y="40378"/>
                </a:moveTo>
                <a:cubicBezTo>
                  <a:pt x="748530" y="47259"/>
                  <a:pt x="757402" y="53234"/>
                  <a:pt x="763015" y="58485"/>
                </a:cubicBezTo>
                <a:lnTo>
                  <a:pt x="755048" y="68624"/>
                </a:lnTo>
                <a:cubicBezTo>
                  <a:pt x="749073" y="63011"/>
                  <a:pt x="740743" y="56855"/>
                  <a:pt x="730061" y="50518"/>
                </a:cubicBezTo>
                <a:lnTo>
                  <a:pt x="736217" y="40378"/>
                </a:lnTo>
                <a:close/>
                <a:moveTo>
                  <a:pt x="821318" y="53415"/>
                </a:moveTo>
                <a:lnTo>
                  <a:pt x="821318" y="77678"/>
                </a:lnTo>
                <a:lnTo>
                  <a:pt x="797056" y="77678"/>
                </a:lnTo>
                <a:lnTo>
                  <a:pt x="797056" y="53415"/>
                </a:lnTo>
                <a:lnTo>
                  <a:pt x="821318" y="53415"/>
                </a:lnTo>
                <a:close/>
                <a:moveTo>
                  <a:pt x="885778" y="724"/>
                </a:moveTo>
                <a:lnTo>
                  <a:pt x="898272" y="724"/>
                </a:lnTo>
                <a:cubicBezTo>
                  <a:pt x="902075" y="1449"/>
                  <a:pt x="902256" y="2897"/>
                  <a:pt x="898815" y="5251"/>
                </a:cubicBezTo>
                <a:lnTo>
                  <a:pt x="898815" y="17745"/>
                </a:lnTo>
                <a:lnTo>
                  <a:pt x="925432" y="17745"/>
                </a:lnTo>
                <a:lnTo>
                  <a:pt x="925432" y="28428"/>
                </a:lnTo>
                <a:lnTo>
                  <a:pt x="917465" y="28428"/>
                </a:lnTo>
                <a:lnTo>
                  <a:pt x="909498" y="52147"/>
                </a:lnTo>
                <a:lnTo>
                  <a:pt x="931045" y="52147"/>
                </a:lnTo>
                <a:lnTo>
                  <a:pt x="931045" y="62830"/>
                </a:lnTo>
                <a:lnTo>
                  <a:pt x="853549" y="62830"/>
                </a:lnTo>
                <a:lnTo>
                  <a:pt x="853549" y="52147"/>
                </a:lnTo>
                <a:lnTo>
                  <a:pt x="875096" y="52147"/>
                </a:lnTo>
                <a:lnTo>
                  <a:pt x="868215" y="28428"/>
                </a:lnTo>
                <a:lnTo>
                  <a:pt x="860791" y="28428"/>
                </a:lnTo>
                <a:lnTo>
                  <a:pt x="860791" y="17745"/>
                </a:lnTo>
                <a:lnTo>
                  <a:pt x="885778" y="17745"/>
                </a:lnTo>
                <a:lnTo>
                  <a:pt x="885778" y="724"/>
                </a:lnTo>
                <a:close/>
                <a:moveTo>
                  <a:pt x="864775" y="73151"/>
                </a:moveTo>
                <a:lnTo>
                  <a:pt x="918551" y="73151"/>
                </a:lnTo>
                <a:lnTo>
                  <a:pt x="918551" y="124574"/>
                </a:lnTo>
                <a:lnTo>
                  <a:pt x="907325" y="124574"/>
                </a:lnTo>
                <a:lnTo>
                  <a:pt x="907325" y="118418"/>
                </a:lnTo>
                <a:lnTo>
                  <a:pt x="876182" y="118418"/>
                </a:lnTo>
                <a:lnTo>
                  <a:pt x="876182" y="127471"/>
                </a:lnTo>
                <a:lnTo>
                  <a:pt x="864956" y="127471"/>
                </a:lnTo>
                <a:lnTo>
                  <a:pt x="864956" y="73151"/>
                </a:lnTo>
                <a:close/>
                <a:moveTo>
                  <a:pt x="876001" y="83834"/>
                </a:moveTo>
                <a:lnTo>
                  <a:pt x="876001" y="107554"/>
                </a:lnTo>
                <a:lnTo>
                  <a:pt x="907144" y="107554"/>
                </a:lnTo>
                <a:lnTo>
                  <a:pt x="907144" y="83834"/>
                </a:lnTo>
                <a:lnTo>
                  <a:pt x="876001" y="83834"/>
                </a:lnTo>
                <a:close/>
                <a:moveTo>
                  <a:pt x="904247" y="28428"/>
                </a:moveTo>
                <a:lnTo>
                  <a:pt x="881070" y="28428"/>
                </a:lnTo>
                <a:lnTo>
                  <a:pt x="886684" y="52147"/>
                </a:lnTo>
                <a:lnTo>
                  <a:pt x="897367" y="52147"/>
                </a:lnTo>
                <a:lnTo>
                  <a:pt x="904247" y="28428"/>
                </a:lnTo>
                <a:close/>
                <a:moveTo>
                  <a:pt x="955671" y="112080"/>
                </a:moveTo>
                <a:lnTo>
                  <a:pt x="953497" y="99587"/>
                </a:lnTo>
                <a:lnTo>
                  <a:pt x="962550" y="99587"/>
                </a:lnTo>
                <a:cubicBezTo>
                  <a:pt x="967802" y="99587"/>
                  <a:pt x="969975" y="95241"/>
                  <a:pt x="968707" y="86550"/>
                </a:cubicBezTo>
                <a:cubicBezTo>
                  <a:pt x="967258" y="76048"/>
                  <a:pt x="962550" y="66814"/>
                  <a:pt x="954584" y="58847"/>
                </a:cubicBezTo>
                <a:lnTo>
                  <a:pt x="964724" y="21004"/>
                </a:lnTo>
                <a:lnTo>
                  <a:pt x="946074" y="21004"/>
                </a:lnTo>
                <a:lnTo>
                  <a:pt x="946074" y="130730"/>
                </a:lnTo>
                <a:lnTo>
                  <a:pt x="934848" y="130730"/>
                </a:lnTo>
                <a:lnTo>
                  <a:pt x="934848" y="10140"/>
                </a:lnTo>
                <a:lnTo>
                  <a:pt x="968164" y="10140"/>
                </a:lnTo>
                <a:lnTo>
                  <a:pt x="969251" y="8510"/>
                </a:lnTo>
                <a:lnTo>
                  <a:pt x="979390" y="17020"/>
                </a:lnTo>
                <a:lnTo>
                  <a:pt x="977218" y="18650"/>
                </a:lnTo>
                <a:lnTo>
                  <a:pt x="964724" y="56493"/>
                </a:lnTo>
                <a:cubicBezTo>
                  <a:pt x="975950" y="68987"/>
                  <a:pt x="981563" y="80032"/>
                  <a:pt x="981201" y="89809"/>
                </a:cubicBezTo>
                <a:cubicBezTo>
                  <a:pt x="980838" y="104476"/>
                  <a:pt x="975769" y="111900"/>
                  <a:pt x="965991" y="111900"/>
                </a:cubicBezTo>
                <a:lnTo>
                  <a:pt x="955851" y="111900"/>
                </a:lnTo>
                <a:close/>
                <a:moveTo>
                  <a:pt x="1050187" y="13037"/>
                </a:moveTo>
                <a:cubicBezTo>
                  <a:pt x="1041134" y="32592"/>
                  <a:pt x="1026649" y="50518"/>
                  <a:pt x="1006550" y="66814"/>
                </a:cubicBezTo>
                <a:lnTo>
                  <a:pt x="997497" y="56131"/>
                </a:lnTo>
                <a:cubicBezTo>
                  <a:pt x="1017051" y="42551"/>
                  <a:pt x="1031538" y="24987"/>
                  <a:pt x="1040591" y="3440"/>
                </a:cubicBezTo>
                <a:lnTo>
                  <a:pt x="1051273" y="10321"/>
                </a:lnTo>
                <a:cubicBezTo>
                  <a:pt x="1053446" y="11770"/>
                  <a:pt x="1053084" y="12856"/>
                  <a:pt x="1050187" y="13218"/>
                </a:cubicBezTo>
                <a:lnTo>
                  <a:pt x="1050187" y="13218"/>
                </a:lnTo>
                <a:close/>
                <a:moveTo>
                  <a:pt x="1101067" y="57760"/>
                </a:moveTo>
                <a:lnTo>
                  <a:pt x="1098894" y="103570"/>
                </a:lnTo>
                <a:cubicBezTo>
                  <a:pt x="1098170" y="119504"/>
                  <a:pt x="1092737" y="127290"/>
                  <a:pt x="1082417" y="127290"/>
                </a:cubicBezTo>
                <a:lnTo>
                  <a:pt x="1065397" y="127290"/>
                </a:lnTo>
                <a:lnTo>
                  <a:pt x="1063767" y="114797"/>
                </a:lnTo>
                <a:lnTo>
                  <a:pt x="1077891" y="114797"/>
                </a:lnTo>
                <a:cubicBezTo>
                  <a:pt x="1082779" y="114797"/>
                  <a:pt x="1085495" y="111537"/>
                  <a:pt x="1085858" y="105200"/>
                </a:cubicBezTo>
                <a:lnTo>
                  <a:pt x="1088030" y="68443"/>
                </a:lnTo>
                <a:lnTo>
                  <a:pt x="1056886" y="68443"/>
                </a:lnTo>
                <a:lnTo>
                  <a:pt x="1056344" y="72970"/>
                </a:lnTo>
                <a:cubicBezTo>
                  <a:pt x="1053627" y="93793"/>
                  <a:pt x="1038780" y="112805"/>
                  <a:pt x="1011620" y="130188"/>
                </a:cubicBezTo>
                <a:lnTo>
                  <a:pt x="1003110" y="119504"/>
                </a:lnTo>
                <a:cubicBezTo>
                  <a:pt x="1027554" y="105562"/>
                  <a:pt x="1041134" y="90896"/>
                  <a:pt x="1043850" y="75324"/>
                </a:cubicBezTo>
                <a:lnTo>
                  <a:pt x="1044936" y="68443"/>
                </a:lnTo>
                <a:lnTo>
                  <a:pt x="1023389" y="68443"/>
                </a:lnTo>
                <a:lnTo>
                  <a:pt x="1023389" y="57760"/>
                </a:lnTo>
                <a:lnTo>
                  <a:pt x="1100886" y="57760"/>
                </a:lnTo>
                <a:close/>
                <a:moveTo>
                  <a:pt x="1120260" y="66814"/>
                </a:moveTo>
                <a:cubicBezTo>
                  <a:pt x="1099438" y="54683"/>
                  <a:pt x="1084228" y="34946"/>
                  <a:pt x="1074450" y="7424"/>
                </a:cubicBezTo>
                <a:lnTo>
                  <a:pt x="1085133" y="2897"/>
                </a:lnTo>
                <a:cubicBezTo>
                  <a:pt x="1094186" y="26979"/>
                  <a:pt x="1108671" y="44362"/>
                  <a:pt x="1128770" y="55044"/>
                </a:cubicBezTo>
                <a:lnTo>
                  <a:pt x="1120260" y="66995"/>
                </a:lnTo>
                <a:close/>
                <a:moveTo>
                  <a:pt x="1213691" y="11407"/>
                </a:moveTo>
                <a:cubicBezTo>
                  <a:pt x="1215864" y="15572"/>
                  <a:pt x="1219123" y="19917"/>
                  <a:pt x="1223287" y="24444"/>
                </a:cubicBezTo>
                <a:lnTo>
                  <a:pt x="1239764" y="7424"/>
                </a:lnTo>
                <a:lnTo>
                  <a:pt x="1249360" y="14848"/>
                </a:lnTo>
                <a:cubicBezTo>
                  <a:pt x="1250447" y="16658"/>
                  <a:pt x="1249723" y="17383"/>
                  <a:pt x="1247188" y="16477"/>
                </a:cubicBezTo>
                <a:lnTo>
                  <a:pt x="1229624" y="31687"/>
                </a:lnTo>
                <a:lnTo>
                  <a:pt x="1234694" y="36757"/>
                </a:lnTo>
                <a:lnTo>
                  <a:pt x="1254431" y="19737"/>
                </a:lnTo>
                <a:lnTo>
                  <a:pt x="1263484" y="27160"/>
                </a:lnTo>
                <a:cubicBezTo>
                  <a:pt x="1264932" y="28971"/>
                  <a:pt x="1264208" y="29695"/>
                  <a:pt x="1261310" y="28790"/>
                </a:cubicBezTo>
                <a:lnTo>
                  <a:pt x="1241575" y="42370"/>
                </a:lnTo>
                <a:cubicBezTo>
                  <a:pt x="1249904" y="49613"/>
                  <a:pt x="1260044" y="54863"/>
                  <a:pt x="1272175" y="58304"/>
                </a:cubicBezTo>
                <a:lnTo>
                  <a:pt x="1267648" y="71340"/>
                </a:lnTo>
                <a:cubicBezTo>
                  <a:pt x="1254068" y="66452"/>
                  <a:pt x="1241756" y="58666"/>
                  <a:pt x="1230891" y="48164"/>
                </a:cubicBezTo>
                <a:lnTo>
                  <a:pt x="1230891" y="56131"/>
                </a:lnTo>
                <a:lnTo>
                  <a:pt x="1185082" y="56131"/>
                </a:lnTo>
                <a:lnTo>
                  <a:pt x="1185082" y="49250"/>
                </a:lnTo>
                <a:cubicBezTo>
                  <a:pt x="1174580" y="59390"/>
                  <a:pt x="1162267" y="67357"/>
                  <a:pt x="1148325" y="72970"/>
                </a:cubicBezTo>
                <a:lnTo>
                  <a:pt x="1142169" y="61020"/>
                </a:lnTo>
                <a:cubicBezTo>
                  <a:pt x="1155024" y="56855"/>
                  <a:pt x="1165526" y="51061"/>
                  <a:pt x="1173856" y="43456"/>
                </a:cubicBezTo>
                <a:cubicBezTo>
                  <a:pt x="1168604" y="39292"/>
                  <a:pt x="1162991" y="35489"/>
                  <a:pt x="1156836" y="32230"/>
                </a:cubicBezTo>
                <a:lnTo>
                  <a:pt x="1165345" y="21547"/>
                </a:lnTo>
                <a:cubicBezTo>
                  <a:pt x="1171683" y="25712"/>
                  <a:pt x="1177839" y="30238"/>
                  <a:pt x="1183452" y="35127"/>
                </a:cubicBezTo>
                <a:cubicBezTo>
                  <a:pt x="1189065" y="29876"/>
                  <a:pt x="1194317" y="23358"/>
                  <a:pt x="1199386" y="15934"/>
                </a:cubicBezTo>
                <a:lnTo>
                  <a:pt x="1166070" y="15934"/>
                </a:lnTo>
                <a:lnTo>
                  <a:pt x="1166070" y="5251"/>
                </a:lnTo>
                <a:lnTo>
                  <a:pt x="1205180" y="5251"/>
                </a:lnTo>
                <a:lnTo>
                  <a:pt x="1207353" y="724"/>
                </a:lnTo>
                <a:lnTo>
                  <a:pt x="1216950" y="6881"/>
                </a:lnTo>
                <a:cubicBezTo>
                  <a:pt x="1219123" y="8329"/>
                  <a:pt x="1218579" y="9416"/>
                  <a:pt x="1215320" y="9778"/>
                </a:cubicBezTo>
                <a:lnTo>
                  <a:pt x="1214233" y="11407"/>
                </a:lnTo>
                <a:close/>
                <a:moveTo>
                  <a:pt x="1245377" y="65184"/>
                </a:moveTo>
                <a:lnTo>
                  <a:pt x="1245377" y="99768"/>
                </a:lnTo>
                <a:lnTo>
                  <a:pt x="1234150" y="99768"/>
                </a:lnTo>
                <a:lnTo>
                  <a:pt x="1227995" y="116245"/>
                </a:lnTo>
                <a:lnTo>
                  <a:pt x="1265294" y="116245"/>
                </a:lnTo>
                <a:lnTo>
                  <a:pt x="1265294" y="126928"/>
                </a:lnTo>
                <a:lnTo>
                  <a:pt x="1149774" y="126928"/>
                </a:lnTo>
                <a:lnTo>
                  <a:pt x="1149774" y="116245"/>
                </a:lnTo>
                <a:lnTo>
                  <a:pt x="1185987" y="116245"/>
                </a:lnTo>
                <a:lnTo>
                  <a:pt x="1180918" y="99768"/>
                </a:lnTo>
                <a:lnTo>
                  <a:pt x="1170234" y="99768"/>
                </a:lnTo>
                <a:lnTo>
                  <a:pt x="1170234" y="65184"/>
                </a:lnTo>
                <a:lnTo>
                  <a:pt x="1245558" y="65184"/>
                </a:lnTo>
                <a:close/>
                <a:moveTo>
                  <a:pt x="1234150" y="90715"/>
                </a:moveTo>
                <a:lnTo>
                  <a:pt x="1234150" y="74237"/>
                </a:lnTo>
                <a:lnTo>
                  <a:pt x="1181460" y="74237"/>
                </a:lnTo>
                <a:lnTo>
                  <a:pt x="1181460" y="90715"/>
                </a:lnTo>
                <a:lnTo>
                  <a:pt x="1234150" y="90715"/>
                </a:lnTo>
                <a:close/>
                <a:moveTo>
                  <a:pt x="1227995" y="45448"/>
                </a:moveTo>
                <a:cubicBezTo>
                  <a:pt x="1221658" y="39473"/>
                  <a:pt x="1215139" y="31325"/>
                  <a:pt x="1208802" y="21185"/>
                </a:cubicBezTo>
                <a:cubicBezTo>
                  <a:pt x="1204275" y="30238"/>
                  <a:pt x="1197757" y="38387"/>
                  <a:pt x="1189065" y="45448"/>
                </a:cubicBezTo>
                <a:lnTo>
                  <a:pt x="1228176" y="45448"/>
                </a:lnTo>
                <a:close/>
                <a:moveTo>
                  <a:pt x="1221838" y="99768"/>
                </a:moveTo>
                <a:lnTo>
                  <a:pt x="1193049" y="99768"/>
                </a:lnTo>
                <a:lnTo>
                  <a:pt x="1197576" y="116245"/>
                </a:lnTo>
                <a:lnTo>
                  <a:pt x="1216769" y="116245"/>
                </a:lnTo>
                <a:lnTo>
                  <a:pt x="1221838" y="99768"/>
                </a:lnTo>
                <a:close/>
                <a:moveTo>
                  <a:pt x="1319252" y="130369"/>
                </a:moveTo>
                <a:lnTo>
                  <a:pt x="1308026" y="130369"/>
                </a:lnTo>
                <a:lnTo>
                  <a:pt x="1308026" y="68624"/>
                </a:lnTo>
                <a:cubicBezTo>
                  <a:pt x="1304586" y="77316"/>
                  <a:pt x="1299516" y="86188"/>
                  <a:pt x="1292817" y="95241"/>
                </a:cubicBezTo>
                <a:lnTo>
                  <a:pt x="1284850" y="85102"/>
                </a:lnTo>
                <a:cubicBezTo>
                  <a:pt x="1296981" y="70073"/>
                  <a:pt x="1304404" y="54501"/>
                  <a:pt x="1307483" y="38749"/>
                </a:cubicBezTo>
                <a:lnTo>
                  <a:pt x="1287746" y="38749"/>
                </a:lnTo>
                <a:lnTo>
                  <a:pt x="1287746" y="28066"/>
                </a:lnTo>
                <a:lnTo>
                  <a:pt x="1308026" y="28066"/>
                </a:lnTo>
                <a:lnTo>
                  <a:pt x="1308026" y="362"/>
                </a:lnTo>
                <a:lnTo>
                  <a:pt x="1318709" y="362"/>
                </a:lnTo>
                <a:cubicBezTo>
                  <a:pt x="1321787" y="724"/>
                  <a:pt x="1321968" y="1811"/>
                  <a:pt x="1319252" y="3803"/>
                </a:cubicBezTo>
                <a:lnTo>
                  <a:pt x="1319252" y="28066"/>
                </a:lnTo>
                <a:lnTo>
                  <a:pt x="1333918" y="28066"/>
                </a:lnTo>
                <a:lnTo>
                  <a:pt x="1333918" y="38749"/>
                </a:lnTo>
                <a:lnTo>
                  <a:pt x="1319252" y="38749"/>
                </a:lnTo>
                <a:lnTo>
                  <a:pt x="1319252" y="58485"/>
                </a:lnTo>
                <a:cubicBezTo>
                  <a:pt x="1328305" y="64822"/>
                  <a:pt x="1334825" y="70797"/>
                  <a:pt x="1338989" y="76048"/>
                </a:cubicBezTo>
                <a:lnTo>
                  <a:pt x="1331022" y="86731"/>
                </a:lnTo>
                <a:cubicBezTo>
                  <a:pt x="1327219" y="81480"/>
                  <a:pt x="1323236" y="76591"/>
                  <a:pt x="1319071" y="72065"/>
                </a:cubicBezTo>
                <a:lnTo>
                  <a:pt x="1319071" y="130369"/>
                </a:lnTo>
                <a:close/>
                <a:moveTo>
                  <a:pt x="1374658" y="105381"/>
                </a:moveTo>
                <a:cubicBezTo>
                  <a:pt x="1367778" y="113348"/>
                  <a:pt x="1354741" y="121858"/>
                  <a:pt x="1335005" y="130911"/>
                </a:cubicBezTo>
                <a:lnTo>
                  <a:pt x="1329935" y="118418"/>
                </a:lnTo>
                <a:cubicBezTo>
                  <a:pt x="1346231" y="112443"/>
                  <a:pt x="1358363" y="105200"/>
                  <a:pt x="1366691" y="96871"/>
                </a:cubicBezTo>
                <a:cubicBezTo>
                  <a:pt x="1361803" y="90533"/>
                  <a:pt x="1356914" y="82929"/>
                  <a:pt x="1352025" y="74237"/>
                </a:cubicBezTo>
                <a:lnTo>
                  <a:pt x="1361078" y="68081"/>
                </a:lnTo>
                <a:cubicBezTo>
                  <a:pt x="1365967" y="76773"/>
                  <a:pt x="1370132" y="83110"/>
                  <a:pt x="1373572" y="87274"/>
                </a:cubicBezTo>
                <a:cubicBezTo>
                  <a:pt x="1375745" y="84558"/>
                  <a:pt x="1379366" y="76773"/>
                  <a:pt x="1384255" y="63555"/>
                </a:cubicBezTo>
                <a:lnTo>
                  <a:pt x="1396205" y="69711"/>
                </a:lnTo>
                <a:cubicBezTo>
                  <a:pt x="1398378" y="70797"/>
                  <a:pt x="1397654" y="71884"/>
                  <a:pt x="1394033" y="73151"/>
                </a:cubicBezTo>
                <a:cubicBezTo>
                  <a:pt x="1390592" y="81480"/>
                  <a:pt x="1386428" y="89085"/>
                  <a:pt x="1381539" y="95784"/>
                </a:cubicBezTo>
                <a:cubicBezTo>
                  <a:pt x="1389506" y="102122"/>
                  <a:pt x="1401276" y="108640"/>
                  <a:pt x="1417210" y="114977"/>
                </a:cubicBezTo>
                <a:lnTo>
                  <a:pt x="1410329" y="127471"/>
                </a:lnTo>
                <a:cubicBezTo>
                  <a:pt x="1392946" y="119504"/>
                  <a:pt x="1381178" y="112262"/>
                  <a:pt x="1374658" y="105381"/>
                </a:cubicBezTo>
                <a:lnTo>
                  <a:pt x="1374658" y="105381"/>
                </a:lnTo>
                <a:close/>
                <a:moveTo>
                  <a:pt x="1368503" y="49975"/>
                </a:moveTo>
                <a:cubicBezTo>
                  <a:pt x="1371580" y="52147"/>
                  <a:pt x="1370675" y="53234"/>
                  <a:pt x="1366330" y="52872"/>
                </a:cubicBezTo>
                <a:cubicBezTo>
                  <a:pt x="1360354" y="58847"/>
                  <a:pt x="1352025" y="65184"/>
                  <a:pt x="1341343" y="71522"/>
                </a:cubicBezTo>
                <a:lnTo>
                  <a:pt x="1333918" y="60839"/>
                </a:lnTo>
                <a:cubicBezTo>
                  <a:pt x="1343697" y="56312"/>
                  <a:pt x="1352387" y="49975"/>
                  <a:pt x="1359992" y="41646"/>
                </a:cubicBezTo>
                <a:lnTo>
                  <a:pt x="1368503" y="50156"/>
                </a:lnTo>
                <a:close/>
                <a:moveTo>
                  <a:pt x="1341885" y="34765"/>
                </a:moveTo>
                <a:lnTo>
                  <a:pt x="1341885" y="24082"/>
                </a:lnTo>
                <a:lnTo>
                  <a:pt x="1369045" y="24082"/>
                </a:lnTo>
                <a:lnTo>
                  <a:pt x="1369045" y="362"/>
                </a:lnTo>
                <a:lnTo>
                  <a:pt x="1379729" y="362"/>
                </a:lnTo>
                <a:cubicBezTo>
                  <a:pt x="1382807" y="724"/>
                  <a:pt x="1382988" y="1811"/>
                  <a:pt x="1380271" y="3803"/>
                </a:cubicBezTo>
                <a:lnTo>
                  <a:pt x="1380271" y="24082"/>
                </a:lnTo>
                <a:lnTo>
                  <a:pt x="1412502" y="24082"/>
                </a:lnTo>
                <a:lnTo>
                  <a:pt x="1412502" y="34765"/>
                </a:lnTo>
                <a:lnTo>
                  <a:pt x="1341704" y="34765"/>
                </a:lnTo>
                <a:close/>
                <a:moveTo>
                  <a:pt x="1388238" y="40378"/>
                </a:moveTo>
                <a:cubicBezTo>
                  <a:pt x="1400371" y="47259"/>
                  <a:pt x="1409243" y="53234"/>
                  <a:pt x="1414856" y="58485"/>
                </a:cubicBezTo>
                <a:lnTo>
                  <a:pt x="1406889" y="68624"/>
                </a:lnTo>
                <a:cubicBezTo>
                  <a:pt x="1400913" y="63011"/>
                  <a:pt x="1392584" y="56855"/>
                  <a:pt x="1381901" y="50518"/>
                </a:cubicBezTo>
                <a:lnTo>
                  <a:pt x="1388057" y="40378"/>
                </a:lnTo>
                <a:close/>
                <a:moveTo>
                  <a:pt x="1473159" y="53415"/>
                </a:moveTo>
                <a:lnTo>
                  <a:pt x="1473159" y="77678"/>
                </a:lnTo>
                <a:lnTo>
                  <a:pt x="1448896" y="77678"/>
                </a:lnTo>
                <a:lnTo>
                  <a:pt x="1448896" y="53415"/>
                </a:lnTo>
                <a:lnTo>
                  <a:pt x="1473159" y="53415"/>
                </a:lnTo>
                <a:close/>
                <a:moveTo>
                  <a:pt x="1546672" y="41464"/>
                </a:moveTo>
                <a:lnTo>
                  <a:pt x="1532549" y="41464"/>
                </a:lnTo>
                <a:lnTo>
                  <a:pt x="1532549" y="66452"/>
                </a:lnTo>
                <a:lnTo>
                  <a:pt x="1543775" y="63555"/>
                </a:lnTo>
                <a:lnTo>
                  <a:pt x="1546129" y="74237"/>
                </a:lnTo>
                <a:lnTo>
                  <a:pt x="1532549" y="77678"/>
                </a:lnTo>
                <a:lnTo>
                  <a:pt x="1532549" y="120772"/>
                </a:lnTo>
                <a:cubicBezTo>
                  <a:pt x="1532549" y="127109"/>
                  <a:pt x="1529290" y="130369"/>
                  <a:pt x="1522952" y="130369"/>
                </a:cubicBezTo>
                <a:lnTo>
                  <a:pt x="1512270" y="130369"/>
                </a:lnTo>
                <a:lnTo>
                  <a:pt x="1510640" y="119685"/>
                </a:lnTo>
                <a:lnTo>
                  <a:pt x="1519693" y="119685"/>
                </a:lnTo>
                <a:cubicBezTo>
                  <a:pt x="1520779" y="119685"/>
                  <a:pt x="1521323" y="119142"/>
                  <a:pt x="1521323" y="118056"/>
                </a:cubicBezTo>
                <a:lnTo>
                  <a:pt x="1521323" y="81299"/>
                </a:lnTo>
                <a:lnTo>
                  <a:pt x="1509916" y="84740"/>
                </a:lnTo>
                <a:cubicBezTo>
                  <a:pt x="1509553" y="87456"/>
                  <a:pt x="1508648" y="87999"/>
                  <a:pt x="1507018" y="86369"/>
                </a:cubicBezTo>
                <a:lnTo>
                  <a:pt x="1503578" y="73876"/>
                </a:lnTo>
                <a:lnTo>
                  <a:pt x="1521142" y="69349"/>
                </a:lnTo>
                <a:lnTo>
                  <a:pt x="1521142" y="41646"/>
                </a:lnTo>
                <a:lnTo>
                  <a:pt x="1505932" y="41646"/>
                </a:lnTo>
                <a:lnTo>
                  <a:pt x="1505932" y="30963"/>
                </a:lnTo>
                <a:lnTo>
                  <a:pt x="1521142" y="30963"/>
                </a:lnTo>
                <a:lnTo>
                  <a:pt x="1521142" y="2173"/>
                </a:lnTo>
                <a:lnTo>
                  <a:pt x="1531824" y="2173"/>
                </a:lnTo>
                <a:cubicBezTo>
                  <a:pt x="1534903" y="2535"/>
                  <a:pt x="1535084" y="3622"/>
                  <a:pt x="1532368" y="5614"/>
                </a:cubicBezTo>
                <a:lnTo>
                  <a:pt x="1532368" y="31143"/>
                </a:lnTo>
                <a:lnTo>
                  <a:pt x="1546490" y="31143"/>
                </a:lnTo>
                <a:lnTo>
                  <a:pt x="1546490" y="41827"/>
                </a:lnTo>
                <a:close/>
                <a:moveTo>
                  <a:pt x="1544499" y="121315"/>
                </a:moveTo>
                <a:cubicBezTo>
                  <a:pt x="1559528" y="117875"/>
                  <a:pt x="1572384" y="112805"/>
                  <a:pt x="1582885" y="106105"/>
                </a:cubicBezTo>
                <a:cubicBezTo>
                  <a:pt x="1575643" y="99225"/>
                  <a:pt x="1570935" y="91982"/>
                  <a:pt x="1568762" y="84015"/>
                </a:cubicBezTo>
                <a:lnTo>
                  <a:pt x="1558079" y="84015"/>
                </a:lnTo>
                <a:lnTo>
                  <a:pt x="1558079" y="74962"/>
                </a:lnTo>
                <a:lnTo>
                  <a:pt x="1611313" y="74962"/>
                </a:lnTo>
                <a:lnTo>
                  <a:pt x="1612399" y="72789"/>
                </a:lnTo>
                <a:lnTo>
                  <a:pt x="1620910" y="78945"/>
                </a:lnTo>
                <a:cubicBezTo>
                  <a:pt x="1623082" y="80756"/>
                  <a:pt x="1622539" y="82023"/>
                  <a:pt x="1619280" y="82386"/>
                </a:cubicBezTo>
                <a:cubicBezTo>
                  <a:pt x="1614390" y="91077"/>
                  <a:pt x="1608235" y="98863"/>
                  <a:pt x="1600630" y="105562"/>
                </a:cubicBezTo>
                <a:cubicBezTo>
                  <a:pt x="1607511" y="110089"/>
                  <a:pt x="1618556" y="114254"/>
                  <a:pt x="1633946" y="118056"/>
                </a:cubicBezTo>
                <a:lnTo>
                  <a:pt x="1629963" y="128739"/>
                </a:lnTo>
                <a:cubicBezTo>
                  <a:pt x="1612943" y="123850"/>
                  <a:pt x="1600268" y="118418"/>
                  <a:pt x="1592120" y="112262"/>
                </a:cubicBezTo>
                <a:cubicBezTo>
                  <a:pt x="1580351" y="120953"/>
                  <a:pt x="1565865" y="127471"/>
                  <a:pt x="1548483" y="131998"/>
                </a:cubicBezTo>
                <a:lnTo>
                  <a:pt x="1544499" y="121315"/>
                </a:lnTo>
                <a:close/>
                <a:moveTo>
                  <a:pt x="1620910" y="73151"/>
                </a:moveTo>
                <a:lnTo>
                  <a:pt x="1620910" y="60657"/>
                </a:lnTo>
                <a:lnTo>
                  <a:pt x="1560433" y="60657"/>
                </a:lnTo>
                <a:lnTo>
                  <a:pt x="1560433" y="73151"/>
                </a:lnTo>
                <a:lnTo>
                  <a:pt x="1549026" y="73151"/>
                </a:lnTo>
                <a:lnTo>
                  <a:pt x="1549026" y="49975"/>
                </a:lnTo>
                <a:lnTo>
                  <a:pt x="1632136" y="49975"/>
                </a:lnTo>
                <a:lnTo>
                  <a:pt x="1632136" y="73151"/>
                </a:lnTo>
                <a:lnTo>
                  <a:pt x="1620910" y="73151"/>
                </a:lnTo>
                <a:close/>
                <a:moveTo>
                  <a:pt x="1550112" y="10321"/>
                </a:moveTo>
                <a:cubicBezTo>
                  <a:pt x="1578721" y="9959"/>
                  <a:pt x="1601173" y="7062"/>
                  <a:pt x="1617469" y="1811"/>
                </a:cubicBezTo>
                <a:lnTo>
                  <a:pt x="1624350" y="10864"/>
                </a:lnTo>
                <a:cubicBezTo>
                  <a:pt x="1627065" y="14304"/>
                  <a:pt x="1625979" y="15210"/>
                  <a:pt x="1621452" y="13761"/>
                </a:cubicBezTo>
                <a:cubicBezTo>
                  <a:pt x="1597009" y="18288"/>
                  <a:pt x="1574013" y="20642"/>
                  <a:pt x="1552466" y="20642"/>
                </a:cubicBezTo>
                <a:lnTo>
                  <a:pt x="1550293" y="10502"/>
                </a:lnTo>
                <a:close/>
                <a:moveTo>
                  <a:pt x="1566590" y="24987"/>
                </a:moveTo>
                <a:cubicBezTo>
                  <a:pt x="1570391" y="29152"/>
                  <a:pt x="1573470" y="34765"/>
                  <a:pt x="1575643" y="42008"/>
                </a:cubicBezTo>
                <a:lnTo>
                  <a:pt x="1564236" y="45991"/>
                </a:lnTo>
                <a:cubicBezTo>
                  <a:pt x="1562063" y="38749"/>
                  <a:pt x="1559165" y="33317"/>
                  <a:pt x="1555725" y="29514"/>
                </a:cubicBezTo>
                <a:lnTo>
                  <a:pt x="1566408" y="24987"/>
                </a:lnTo>
                <a:close/>
                <a:moveTo>
                  <a:pt x="1586869" y="43637"/>
                </a:moveTo>
                <a:cubicBezTo>
                  <a:pt x="1585058" y="37300"/>
                  <a:pt x="1582524" y="31506"/>
                  <a:pt x="1579445" y="26617"/>
                </a:cubicBezTo>
                <a:lnTo>
                  <a:pt x="1589584" y="22090"/>
                </a:lnTo>
                <a:cubicBezTo>
                  <a:pt x="1592663" y="25169"/>
                  <a:pt x="1595197" y="30782"/>
                  <a:pt x="1597551" y="39110"/>
                </a:cubicBezTo>
                <a:lnTo>
                  <a:pt x="1586869" y="43637"/>
                </a:lnTo>
                <a:close/>
                <a:moveTo>
                  <a:pt x="1579445" y="83834"/>
                </a:moveTo>
                <a:cubicBezTo>
                  <a:pt x="1580894" y="89085"/>
                  <a:pt x="1584878" y="94336"/>
                  <a:pt x="1591396" y="99768"/>
                </a:cubicBezTo>
                <a:cubicBezTo>
                  <a:pt x="1596646" y="95603"/>
                  <a:pt x="1601535" y="90353"/>
                  <a:pt x="1606062" y="83834"/>
                </a:cubicBezTo>
                <a:lnTo>
                  <a:pt x="1579445" y="83834"/>
                </a:lnTo>
                <a:close/>
                <a:moveTo>
                  <a:pt x="1623625" y="24444"/>
                </a:moveTo>
                <a:cubicBezTo>
                  <a:pt x="1622177" y="30420"/>
                  <a:pt x="1618375" y="38205"/>
                  <a:pt x="1612399" y="47621"/>
                </a:cubicBezTo>
                <a:lnTo>
                  <a:pt x="1602803" y="42551"/>
                </a:lnTo>
                <a:cubicBezTo>
                  <a:pt x="1608054" y="34584"/>
                  <a:pt x="1611675" y="26436"/>
                  <a:pt x="1613485" y="18288"/>
                </a:cubicBezTo>
                <a:lnTo>
                  <a:pt x="1624169" y="22271"/>
                </a:lnTo>
                <a:cubicBezTo>
                  <a:pt x="1625979" y="23358"/>
                  <a:pt x="1625798" y="24082"/>
                  <a:pt x="1623625" y="24444"/>
                </a:cubicBezTo>
                <a:lnTo>
                  <a:pt x="1623625" y="24444"/>
                </a:lnTo>
                <a:close/>
                <a:moveTo>
                  <a:pt x="1654769" y="113891"/>
                </a:moveTo>
                <a:cubicBezTo>
                  <a:pt x="1675954" y="109003"/>
                  <a:pt x="1692431" y="100854"/>
                  <a:pt x="1704562" y="89628"/>
                </a:cubicBezTo>
                <a:lnTo>
                  <a:pt x="1654769" y="89628"/>
                </a:lnTo>
                <a:lnTo>
                  <a:pt x="1654769" y="80575"/>
                </a:lnTo>
                <a:lnTo>
                  <a:pt x="1709632" y="80575"/>
                </a:lnTo>
                <a:lnTo>
                  <a:pt x="1709632" y="72065"/>
                </a:lnTo>
                <a:lnTo>
                  <a:pt x="1672876" y="72065"/>
                </a:lnTo>
                <a:lnTo>
                  <a:pt x="1672876" y="63011"/>
                </a:lnTo>
                <a:lnTo>
                  <a:pt x="1709632" y="63011"/>
                </a:lnTo>
                <a:lnTo>
                  <a:pt x="1709632" y="53958"/>
                </a:lnTo>
                <a:lnTo>
                  <a:pt x="1666538" y="53958"/>
                </a:lnTo>
                <a:lnTo>
                  <a:pt x="1666538" y="44905"/>
                </a:lnTo>
                <a:lnTo>
                  <a:pt x="1695870" y="44905"/>
                </a:lnTo>
                <a:lnTo>
                  <a:pt x="1689715" y="34222"/>
                </a:lnTo>
                <a:lnTo>
                  <a:pt x="1654588" y="34222"/>
                </a:lnTo>
                <a:lnTo>
                  <a:pt x="1654588" y="25169"/>
                </a:lnTo>
                <a:lnTo>
                  <a:pt x="1681204" y="25169"/>
                </a:lnTo>
                <a:cubicBezTo>
                  <a:pt x="1678489" y="21366"/>
                  <a:pt x="1675230" y="17745"/>
                  <a:pt x="1671064" y="14486"/>
                </a:cubicBezTo>
                <a:lnTo>
                  <a:pt x="1679575" y="7605"/>
                </a:lnTo>
                <a:cubicBezTo>
                  <a:pt x="1684102" y="10321"/>
                  <a:pt x="1688447" y="14486"/>
                  <a:pt x="1692611" y="20099"/>
                </a:cubicBezTo>
                <a:lnTo>
                  <a:pt x="1686456" y="25169"/>
                </a:lnTo>
                <a:lnTo>
                  <a:pt x="1698406" y="25169"/>
                </a:lnTo>
                <a:lnTo>
                  <a:pt x="1698406" y="1449"/>
                </a:lnTo>
                <a:lnTo>
                  <a:pt x="1709089" y="1449"/>
                </a:lnTo>
                <a:cubicBezTo>
                  <a:pt x="1712167" y="1811"/>
                  <a:pt x="1712348" y="2897"/>
                  <a:pt x="1709632" y="4889"/>
                </a:cubicBezTo>
                <a:lnTo>
                  <a:pt x="1709632" y="25169"/>
                </a:lnTo>
                <a:lnTo>
                  <a:pt x="1720315" y="25169"/>
                </a:lnTo>
                <a:lnTo>
                  <a:pt x="1720315" y="1449"/>
                </a:lnTo>
                <a:lnTo>
                  <a:pt x="1730997" y="1449"/>
                </a:lnTo>
                <a:cubicBezTo>
                  <a:pt x="1734076" y="1811"/>
                  <a:pt x="1734258" y="2897"/>
                  <a:pt x="1731541" y="4889"/>
                </a:cubicBezTo>
                <a:lnTo>
                  <a:pt x="1731541" y="25169"/>
                </a:lnTo>
                <a:lnTo>
                  <a:pt x="1745121" y="25169"/>
                </a:lnTo>
                <a:lnTo>
                  <a:pt x="1738964" y="20642"/>
                </a:lnTo>
                <a:cubicBezTo>
                  <a:pt x="1742767" y="15391"/>
                  <a:pt x="1746208" y="10502"/>
                  <a:pt x="1749104" y="5976"/>
                </a:cubicBezTo>
                <a:lnTo>
                  <a:pt x="1757615" y="11589"/>
                </a:lnTo>
                <a:cubicBezTo>
                  <a:pt x="1760331" y="13037"/>
                  <a:pt x="1760150" y="14123"/>
                  <a:pt x="1757071" y="14486"/>
                </a:cubicBezTo>
                <a:cubicBezTo>
                  <a:pt x="1755261" y="17926"/>
                  <a:pt x="1752544" y="21547"/>
                  <a:pt x="1749104" y="25169"/>
                </a:cubicBezTo>
                <a:lnTo>
                  <a:pt x="1776264" y="25169"/>
                </a:lnTo>
                <a:lnTo>
                  <a:pt x="1776264" y="34222"/>
                </a:lnTo>
                <a:lnTo>
                  <a:pt x="1740595" y="34222"/>
                </a:lnTo>
                <a:lnTo>
                  <a:pt x="1734438" y="44905"/>
                </a:lnTo>
                <a:lnTo>
                  <a:pt x="1765582" y="44905"/>
                </a:lnTo>
                <a:lnTo>
                  <a:pt x="1765582" y="53958"/>
                </a:lnTo>
                <a:lnTo>
                  <a:pt x="1720858" y="53958"/>
                </a:lnTo>
                <a:lnTo>
                  <a:pt x="1720858" y="63011"/>
                </a:lnTo>
                <a:lnTo>
                  <a:pt x="1758701" y="63011"/>
                </a:lnTo>
                <a:lnTo>
                  <a:pt x="1758701" y="72065"/>
                </a:lnTo>
                <a:lnTo>
                  <a:pt x="1720858" y="72065"/>
                </a:lnTo>
                <a:lnTo>
                  <a:pt x="1720858" y="80575"/>
                </a:lnTo>
                <a:lnTo>
                  <a:pt x="1776808" y="80575"/>
                </a:lnTo>
                <a:lnTo>
                  <a:pt x="1776808" y="89628"/>
                </a:lnTo>
                <a:lnTo>
                  <a:pt x="1727557" y="89628"/>
                </a:lnTo>
                <a:cubicBezTo>
                  <a:pt x="1740776" y="101397"/>
                  <a:pt x="1757434" y="109183"/>
                  <a:pt x="1777351" y="113348"/>
                </a:cubicBezTo>
                <a:lnTo>
                  <a:pt x="1772824" y="125298"/>
                </a:lnTo>
                <a:cubicBezTo>
                  <a:pt x="1752002" y="120047"/>
                  <a:pt x="1734800" y="110994"/>
                  <a:pt x="1720678" y="98138"/>
                </a:cubicBezTo>
                <a:lnTo>
                  <a:pt x="1720678" y="129825"/>
                </a:lnTo>
                <a:lnTo>
                  <a:pt x="1709450" y="129825"/>
                </a:lnTo>
                <a:lnTo>
                  <a:pt x="1709450" y="99225"/>
                </a:lnTo>
                <a:cubicBezTo>
                  <a:pt x="1696233" y="110994"/>
                  <a:pt x="1679394" y="119504"/>
                  <a:pt x="1659115" y="125298"/>
                </a:cubicBezTo>
                <a:lnTo>
                  <a:pt x="1654588" y="114072"/>
                </a:lnTo>
                <a:lnTo>
                  <a:pt x="1654588" y="114072"/>
                </a:lnTo>
                <a:close/>
                <a:moveTo>
                  <a:pt x="1706916" y="44905"/>
                </a:moveTo>
                <a:lnTo>
                  <a:pt x="1724479" y="44905"/>
                </a:lnTo>
                <a:lnTo>
                  <a:pt x="1730092" y="34222"/>
                </a:lnTo>
                <a:lnTo>
                  <a:pt x="1700760" y="34222"/>
                </a:lnTo>
                <a:lnTo>
                  <a:pt x="1706916" y="44905"/>
                </a:lnTo>
                <a:close/>
                <a:moveTo>
                  <a:pt x="1800890" y="12132"/>
                </a:moveTo>
                <a:lnTo>
                  <a:pt x="1919670" y="12132"/>
                </a:lnTo>
                <a:lnTo>
                  <a:pt x="1919670" y="24625"/>
                </a:lnTo>
                <a:lnTo>
                  <a:pt x="1870419" y="24625"/>
                </a:lnTo>
                <a:cubicBezTo>
                  <a:pt x="1869333" y="28428"/>
                  <a:pt x="1867522" y="32411"/>
                  <a:pt x="1865350" y="36576"/>
                </a:cubicBezTo>
                <a:lnTo>
                  <a:pt x="1865350" y="128196"/>
                </a:lnTo>
                <a:lnTo>
                  <a:pt x="1852312" y="128196"/>
                </a:lnTo>
                <a:lnTo>
                  <a:pt x="1852312" y="55769"/>
                </a:lnTo>
                <a:cubicBezTo>
                  <a:pt x="1839457" y="72065"/>
                  <a:pt x="1823342" y="84377"/>
                  <a:pt x="1803605" y="93069"/>
                </a:cubicBezTo>
                <a:lnTo>
                  <a:pt x="1795638" y="80032"/>
                </a:lnTo>
                <a:cubicBezTo>
                  <a:pt x="1823523" y="68263"/>
                  <a:pt x="1843803" y="49793"/>
                  <a:pt x="1856115" y="24625"/>
                </a:cubicBezTo>
                <a:lnTo>
                  <a:pt x="1800709" y="24625"/>
                </a:lnTo>
                <a:lnTo>
                  <a:pt x="1800709" y="12132"/>
                </a:lnTo>
                <a:close/>
                <a:moveTo>
                  <a:pt x="1912427" y="91439"/>
                </a:moveTo>
                <a:cubicBezTo>
                  <a:pt x="1899933" y="77497"/>
                  <a:pt x="1886716" y="66270"/>
                  <a:pt x="1872773" y="58123"/>
                </a:cubicBezTo>
                <a:lnTo>
                  <a:pt x="1880740" y="47983"/>
                </a:lnTo>
                <a:cubicBezTo>
                  <a:pt x="1895406" y="55588"/>
                  <a:pt x="1909349" y="66452"/>
                  <a:pt x="1922566" y="80756"/>
                </a:cubicBezTo>
                <a:lnTo>
                  <a:pt x="1912427" y="91439"/>
                </a:lnTo>
                <a:close/>
                <a:moveTo>
                  <a:pt x="1985940" y="25169"/>
                </a:moveTo>
                <a:lnTo>
                  <a:pt x="2029034" y="23539"/>
                </a:lnTo>
                <a:cubicBezTo>
                  <a:pt x="2023783" y="19374"/>
                  <a:pt x="2018894" y="15753"/>
                  <a:pt x="2014367" y="12856"/>
                </a:cubicBezTo>
                <a:lnTo>
                  <a:pt x="2022334" y="7243"/>
                </a:lnTo>
                <a:cubicBezTo>
                  <a:pt x="2034104" y="14848"/>
                  <a:pt x="2044605" y="22633"/>
                  <a:pt x="2054021" y="30963"/>
                </a:cubicBezTo>
                <a:lnTo>
                  <a:pt x="2044424" y="37843"/>
                </a:lnTo>
                <a:lnTo>
                  <a:pt x="2037544" y="30963"/>
                </a:lnTo>
                <a:lnTo>
                  <a:pt x="2006400" y="33136"/>
                </a:lnTo>
                <a:cubicBezTo>
                  <a:pt x="2004590" y="36938"/>
                  <a:pt x="2002598" y="40378"/>
                  <a:pt x="2000787" y="43275"/>
                </a:cubicBezTo>
                <a:lnTo>
                  <a:pt x="2064704" y="43275"/>
                </a:lnTo>
                <a:lnTo>
                  <a:pt x="2064704" y="53958"/>
                </a:lnTo>
                <a:lnTo>
                  <a:pt x="2027405" y="53958"/>
                </a:lnTo>
                <a:cubicBezTo>
                  <a:pt x="2035733" y="63011"/>
                  <a:pt x="2049313" y="69530"/>
                  <a:pt x="2068145" y="73694"/>
                </a:cubicBezTo>
                <a:lnTo>
                  <a:pt x="2065247" y="84920"/>
                </a:lnTo>
                <a:cubicBezTo>
                  <a:pt x="2041527" y="79307"/>
                  <a:pt x="2024326" y="68806"/>
                  <a:pt x="2013825" y="53777"/>
                </a:cubicBezTo>
                <a:lnTo>
                  <a:pt x="1996261" y="53777"/>
                </a:lnTo>
                <a:cubicBezTo>
                  <a:pt x="1986483" y="68081"/>
                  <a:pt x="1968377" y="79127"/>
                  <a:pt x="1941941" y="86550"/>
                </a:cubicBezTo>
                <a:lnTo>
                  <a:pt x="1937414" y="75324"/>
                </a:lnTo>
                <a:cubicBezTo>
                  <a:pt x="1960047" y="70073"/>
                  <a:pt x="1975076" y="62830"/>
                  <a:pt x="1982681" y="53777"/>
                </a:cubicBezTo>
                <a:lnTo>
                  <a:pt x="1941398" y="53777"/>
                </a:lnTo>
                <a:lnTo>
                  <a:pt x="1941398" y="43094"/>
                </a:lnTo>
                <a:lnTo>
                  <a:pt x="1989561" y="43094"/>
                </a:lnTo>
                <a:cubicBezTo>
                  <a:pt x="1991734" y="39654"/>
                  <a:pt x="1993544" y="36576"/>
                  <a:pt x="1994631" y="33497"/>
                </a:cubicBezTo>
                <a:lnTo>
                  <a:pt x="1959505" y="35127"/>
                </a:lnTo>
                <a:cubicBezTo>
                  <a:pt x="1957331" y="38567"/>
                  <a:pt x="1955702" y="38387"/>
                  <a:pt x="1954978" y="34584"/>
                </a:cubicBezTo>
                <a:lnTo>
                  <a:pt x="1952804" y="24987"/>
                </a:lnTo>
                <a:lnTo>
                  <a:pt x="1975438" y="24987"/>
                </a:lnTo>
                <a:lnTo>
                  <a:pt x="1991915" y="0"/>
                </a:lnTo>
                <a:lnTo>
                  <a:pt x="2002598" y="3983"/>
                </a:lnTo>
                <a:cubicBezTo>
                  <a:pt x="2005676" y="5794"/>
                  <a:pt x="2004952" y="7243"/>
                  <a:pt x="2000425" y="7967"/>
                </a:cubicBezTo>
                <a:lnTo>
                  <a:pt x="1986302" y="24987"/>
                </a:lnTo>
                <a:close/>
                <a:moveTo>
                  <a:pt x="2048227" y="95423"/>
                </a:moveTo>
                <a:cubicBezTo>
                  <a:pt x="2025593" y="118056"/>
                  <a:pt x="1996442" y="130006"/>
                  <a:pt x="1960591" y="131093"/>
                </a:cubicBezTo>
                <a:lnTo>
                  <a:pt x="1957693" y="120410"/>
                </a:lnTo>
                <a:cubicBezTo>
                  <a:pt x="1996079" y="118599"/>
                  <a:pt x="2024688" y="106467"/>
                  <a:pt x="2043157" y="84196"/>
                </a:cubicBezTo>
                <a:lnTo>
                  <a:pt x="2051124" y="92163"/>
                </a:lnTo>
                <a:cubicBezTo>
                  <a:pt x="2052935" y="93974"/>
                  <a:pt x="2052030" y="95241"/>
                  <a:pt x="2048227" y="95603"/>
                </a:cubicBezTo>
                <a:lnTo>
                  <a:pt x="2048227" y="95603"/>
                </a:lnTo>
                <a:close/>
                <a:moveTo>
                  <a:pt x="2013643" y="67176"/>
                </a:moveTo>
                <a:cubicBezTo>
                  <a:pt x="2015816" y="69349"/>
                  <a:pt x="2015091" y="70616"/>
                  <a:pt x="2011471" y="70616"/>
                </a:cubicBezTo>
                <a:cubicBezTo>
                  <a:pt x="1997166" y="83472"/>
                  <a:pt x="1981232" y="92163"/>
                  <a:pt x="1964031" y="96690"/>
                </a:cubicBezTo>
                <a:lnTo>
                  <a:pt x="1959505" y="86550"/>
                </a:lnTo>
                <a:cubicBezTo>
                  <a:pt x="1980689" y="80575"/>
                  <a:pt x="1995898" y="71884"/>
                  <a:pt x="2005314" y="60477"/>
                </a:cubicBezTo>
                <a:lnTo>
                  <a:pt x="2013825" y="67357"/>
                </a:lnTo>
                <a:lnTo>
                  <a:pt x="2013825" y="67357"/>
                </a:lnTo>
                <a:close/>
                <a:moveTo>
                  <a:pt x="2028310" y="81843"/>
                </a:moveTo>
                <a:cubicBezTo>
                  <a:pt x="2030483" y="83653"/>
                  <a:pt x="2029758" y="84920"/>
                  <a:pt x="2025956" y="85283"/>
                </a:cubicBezTo>
                <a:cubicBezTo>
                  <a:pt x="2009659" y="99587"/>
                  <a:pt x="1991010" y="108821"/>
                  <a:pt x="1970006" y="112986"/>
                </a:cubicBezTo>
                <a:lnTo>
                  <a:pt x="1967109" y="102303"/>
                </a:lnTo>
                <a:cubicBezTo>
                  <a:pt x="1987931" y="99225"/>
                  <a:pt x="2005495" y="90171"/>
                  <a:pt x="2020343" y="75143"/>
                </a:cubicBezTo>
                <a:lnTo>
                  <a:pt x="2028310" y="82023"/>
                </a:lnTo>
                <a:lnTo>
                  <a:pt x="2028310" y="82023"/>
                </a:lnTo>
                <a:close/>
                <a:moveTo>
                  <a:pt x="2137493" y="39473"/>
                </a:moveTo>
                <a:lnTo>
                  <a:pt x="2120472" y="39473"/>
                </a:lnTo>
                <a:lnTo>
                  <a:pt x="2120472" y="49069"/>
                </a:lnTo>
                <a:cubicBezTo>
                  <a:pt x="2120472" y="80756"/>
                  <a:pt x="2111238" y="106649"/>
                  <a:pt x="2092770" y="126566"/>
                </a:cubicBezTo>
                <a:lnTo>
                  <a:pt x="2083172" y="118056"/>
                </a:lnTo>
                <a:cubicBezTo>
                  <a:pt x="2100555" y="98500"/>
                  <a:pt x="2109246" y="75324"/>
                  <a:pt x="2109246" y="48526"/>
                </a:cubicBezTo>
                <a:lnTo>
                  <a:pt x="2109246" y="39473"/>
                </a:lnTo>
                <a:lnTo>
                  <a:pt x="2088243" y="39473"/>
                </a:lnTo>
                <a:lnTo>
                  <a:pt x="2088243" y="28790"/>
                </a:lnTo>
                <a:lnTo>
                  <a:pt x="2109246" y="28790"/>
                </a:lnTo>
                <a:lnTo>
                  <a:pt x="2109246" y="3260"/>
                </a:lnTo>
                <a:lnTo>
                  <a:pt x="2119930" y="3260"/>
                </a:lnTo>
                <a:cubicBezTo>
                  <a:pt x="2123007" y="3622"/>
                  <a:pt x="2123189" y="4708"/>
                  <a:pt x="2120472" y="6700"/>
                </a:cubicBezTo>
                <a:lnTo>
                  <a:pt x="2120472" y="28790"/>
                </a:lnTo>
                <a:lnTo>
                  <a:pt x="2148719" y="28790"/>
                </a:lnTo>
                <a:lnTo>
                  <a:pt x="2148719" y="82567"/>
                </a:lnTo>
                <a:cubicBezTo>
                  <a:pt x="2148719" y="97595"/>
                  <a:pt x="2147632" y="108097"/>
                  <a:pt x="2145278" y="113710"/>
                </a:cubicBezTo>
                <a:cubicBezTo>
                  <a:pt x="2142563" y="120047"/>
                  <a:pt x="2137131" y="123307"/>
                  <a:pt x="2128802" y="123307"/>
                </a:cubicBezTo>
                <a:lnTo>
                  <a:pt x="2119748" y="123307"/>
                </a:lnTo>
                <a:lnTo>
                  <a:pt x="2118662" y="110813"/>
                </a:lnTo>
                <a:lnTo>
                  <a:pt x="2127715" y="110813"/>
                </a:lnTo>
                <a:cubicBezTo>
                  <a:pt x="2131518" y="110813"/>
                  <a:pt x="2133871" y="109183"/>
                  <a:pt x="2135139" y="105743"/>
                </a:cubicBezTo>
                <a:cubicBezTo>
                  <a:pt x="2136587" y="101941"/>
                  <a:pt x="2137311" y="94879"/>
                  <a:pt x="2137311" y="84196"/>
                </a:cubicBezTo>
                <a:lnTo>
                  <a:pt x="2137311" y="39473"/>
                </a:lnTo>
                <a:close/>
                <a:moveTo>
                  <a:pt x="2158497" y="22453"/>
                </a:moveTo>
                <a:lnTo>
                  <a:pt x="2208290" y="22453"/>
                </a:lnTo>
                <a:lnTo>
                  <a:pt x="2208290" y="119142"/>
                </a:lnTo>
                <a:lnTo>
                  <a:pt x="2197064" y="119142"/>
                </a:lnTo>
                <a:lnTo>
                  <a:pt x="2197064" y="112262"/>
                </a:lnTo>
                <a:lnTo>
                  <a:pt x="2169904" y="112262"/>
                </a:lnTo>
                <a:lnTo>
                  <a:pt x="2169904" y="121315"/>
                </a:lnTo>
                <a:lnTo>
                  <a:pt x="2158678" y="121315"/>
                </a:lnTo>
                <a:lnTo>
                  <a:pt x="2158678" y="22271"/>
                </a:lnTo>
                <a:close/>
                <a:moveTo>
                  <a:pt x="2169723" y="33136"/>
                </a:moveTo>
                <a:lnTo>
                  <a:pt x="2169723" y="101579"/>
                </a:lnTo>
                <a:lnTo>
                  <a:pt x="2196883" y="101579"/>
                </a:lnTo>
                <a:lnTo>
                  <a:pt x="2196883" y="33136"/>
                </a:lnTo>
                <a:lnTo>
                  <a:pt x="2169723" y="33136"/>
                </a:lnTo>
                <a:close/>
                <a:moveTo>
                  <a:pt x="2254643" y="44362"/>
                </a:moveTo>
                <a:lnTo>
                  <a:pt x="2233096" y="44362"/>
                </a:lnTo>
                <a:lnTo>
                  <a:pt x="2233096" y="35308"/>
                </a:lnTo>
                <a:lnTo>
                  <a:pt x="2254643" y="35308"/>
                </a:lnTo>
                <a:lnTo>
                  <a:pt x="2254643" y="15029"/>
                </a:lnTo>
                <a:lnTo>
                  <a:pt x="2238166" y="15029"/>
                </a:lnTo>
                <a:lnTo>
                  <a:pt x="2238166" y="5976"/>
                </a:lnTo>
                <a:lnTo>
                  <a:pt x="2302625" y="5976"/>
                </a:lnTo>
                <a:lnTo>
                  <a:pt x="2302625" y="15029"/>
                </a:lnTo>
                <a:lnTo>
                  <a:pt x="2287959" y="15029"/>
                </a:lnTo>
                <a:lnTo>
                  <a:pt x="2287959" y="35308"/>
                </a:lnTo>
                <a:lnTo>
                  <a:pt x="2306609" y="35308"/>
                </a:lnTo>
                <a:lnTo>
                  <a:pt x="2306609" y="44362"/>
                </a:lnTo>
                <a:lnTo>
                  <a:pt x="2287959" y="44362"/>
                </a:lnTo>
                <a:lnTo>
                  <a:pt x="2287959" y="74419"/>
                </a:lnTo>
                <a:lnTo>
                  <a:pt x="2278363" y="74419"/>
                </a:lnTo>
                <a:lnTo>
                  <a:pt x="2278363" y="44362"/>
                </a:lnTo>
                <a:lnTo>
                  <a:pt x="2264239" y="44362"/>
                </a:lnTo>
                <a:lnTo>
                  <a:pt x="2264239" y="48888"/>
                </a:lnTo>
                <a:cubicBezTo>
                  <a:pt x="2264239" y="64822"/>
                  <a:pt x="2254825" y="76048"/>
                  <a:pt x="2235993" y="82929"/>
                </a:cubicBezTo>
                <a:lnTo>
                  <a:pt x="2231466" y="72246"/>
                </a:lnTo>
                <a:cubicBezTo>
                  <a:pt x="2246858" y="67719"/>
                  <a:pt x="2254643" y="59571"/>
                  <a:pt x="2254643" y="47983"/>
                </a:cubicBezTo>
                <a:lnTo>
                  <a:pt x="2254643" y="44543"/>
                </a:lnTo>
                <a:close/>
                <a:moveTo>
                  <a:pt x="2299366" y="75505"/>
                </a:moveTo>
                <a:cubicBezTo>
                  <a:pt x="2302444" y="75867"/>
                  <a:pt x="2302625" y="76953"/>
                  <a:pt x="2299910" y="78945"/>
                </a:cubicBezTo>
                <a:lnTo>
                  <a:pt x="2299910" y="87456"/>
                </a:lnTo>
                <a:lnTo>
                  <a:pt x="2340650" y="87456"/>
                </a:lnTo>
                <a:lnTo>
                  <a:pt x="2340650" y="98138"/>
                </a:lnTo>
                <a:lnTo>
                  <a:pt x="2299910" y="98138"/>
                </a:lnTo>
                <a:lnTo>
                  <a:pt x="2299910" y="115702"/>
                </a:lnTo>
                <a:lnTo>
                  <a:pt x="2355859" y="115702"/>
                </a:lnTo>
                <a:lnTo>
                  <a:pt x="2355859" y="126385"/>
                </a:lnTo>
                <a:lnTo>
                  <a:pt x="2234183" y="126385"/>
                </a:lnTo>
                <a:lnTo>
                  <a:pt x="2234183" y="115702"/>
                </a:lnTo>
                <a:lnTo>
                  <a:pt x="2288503" y="115702"/>
                </a:lnTo>
                <a:lnTo>
                  <a:pt x="2288503" y="98138"/>
                </a:lnTo>
                <a:lnTo>
                  <a:pt x="2248849" y="98138"/>
                </a:lnTo>
                <a:lnTo>
                  <a:pt x="2248849" y="87456"/>
                </a:lnTo>
                <a:lnTo>
                  <a:pt x="2288503" y="87456"/>
                </a:lnTo>
                <a:lnTo>
                  <a:pt x="2288503" y="75505"/>
                </a:lnTo>
                <a:lnTo>
                  <a:pt x="2299185" y="75505"/>
                </a:lnTo>
                <a:close/>
                <a:moveTo>
                  <a:pt x="2278363" y="35308"/>
                </a:moveTo>
                <a:lnTo>
                  <a:pt x="2278363" y="15029"/>
                </a:lnTo>
                <a:lnTo>
                  <a:pt x="2264239" y="15029"/>
                </a:lnTo>
                <a:lnTo>
                  <a:pt x="2264239" y="35308"/>
                </a:lnTo>
                <a:lnTo>
                  <a:pt x="2278363" y="35308"/>
                </a:lnTo>
                <a:close/>
                <a:moveTo>
                  <a:pt x="2323630" y="13761"/>
                </a:moveTo>
                <a:cubicBezTo>
                  <a:pt x="2326707" y="14123"/>
                  <a:pt x="2326889" y="15210"/>
                  <a:pt x="2324172" y="17202"/>
                </a:cubicBezTo>
                <a:lnTo>
                  <a:pt x="2324172" y="59028"/>
                </a:lnTo>
                <a:lnTo>
                  <a:pt x="2312946" y="59028"/>
                </a:lnTo>
                <a:lnTo>
                  <a:pt x="2312946" y="13761"/>
                </a:lnTo>
                <a:lnTo>
                  <a:pt x="2323630" y="13761"/>
                </a:lnTo>
                <a:close/>
                <a:moveTo>
                  <a:pt x="2349703" y="4165"/>
                </a:moveTo>
                <a:cubicBezTo>
                  <a:pt x="2352781" y="4527"/>
                  <a:pt x="2352962" y="5614"/>
                  <a:pt x="2350246" y="7605"/>
                </a:cubicBezTo>
                <a:lnTo>
                  <a:pt x="2350246" y="66452"/>
                </a:lnTo>
                <a:cubicBezTo>
                  <a:pt x="2350246" y="72427"/>
                  <a:pt x="2347168" y="75505"/>
                  <a:pt x="2341193" y="75505"/>
                </a:cubicBezTo>
                <a:lnTo>
                  <a:pt x="2329967" y="75505"/>
                </a:lnTo>
                <a:lnTo>
                  <a:pt x="2328338" y="64822"/>
                </a:lnTo>
                <a:lnTo>
                  <a:pt x="2336847" y="64822"/>
                </a:lnTo>
                <a:cubicBezTo>
                  <a:pt x="2338296" y="64822"/>
                  <a:pt x="2339020" y="64098"/>
                  <a:pt x="2339020" y="62649"/>
                </a:cubicBezTo>
                <a:lnTo>
                  <a:pt x="2339020" y="4346"/>
                </a:lnTo>
                <a:lnTo>
                  <a:pt x="2349703" y="4346"/>
                </a:lnTo>
                <a:close/>
                <a:moveTo>
                  <a:pt x="2414706" y="53415"/>
                </a:moveTo>
                <a:lnTo>
                  <a:pt x="2414706" y="77678"/>
                </a:lnTo>
                <a:lnTo>
                  <a:pt x="2390443" y="77678"/>
                </a:lnTo>
                <a:lnTo>
                  <a:pt x="2390443" y="53415"/>
                </a:lnTo>
                <a:lnTo>
                  <a:pt x="2414706" y="53415"/>
                </a:lnTo>
                <a:close/>
                <a:moveTo>
                  <a:pt x="2465585" y="63555"/>
                </a:moveTo>
                <a:lnTo>
                  <a:pt x="2449109" y="63555"/>
                </a:lnTo>
                <a:lnTo>
                  <a:pt x="2449109" y="52872"/>
                </a:lnTo>
                <a:lnTo>
                  <a:pt x="2465585" y="52872"/>
                </a:lnTo>
                <a:lnTo>
                  <a:pt x="2465585" y="21728"/>
                </a:lnTo>
                <a:lnTo>
                  <a:pt x="2454359" y="21728"/>
                </a:lnTo>
                <a:lnTo>
                  <a:pt x="2454359" y="11045"/>
                </a:lnTo>
                <a:lnTo>
                  <a:pt x="2514292" y="11045"/>
                </a:lnTo>
                <a:lnTo>
                  <a:pt x="2514292" y="21728"/>
                </a:lnTo>
                <a:lnTo>
                  <a:pt x="2503610" y="21728"/>
                </a:lnTo>
                <a:lnTo>
                  <a:pt x="2503610" y="52872"/>
                </a:lnTo>
                <a:lnTo>
                  <a:pt x="2520087" y="52872"/>
                </a:lnTo>
                <a:lnTo>
                  <a:pt x="2520087" y="63555"/>
                </a:lnTo>
                <a:lnTo>
                  <a:pt x="2503610" y="63555"/>
                </a:lnTo>
                <a:lnTo>
                  <a:pt x="2503610" y="127471"/>
                </a:lnTo>
                <a:lnTo>
                  <a:pt x="2492384" y="127471"/>
                </a:lnTo>
                <a:lnTo>
                  <a:pt x="2492384" y="63555"/>
                </a:lnTo>
                <a:lnTo>
                  <a:pt x="2477174" y="63555"/>
                </a:lnTo>
                <a:lnTo>
                  <a:pt x="2477174" y="73151"/>
                </a:lnTo>
                <a:cubicBezTo>
                  <a:pt x="2477174" y="97233"/>
                  <a:pt x="2472285" y="115340"/>
                  <a:pt x="2462508" y="127471"/>
                </a:cubicBezTo>
                <a:lnTo>
                  <a:pt x="2451824" y="118961"/>
                </a:lnTo>
                <a:cubicBezTo>
                  <a:pt x="2461240" y="109546"/>
                  <a:pt x="2465948" y="94336"/>
                  <a:pt x="2465948" y="73151"/>
                </a:cubicBezTo>
                <a:lnTo>
                  <a:pt x="2465948" y="63555"/>
                </a:lnTo>
                <a:close/>
                <a:moveTo>
                  <a:pt x="2492203" y="21728"/>
                </a:moveTo>
                <a:lnTo>
                  <a:pt x="2476993" y="21728"/>
                </a:lnTo>
                <a:lnTo>
                  <a:pt x="2476993" y="52872"/>
                </a:lnTo>
                <a:lnTo>
                  <a:pt x="2492203" y="52872"/>
                </a:lnTo>
                <a:lnTo>
                  <a:pt x="2492203" y="21728"/>
                </a:lnTo>
                <a:close/>
                <a:moveTo>
                  <a:pt x="2576579" y="81661"/>
                </a:moveTo>
                <a:cubicBezTo>
                  <a:pt x="2578391" y="82386"/>
                  <a:pt x="2577484" y="83291"/>
                  <a:pt x="2573683" y="84558"/>
                </a:cubicBezTo>
                <a:cubicBezTo>
                  <a:pt x="2561189" y="103027"/>
                  <a:pt x="2543264" y="116788"/>
                  <a:pt x="2519905" y="125842"/>
                </a:cubicBezTo>
                <a:lnTo>
                  <a:pt x="2513025" y="113348"/>
                </a:lnTo>
                <a:cubicBezTo>
                  <a:pt x="2537107" y="104295"/>
                  <a:pt x="2554490" y="90715"/>
                  <a:pt x="2565172" y="72608"/>
                </a:cubicBezTo>
                <a:lnTo>
                  <a:pt x="2576398" y="81661"/>
                </a:lnTo>
                <a:close/>
                <a:moveTo>
                  <a:pt x="2516646" y="76048"/>
                </a:moveTo>
                <a:cubicBezTo>
                  <a:pt x="2538193" y="66633"/>
                  <a:pt x="2552136" y="55226"/>
                  <a:pt x="2558473" y="42008"/>
                </a:cubicBezTo>
                <a:lnTo>
                  <a:pt x="2569699" y="51061"/>
                </a:lnTo>
                <a:cubicBezTo>
                  <a:pt x="2570785" y="51785"/>
                  <a:pt x="2569880" y="52510"/>
                  <a:pt x="2566802" y="53234"/>
                </a:cubicBezTo>
                <a:cubicBezTo>
                  <a:pt x="2556300" y="67900"/>
                  <a:pt x="2542177" y="79670"/>
                  <a:pt x="2524432" y="88361"/>
                </a:cubicBezTo>
                <a:lnTo>
                  <a:pt x="2516465" y="75867"/>
                </a:lnTo>
                <a:close/>
                <a:moveTo>
                  <a:pt x="2517190" y="40921"/>
                </a:moveTo>
                <a:cubicBezTo>
                  <a:pt x="2535658" y="31143"/>
                  <a:pt x="2547972" y="20642"/>
                  <a:pt x="2553946" y="9235"/>
                </a:cubicBezTo>
                <a:lnTo>
                  <a:pt x="2565172" y="17745"/>
                </a:lnTo>
                <a:cubicBezTo>
                  <a:pt x="2566258" y="18469"/>
                  <a:pt x="2565353" y="19194"/>
                  <a:pt x="2562275" y="19917"/>
                </a:cubicBezTo>
                <a:cubicBezTo>
                  <a:pt x="2555937" y="30782"/>
                  <a:pt x="2543264" y="41646"/>
                  <a:pt x="2524432" y="52147"/>
                </a:cubicBezTo>
                <a:lnTo>
                  <a:pt x="2517009" y="40921"/>
                </a:lnTo>
                <a:close/>
                <a:moveTo>
                  <a:pt x="2657517" y="39835"/>
                </a:moveTo>
                <a:cubicBezTo>
                  <a:pt x="2647738" y="41646"/>
                  <a:pt x="2638505" y="43275"/>
                  <a:pt x="2629813" y="44362"/>
                </a:cubicBezTo>
                <a:cubicBezTo>
                  <a:pt x="2624200" y="77859"/>
                  <a:pt x="2617138" y="104476"/>
                  <a:pt x="2608810" y="124212"/>
                </a:cubicBezTo>
                <a:lnTo>
                  <a:pt x="2596316" y="120229"/>
                </a:lnTo>
                <a:cubicBezTo>
                  <a:pt x="2606456" y="96509"/>
                  <a:pt x="2613698" y="71522"/>
                  <a:pt x="2617863" y="45629"/>
                </a:cubicBezTo>
                <a:cubicBezTo>
                  <a:pt x="2608447" y="46354"/>
                  <a:pt x="2600299" y="46716"/>
                  <a:pt x="2593600" y="46716"/>
                </a:cubicBezTo>
                <a:lnTo>
                  <a:pt x="2591246" y="35489"/>
                </a:lnTo>
                <a:cubicBezTo>
                  <a:pt x="2601748" y="35489"/>
                  <a:pt x="2611164" y="35127"/>
                  <a:pt x="2619492" y="34403"/>
                </a:cubicBezTo>
                <a:cubicBezTo>
                  <a:pt x="2620941" y="22633"/>
                  <a:pt x="2622390" y="12494"/>
                  <a:pt x="2623476" y="3803"/>
                </a:cubicBezTo>
                <a:lnTo>
                  <a:pt x="2634883" y="5976"/>
                </a:lnTo>
                <a:cubicBezTo>
                  <a:pt x="2639048" y="7062"/>
                  <a:pt x="2639410" y="8691"/>
                  <a:pt x="2635970" y="10502"/>
                </a:cubicBezTo>
                <a:cubicBezTo>
                  <a:pt x="2634883" y="15029"/>
                  <a:pt x="2633253" y="22633"/>
                  <a:pt x="2631443" y="33136"/>
                </a:cubicBezTo>
                <a:cubicBezTo>
                  <a:pt x="2640134" y="32049"/>
                  <a:pt x="2648101" y="30420"/>
                  <a:pt x="2655163" y="28609"/>
                </a:cubicBezTo>
                <a:lnTo>
                  <a:pt x="2657335" y="39835"/>
                </a:lnTo>
                <a:close/>
                <a:moveTo>
                  <a:pt x="2707853" y="110632"/>
                </a:moveTo>
                <a:lnTo>
                  <a:pt x="2707853" y="123126"/>
                </a:lnTo>
                <a:lnTo>
                  <a:pt x="2682865" y="123126"/>
                </a:lnTo>
                <a:cubicBezTo>
                  <a:pt x="2668562" y="123126"/>
                  <a:pt x="2654982" y="119685"/>
                  <a:pt x="2642125" y="112986"/>
                </a:cubicBezTo>
                <a:lnTo>
                  <a:pt x="2647196" y="102846"/>
                </a:lnTo>
                <a:cubicBezTo>
                  <a:pt x="2656973" y="108097"/>
                  <a:pt x="2668924" y="110813"/>
                  <a:pt x="2682865" y="110813"/>
                </a:cubicBezTo>
                <a:lnTo>
                  <a:pt x="2707853" y="110813"/>
                </a:lnTo>
                <a:close/>
                <a:moveTo>
                  <a:pt x="2704956" y="63736"/>
                </a:moveTo>
                <a:cubicBezTo>
                  <a:pt x="2683047" y="64460"/>
                  <a:pt x="2665845" y="67538"/>
                  <a:pt x="2653533" y="72789"/>
                </a:cubicBezTo>
                <a:lnTo>
                  <a:pt x="2650092" y="61563"/>
                </a:lnTo>
                <a:cubicBezTo>
                  <a:pt x="2666389" y="55226"/>
                  <a:pt x="2683772" y="51967"/>
                  <a:pt x="2702783" y="51967"/>
                </a:cubicBezTo>
                <a:lnTo>
                  <a:pt x="2704956" y="63917"/>
                </a:lnTo>
                <a:close/>
                <a:moveTo>
                  <a:pt x="2680150" y="12856"/>
                </a:moveTo>
                <a:cubicBezTo>
                  <a:pt x="2687031" y="17020"/>
                  <a:pt x="2694273" y="21909"/>
                  <a:pt x="2702240" y="27522"/>
                </a:cubicBezTo>
                <a:lnTo>
                  <a:pt x="2697170" y="35489"/>
                </a:lnTo>
                <a:cubicBezTo>
                  <a:pt x="2688841" y="29876"/>
                  <a:pt x="2681598" y="24987"/>
                  <a:pt x="2675080" y="20823"/>
                </a:cubicBezTo>
                <a:lnTo>
                  <a:pt x="2680150" y="12856"/>
                </a:lnTo>
                <a:close/>
                <a:moveTo>
                  <a:pt x="2691376" y="1630"/>
                </a:moveTo>
                <a:cubicBezTo>
                  <a:pt x="2697352" y="5070"/>
                  <a:pt x="2704775" y="9959"/>
                  <a:pt x="2713466" y="16296"/>
                </a:cubicBezTo>
                <a:lnTo>
                  <a:pt x="2708396" y="24263"/>
                </a:lnTo>
                <a:cubicBezTo>
                  <a:pt x="2700067" y="18288"/>
                  <a:pt x="2692825" y="13399"/>
                  <a:pt x="2686306" y="9597"/>
                </a:cubicBezTo>
                <a:lnTo>
                  <a:pt x="2691376" y="1630"/>
                </a:lnTo>
                <a:close/>
                <a:moveTo>
                  <a:pt x="2733745" y="70073"/>
                </a:moveTo>
                <a:cubicBezTo>
                  <a:pt x="2733745" y="48164"/>
                  <a:pt x="2735556" y="29152"/>
                  <a:pt x="2739358" y="12856"/>
                </a:cubicBezTo>
                <a:lnTo>
                  <a:pt x="2750042" y="15753"/>
                </a:lnTo>
                <a:cubicBezTo>
                  <a:pt x="2754931" y="16840"/>
                  <a:pt x="2755111" y="18650"/>
                  <a:pt x="2750584" y="20823"/>
                </a:cubicBezTo>
                <a:cubicBezTo>
                  <a:pt x="2747145" y="37119"/>
                  <a:pt x="2745515" y="53415"/>
                  <a:pt x="2745515" y="70073"/>
                </a:cubicBezTo>
                <a:cubicBezTo>
                  <a:pt x="2745515" y="83653"/>
                  <a:pt x="2746964" y="97957"/>
                  <a:pt x="2750042" y="113167"/>
                </a:cubicBezTo>
                <a:lnTo>
                  <a:pt x="2737548" y="115340"/>
                </a:lnTo>
                <a:cubicBezTo>
                  <a:pt x="2734831" y="101760"/>
                  <a:pt x="2733565" y="86731"/>
                  <a:pt x="2733565" y="70073"/>
                </a:cubicBezTo>
                <a:lnTo>
                  <a:pt x="2733565" y="70073"/>
                </a:lnTo>
                <a:close/>
                <a:moveTo>
                  <a:pt x="2818123" y="71703"/>
                </a:moveTo>
                <a:cubicBezTo>
                  <a:pt x="2818123" y="93612"/>
                  <a:pt x="2811785" y="112443"/>
                  <a:pt x="2798930" y="128196"/>
                </a:cubicBezTo>
                <a:lnTo>
                  <a:pt x="2786979" y="121315"/>
                </a:lnTo>
                <a:cubicBezTo>
                  <a:pt x="2800197" y="106287"/>
                  <a:pt x="2806716" y="88904"/>
                  <a:pt x="2806716" y="69168"/>
                </a:cubicBezTo>
                <a:lnTo>
                  <a:pt x="2806716" y="53234"/>
                </a:lnTo>
                <a:cubicBezTo>
                  <a:pt x="2792412" y="54320"/>
                  <a:pt x="2778832" y="54863"/>
                  <a:pt x="2765976" y="54863"/>
                </a:cubicBezTo>
                <a:lnTo>
                  <a:pt x="2765976" y="42370"/>
                </a:lnTo>
                <a:cubicBezTo>
                  <a:pt x="2778832" y="42732"/>
                  <a:pt x="2792412" y="42370"/>
                  <a:pt x="2806716" y="41283"/>
                </a:cubicBezTo>
                <a:lnTo>
                  <a:pt x="2806716" y="6700"/>
                </a:lnTo>
                <a:lnTo>
                  <a:pt x="2816855" y="6700"/>
                </a:lnTo>
                <a:cubicBezTo>
                  <a:pt x="2820296" y="7424"/>
                  <a:pt x="2820658" y="8873"/>
                  <a:pt x="2817942" y="11227"/>
                </a:cubicBezTo>
                <a:lnTo>
                  <a:pt x="2817942" y="40559"/>
                </a:lnTo>
                <a:cubicBezTo>
                  <a:pt x="2827357" y="39835"/>
                  <a:pt x="2836230" y="38749"/>
                  <a:pt x="2844558" y="37119"/>
                </a:cubicBezTo>
                <a:lnTo>
                  <a:pt x="2846188" y="49069"/>
                </a:lnTo>
                <a:cubicBezTo>
                  <a:pt x="2836411" y="50156"/>
                  <a:pt x="2826995" y="51061"/>
                  <a:pt x="2817942" y="51967"/>
                </a:cubicBezTo>
                <a:lnTo>
                  <a:pt x="2817942" y="71160"/>
                </a:lnTo>
                <a:close/>
                <a:moveTo>
                  <a:pt x="2932919" y="11770"/>
                </a:moveTo>
                <a:cubicBezTo>
                  <a:pt x="2935091" y="15934"/>
                  <a:pt x="2938351" y="20280"/>
                  <a:pt x="2942516" y="24807"/>
                </a:cubicBezTo>
                <a:lnTo>
                  <a:pt x="2958992" y="7786"/>
                </a:lnTo>
                <a:lnTo>
                  <a:pt x="2968589" y="15210"/>
                </a:lnTo>
                <a:cubicBezTo>
                  <a:pt x="2969676" y="17020"/>
                  <a:pt x="2968952" y="17745"/>
                  <a:pt x="2966417" y="16840"/>
                </a:cubicBezTo>
                <a:lnTo>
                  <a:pt x="2948852" y="32049"/>
                </a:lnTo>
                <a:lnTo>
                  <a:pt x="2953923" y="37119"/>
                </a:lnTo>
                <a:lnTo>
                  <a:pt x="2973659" y="20099"/>
                </a:lnTo>
                <a:lnTo>
                  <a:pt x="2982712" y="27522"/>
                </a:lnTo>
                <a:cubicBezTo>
                  <a:pt x="2984161" y="29333"/>
                  <a:pt x="2983437" y="30057"/>
                  <a:pt x="2980539" y="29152"/>
                </a:cubicBezTo>
                <a:lnTo>
                  <a:pt x="2960803" y="42732"/>
                </a:lnTo>
                <a:cubicBezTo>
                  <a:pt x="2969132" y="49975"/>
                  <a:pt x="2979272" y="55226"/>
                  <a:pt x="2991404" y="58666"/>
                </a:cubicBezTo>
                <a:lnTo>
                  <a:pt x="2986877" y="71703"/>
                </a:lnTo>
                <a:cubicBezTo>
                  <a:pt x="2973297" y="66814"/>
                  <a:pt x="2960985" y="59028"/>
                  <a:pt x="2950120" y="48526"/>
                </a:cubicBezTo>
                <a:lnTo>
                  <a:pt x="2950120" y="56493"/>
                </a:lnTo>
                <a:lnTo>
                  <a:pt x="2904311" y="56493"/>
                </a:lnTo>
                <a:lnTo>
                  <a:pt x="2904311" y="49613"/>
                </a:lnTo>
                <a:cubicBezTo>
                  <a:pt x="2893809" y="59752"/>
                  <a:pt x="2881496" y="67719"/>
                  <a:pt x="2867554" y="73332"/>
                </a:cubicBezTo>
                <a:lnTo>
                  <a:pt x="2861398" y="61382"/>
                </a:lnTo>
                <a:cubicBezTo>
                  <a:pt x="2874253" y="57217"/>
                  <a:pt x="2884755" y="51423"/>
                  <a:pt x="2893085" y="43818"/>
                </a:cubicBezTo>
                <a:cubicBezTo>
                  <a:pt x="2887833" y="39654"/>
                  <a:pt x="2882220" y="35851"/>
                  <a:pt x="2876064" y="32592"/>
                </a:cubicBezTo>
                <a:lnTo>
                  <a:pt x="2884574" y="21909"/>
                </a:lnTo>
                <a:cubicBezTo>
                  <a:pt x="2890911" y="26074"/>
                  <a:pt x="2897068" y="30600"/>
                  <a:pt x="2902681" y="35489"/>
                </a:cubicBezTo>
                <a:cubicBezTo>
                  <a:pt x="2908294" y="30238"/>
                  <a:pt x="2913544" y="23720"/>
                  <a:pt x="2918615" y="16296"/>
                </a:cubicBezTo>
                <a:lnTo>
                  <a:pt x="2885298" y="16296"/>
                </a:lnTo>
                <a:lnTo>
                  <a:pt x="2885298" y="5614"/>
                </a:lnTo>
                <a:lnTo>
                  <a:pt x="2924409" y="5614"/>
                </a:lnTo>
                <a:lnTo>
                  <a:pt x="2926582" y="1087"/>
                </a:lnTo>
                <a:lnTo>
                  <a:pt x="2936178" y="7243"/>
                </a:lnTo>
                <a:cubicBezTo>
                  <a:pt x="2938351" y="8691"/>
                  <a:pt x="2937808" y="9778"/>
                  <a:pt x="2934549" y="10140"/>
                </a:cubicBezTo>
                <a:lnTo>
                  <a:pt x="2933462" y="11770"/>
                </a:lnTo>
                <a:close/>
                <a:moveTo>
                  <a:pt x="2964605" y="65547"/>
                </a:moveTo>
                <a:lnTo>
                  <a:pt x="2964605" y="100130"/>
                </a:lnTo>
                <a:lnTo>
                  <a:pt x="2953379" y="100130"/>
                </a:lnTo>
                <a:lnTo>
                  <a:pt x="2947223" y="116607"/>
                </a:lnTo>
                <a:lnTo>
                  <a:pt x="2984523" y="116607"/>
                </a:lnTo>
                <a:lnTo>
                  <a:pt x="2984523" y="127290"/>
                </a:lnTo>
                <a:lnTo>
                  <a:pt x="2869003" y="127290"/>
                </a:lnTo>
                <a:lnTo>
                  <a:pt x="2869003" y="116607"/>
                </a:lnTo>
                <a:lnTo>
                  <a:pt x="2905216" y="116607"/>
                </a:lnTo>
                <a:lnTo>
                  <a:pt x="2900145" y="100130"/>
                </a:lnTo>
                <a:lnTo>
                  <a:pt x="2889463" y="100130"/>
                </a:lnTo>
                <a:lnTo>
                  <a:pt x="2889463" y="65547"/>
                </a:lnTo>
                <a:lnTo>
                  <a:pt x="2964786" y="65547"/>
                </a:lnTo>
                <a:close/>
                <a:moveTo>
                  <a:pt x="2953379" y="91077"/>
                </a:moveTo>
                <a:lnTo>
                  <a:pt x="2953379" y="74600"/>
                </a:lnTo>
                <a:lnTo>
                  <a:pt x="2900689" y="74600"/>
                </a:lnTo>
                <a:lnTo>
                  <a:pt x="2900689" y="91077"/>
                </a:lnTo>
                <a:lnTo>
                  <a:pt x="2953379" y="91077"/>
                </a:lnTo>
                <a:close/>
                <a:moveTo>
                  <a:pt x="2947223" y="45810"/>
                </a:moveTo>
                <a:cubicBezTo>
                  <a:pt x="2940885" y="39835"/>
                  <a:pt x="2934367" y="31687"/>
                  <a:pt x="2928030" y="21547"/>
                </a:cubicBezTo>
                <a:cubicBezTo>
                  <a:pt x="2923504" y="30600"/>
                  <a:pt x="2916985" y="38749"/>
                  <a:pt x="2908294" y="45810"/>
                </a:cubicBezTo>
                <a:lnTo>
                  <a:pt x="2947405" y="45810"/>
                </a:lnTo>
                <a:close/>
                <a:moveTo>
                  <a:pt x="2941067" y="100130"/>
                </a:moveTo>
                <a:lnTo>
                  <a:pt x="2912278" y="100130"/>
                </a:lnTo>
                <a:lnTo>
                  <a:pt x="2916804" y="116607"/>
                </a:lnTo>
                <a:lnTo>
                  <a:pt x="2935997" y="116607"/>
                </a:lnTo>
                <a:lnTo>
                  <a:pt x="2941067" y="100130"/>
                </a:lnTo>
                <a:close/>
                <a:moveTo>
                  <a:pt x="3038481" y="130730"/>
                </a:moveTo>
                <a:lnTo>
                  <a:pt x="3027255" y="130730"/>
                </a:lnTo>
                <a:lnTo>
                  <a:pt x="3027255" y="68987"/>
                </a:lnTo>
                <a:cubicBezTo>
                  <a:pt x="3023814" y="77678"/>
                  <a:pt x="3018745" y="86550"/>
                  <a:pt x="3012045" y="95603"/>
                </a:cubicBezTo>
                <a:lnTo>
                  <a:pt x="3004078" y="85464"/>
                </a:lnTo>
                <a:cubicBezTo>
                  <a:pt x="3016210" y="70435"/>
                  <a:pt x="3023633" y="54863"/>
                  <a:pt x="3026711" y="39110"/>
                </a:cubicBezTo>
                <a:lnTo>
                  <a:pt x="3006975" y="39110"/>
                </a:lnTo>
                <a:lnTo>
                  <a:pt x="3006975" y="28428"/>
                </a:lnTo>
                <a:lnTo>
                  <a:pt x="3027255" y="28428"/>
                </a:lnTo>
                <a:lnTo>
                  <a:pt x="3027255" y="724"/>
                </a:lnTo>
                <a:lnTo>
                  <a:pt x="3037938" y="724"/>
                </a:lnTo>
                <a:cubicBezTo>
                  <a:pt x="3041016" y="1087"/>
                  <a:pt x="3041197" y="2173"/>
                  <a:pt x="3038481" y="4165"/>
                </a:cubicBezTo>
                <a:lnTo>
                  <a:pt x="3038481" y="28428"/>
                </a:lnTo>
                <a:lnTo>
                  <a:pt x="3053147" y="28428"/>
                </a:lnTo>
                <a:lnTo>
                  <a:pt x="3053147" y="39110"/>
                </a:lnTo>
                <a:lnTo>
                  <a:pt x="3038481" y="39110"/>
                </a:lnTo>
                <a:lnTo>
                  <a:pt x="3038481" y="58847"/>
                </a:lnTo>
                <a:cubicBezTo>
                  <a:pt x="3047534" y="65184"/>
                  <a:pt x="3054052" y="71160"/>
                  <a:pt x="3058217" y="76410"/>
                </a:cubicBezTo>
                <a:lnTo>
                  <a:pt x="3050251" y="87094"/>
                </a:lnTo>
                <a:cubicBezTo>
                  <a:pt x="3046448" y="81843"/>
                  <a:pt x="3042465" y="76953"/>
                  <a:pt x="3038299" y="72427"/>
                </a:cubicBezTo>
                <a:lnTo>
                  <a:pt x="3038299" y="130730"/>
                </a:lnTo>
                <a:close/>
                <a:moveTo>
                  <a:pt x="3093887" y="105743"/>
                </a:moveTo>
                <a:cubicBezTo>
                  <a:pt x="3087006" y="113710"/>
                  <a:pt x="3073970" y="122220"/>
                  <a:pt x="3054233" y="131274"/>
                </a:cubicBezTo>
                <a:lnTo>
                  <a:pt x="3049164" y="118780"/>
                </a:lnTo>
                <a:cubicBezTo>
                  <a:pt x="3065459" y="112805"/>
                  <a:pt x="3077592" y="105562"/>
                  <a:pt x="3085920" y="97233"/>
                </a:cubicBezTo>
                <a:cubicBezTo>
                  <a:pt x="3081031" y="90896"/>
                  <a:pt x="3076143" y="83291"/>
                  <a:pt x="3071254" y="74600"/>
                </a:cubicBezTo>
                <a:lnTo>
                  <a:pt x="3080307" y="68443"/>
                </a:lnTo>
                <a:cubicBezTo>
                  <a:pt x="3085196" y="77135"/>
                  <a:pt x="3089360" y="83472"/>
                  <a:pt x="3092801" y="87637"/>
                </a:cubicBezTo>
                <a:cubicBezTo>
                  <a:pt x="3094973" y="84920"/>
                  <a:pt x="3098595" y="77135"/>
                  <a:pt x="3103484" y="63917"/>
                </a:cubicBezTo>
                <a:lnTo>
                  <a:pt x="3115434" y="70073"/>
                </a:lnTo>
                <a:cubicBezTo>
                  <a:pt x="3117607" y="71160"/>
                  <a:pt x="3116883" y="72246"/>
                  <a:pt x="3113261" y="73514"/>
                </a:cubicBezTo>
                <a:cubicBezTo>
                  <a:pt x="3109821" y="81843"/>
                  <a:pt x="3105657" y="89447"/>
                  <a:pt x="3100768" y="96147"/>
                </a:cubicBezTo>
                <a:cubicBezTo>
                  <a:pt x="3108735" y="102484"/>
                  <a:pt x="3120504" y="109003"/>
                  <a:pt x="3136438" y="115340"/>
                </a:cubicBezTo>
                <a:lnTo>
                  <a:pt x="3129558" y="127834"/>
                </a:lnTo>
                <a:cubicBezTo>
                  <a:pt x="3112175" y="119867"/>
                  <a:pt x="3100405" y="112624"/>
                  <a:pt x="3093887" y="105743"/>
                </a:cubicBezTo>
                <a:lnTo>
                  <a:pt x="3093887" y="105743"/>
                </a:lnTo>
                <a:close/>
                <a:moveTo>
                  <a:pt x="3087731" y="50337"/>
                </a:moveTo>
                <a:cubicBezTo>
                  <a:pt x="3090809" y="52510"/>
                  <a:pt x="3089904" y="53596"/>
                  <a:pt x="3085558" y="53234"/>
                </a:cubicBezTo>
                <a:cubicBezTo>
                  <a:pt x="3079583" y="59209"/>
                  <a:pt x="3071254" y="65547"/>
                  <a:pt x="3060571" y="71884"/>
                </a:cubicBezTo>
                <a:lnTo>
                  <a:pt x="3053147" y="61201"/>
                </a:lnTo>
                <a:cubicBezTo>
                  <a:pt x="3062924" y="56674"/>
                  <a:pt x="3071616" y="50337"/>
                  <a:pt x="3079221" y="42008"/>
                </a:cubicBezTo>
                <a:lnTo>
                  <a:pt x="3087731" y="50518"/>
                </a:lnTo>
                <a:close/>
                <a:moveTo>
                  <a:pt x="3061114" y="35127"/>
                </a:moveTo>
                <a:lnTo>
                  <a:pt x="3061114" y="24444"/>
                </a:lnTo>
                <a:lnTo>
                  <a:pt x="3088274" y="24444"/>
                </a:lnTo>
                <a:lnTo>
                  <a:pt x="3088274" y="724"/>
                </a:lnTo>
                <a:lnTo>
                  <a:pt x="3098957" y="724"/>
                </a:lnTo>
                <a:cubicBezTo>
                  <a:pt x="3102035" y="1087"/>
                  <a:pt x="3102217" y="2173"/>
                  <a:pt x="3099500" y="4165"/>
                </a:cubicBezTo>
                <a:lnTo>
                  <a:pt x="3099500" y="24444"/>
                </a:lnTo>
                <a:lnTo>
                  <a:pt x="3131731" y="24444"/>
                </a:lnTo>
                <a:lnTo>
                  <a:pt x="3131731" y="35127"/>
                </a:lnTo>
                <a:lnTo>
                  <a:pt x="3060933" y="35127"/>
                </a:lnTo>
                <a:close/>
                <a:moveTo>
                  <a:pt x="3107467" y="40740"/>
                </a:moveTo>
                <a:cubicBezTo>
                  <a:pt x="3119598" y="47621"/>
                  <a:pt x="3128471" y="53596"/>
                  <a:pt x="3134084" y="58847"/>
                </a:cubicBezTo>
                <a:lnTo>
                  <a:pt x="3126118" y="68987"/>
                </a:lnTo>
                <a:cubicBezTo>
                  <a:pt x="3120142" y="63373"/>
                  <a:pt x="3111813" y="57217"/>
                  <a:pt x="3101130" y="50880"/>
                </a:cubicBezTo>
                <a:lnTo>
                  <a:pt x="3107286" y="40740"/>
                </a:lnTo>
                <a:close/>
                <a:moveTo>
                  <a:pt x="3192387" y="53777"/>
                </a:moveTo>
                <a:lnTo>
                  <a:pt x="3192387" y="78040"/>
                </a:lnTo>
                <a:lnTo>
                  <a:pt x="3168125" y="78040"/>
                </a:lnTo>
                <a:lnTo>
                  <a:pt x="3168125" y="53777"/>
                </a:lnTo>
                <a:lnTo>
                  <a:pt x="3192387" y="53777"/>
                </a:lnTo>
                <a:close/>
              </a:path>
            </a:pathLst>
          </a:custGeom>
          <a:solidFill>
            <a:srgbClr val="040000"/>
          </a:solidFill>
          <a:ln w="18102" cap="flat">
            <a:noFill/>
            <a:prstDash val="solid"/>
            <a:miter/>
          </a:ln>
        </p:spPr>
        <p:txBody>
          <a:bodyPr rtlCol="0" anchor="ctr"/>
          <a:lstStyle/>
          <a:p>
            <a:endParaRPr lang="ja-JP" altLang="en-US" sz="1200"/>
          </a:p>
        </p:txBody>
      </p:sp>
      <p:sp>
        <p:nvSpPr>
          <p:cNvPr id="1526" name="フリーフォーム: 図形 1525">
            <a:extLst>
              <a:ext uri="{FF2B5EF4-FFF2-40B4-BE49-F238E27FC236}">
                <a16:creationId xmlns:a16="http://schemas.microsoft.com/office/drawing/2014/main" id="{27F431B2-C8DD-1B19-0BCD-640B15FA7CD4}"/>
              </a:ext>
            </a:extLst>
          </p:cNvPr>
          <p:cNvSpPr/>
          <p:nvPr/>
        </p:nvSpPr>
        <p:spPr>
          <a:xfrm>
            <a:off x="7772758" y="6210105"/>
            <a:ext cx="889279" cy="87032"/>
          </a:xfrm>
          <a:custGeom>
            <a:avLst/>
            <a:gdLst>
              <a:gd name="connsiteX0" fmla="*/ 181 w 1333918"/>
              <a:gd name="connsiteY0" fmla="*/ 102483 h 130548"/>
              <a:gd name="connsiteX1" fmla="*/ 56674 w 1333918"/>
              <a:gd name="connsiteY1" fmla="*/ 47077 h 130548"/>
              <a:gd name="connsiteX2" fmla="*/ 3440 w 1333918"/>
              <a:gd name="connsiteY2" fmla="*/ 47077 h 130548"/>
              <a:gd name="connsiteX3" fmla="*/ 3440 w 1333918"/>
              <a:gd name="connsiteY3" fmla="*/ 34583 h 130548"/>
              <a:gd name="connsiteX4" fmla="*/ 63373 w 1333918"/>
              <a:gd name="connsiteY4" fmla="*/ 34583 h 130548"/>
              <a:gd name="connsiteX5" fmla="*/ 63373 w 1333918"/>
              <a:gd name="connsiteY5" fmla="*/ 3440 h 130548"/>
              <a:gd name="connsiteX6" fmla="*/ 75323 w 1333918"/>
              <a:gd name="connsiteY6" fmla="*/ 3440 h 130548"/>
              <a:gd name="connsiteX7" fmla="*/ 76410 w 1333918"/>
              <a:gd name="connsiteY7" fmla="*/ 7967 h 130548"/>
              <a:gd name="connsiteX8" fmla="*/ 76410 w 1333918"/>
              <a:gd name="connsiteY8" fmla="*/ 34583 h 130548"/>
              <a:gd name="connsiteX9" fmla="*/ 123850 w 1333918"/>
              <a:gd name="connsiteY9" fmla="*/ 34583 h 130548"/>
              <a:gd name="connsiteX10" fmla="*/ 123850 w 1333918"/>
              <a:gd name="connsiteY10" fmla="*/ 47077 h 130548"/>
              <a:gd name="connsiteX11" fmla="*/ 76410 w 1333918"/>
              <a:gd name="connsiteY11" fmla="*/ 47077 h 130548"/>
              <a:gd name="connsiteX12" fmla="*/ 76410 w 1333918"/>
              <a:gd name="connsiteY12" fmla="*/ 113347 h 130548"/>
              <a:gd name="connsiteX13" fmla="*/ 63373 w 1333918"/>
              <a:gd name="connsiteY13" fmla="*/ 126927 h 130548"/>
              <a:gd name="connsiteX14" fmla="*/ 47439 w 1333918"/>
              <a:gd name="connsiteY14" fmla="*/ 126927 h 130548"/>
              <a:gd name="connsiteX15" fmla="*/ 45267 w 1333918"/>
              <a:gd name="connsiteY15" fmla="*/ 114434 h 130548"/>
              <a:gd name="connsiteX16" fmla="*/ 56493 w 1333918"/>
              <a:gd name="connsiteY16" fmla="*/ 114434 h 130548"/>
              <a:gd name="connsiteX17" fmla="*/ 63373 w 1333918"/>
              <a:gd name="connsiteY17" fmla="*/ 107010 h 130548"/>
              <a:gd name="connsiteX18" fmla="*/ 63373 w 1333918"/>
              <a:gd name="connsiteY18" fmla="*/ 59571 h 130548"/>
              <a:gd name="connsiteX19" fmla="*/ 11226 w 1333918"/>
              <a:gd name="connsiteY19" fmla="*/ 112804 h 130548"/>
              <a:gd name="connsiteX20" fmla="*/ 0 w 1333918"/>
              <a:gd name="connsiteY20" fmla="*/ 102665 h 130548"/>
              <a:gd name="connsiteX21" fmla="*/ 249691 w 1333918"/>
              <a:gd name="connsiteY21" fmla="*/ 51604 h 130548"/>
              <a:gd name="connsiteX22" fmla="*/ 149018 w 1333918"/>
              <a:gd name="connsiteY22" fmla="*/ 117150 h 130548"/>
              <a:gd name="connsiteX23" fmla="*/ 143405 w 1333918"/>
              <a:gd name="connsiteY23" fmla="*/ 118236 h 130548"/>
              <a:gd name="connsiteX24" fmla="*/ 138878 w 1333918"/>
              <a:gd name="connsiteY24" fmla="*/ 103570 h 130548"/>
              <a:gd name="connsiteX25" fmla="*/ 237922 w 1333918"/>
              <a:gd name="connsiteY25" fmla="*/ 43094 h 130548"/>
              <a:gd name="connsiteX26" fmla="*/ 249872 w 1333918"/>
              <a:gd name="connsiteY26" fmla="*/ 51604 h 130548"/>
              <a:gd name="connsiteX27" fmla="*/ 169841 w 1333918"/>
              <a:gd name="connsiteY27" fmla="*/ 51604 h 130548"/>
              <a:gd name="connsiteX28" fmla="*/ 141051 w 1333918"/>
              <a:gd name="connsiteY28" fmla="*/ 28428 h 130548"/>
              <a:gd name="connsiteX29" fmla="*/ 150648 w 1333918"/>
              <a:gd name="connsiteY29" fmla="*/ 16477 h 130548"/>
              <a:gd name="connsiteX30" fmla="*/ 180704 w 1333918"/>
              <a:gd name="connsiteY30" fmla="*/ 40740 h 130548"/>
              <a:gd name="connsiteX31" fmla="*/ 170022 w 1333918"/>
              <a:gd name="connsiteY31" fmla="*/ 51422 h 130548"/>
              <a:gd name="connsiteX32" fmla="*/ 170022 w 1333918"/>
              <a:gd name="connsiteY32" fmla="*/ 51422 h 130548"/>
              <a:gd name="connsiteX33" fmla="*/ 288077 w 1333918"/>
              <a:gd name="connsiteY33" fmla="*/ 117874 h 130548"/>
              <a:gd name="connsiteX34" fmla="*/ 349821 w 1333918"/>
              <a:gd name="connsiteY34" fmla="*/ 58484 h 130548"/>
              <a:gd name="connsiteX35" fmla="*/ 263814 w 1333918"/>
              <a:gd name="connsiteY35" fmla="*/ 58484 h 130548"/>
              <a:gd name="connsiteX36" fmla="*/ 263814 w 1333918"/>
              <a:gd name="connsiteY36" fmla="*/ 45991 h 130548"/>
              <a:gd name="connsiteX37" fmla="*/ 350364 w 1333918"/>
              <a:gd name="connsiteY37" fmla="*/ 45991 h 130548"/>
              <a:gd name="connsiteX38" fmla="*/ 355434 w 1333918"/>
              <a:gd name="connsiteY38" fmla="*/ 44360 h 130548"/>
              <a:gd name="connsiteX39" fmla="*/ 365574 w 1333918"/>
              <a:gd name="connsiteY39" fmla="*/ 50517 h 130548"/>
              <a:gd name="connsiteX40" fmla="*/ 364487 w 1333918"/>
              <a:gd name="connsiteY40" fmla="*/ 55588 h 130548"/>
              <a:gd name="connsiteX41" fmla="*/ 298216 w 1333918"/>
              <a:gd name="connsiteY41" fmla="*/ 129101 h 130548"/>
              <a:gd name="connsiteX42" fmla="*/ 288077 w 1333918"/>
              <a:gd name="connsiteY42" fmla="*/ 117874 h 130548"/>
              <a:gd name="connsiteX43" fmla="*/ 351994 w 1333918"/>
              <a:gd name="connsiteY43" fmla="*/ 26254 h 130548"/>
              <a:gd name="connsiteX44" fmla="*/ 273954 w 1333918"/>
              <a:gd name="connsiteY44" fmla="*/ 26254 h 130548"/>
              <a:gd name="connsiteX45" fmla="*/ 273954 w 1333918"/>
              <a:gd name="connsiteY45" fmla="*/ 13760 h 130548"/>
              <a:gd name="connsiteX46" fmla="*/ 351994 w 1333918"/>
              <a:gd name="connsiteY46" fmla="*/ 13760 h 130548"/>
              <a:gd name="connsiteX47" fmla="*/ 351994 w 1333918"/>
              <a:gd name="connsiteY47" fmla="*/ 26254 h 130548"/>
              <a:gd name="connsiteX48" fmla="*/ 382413 w 1333918"/>
              <a:gd name="connsiteY48" fmla="*/ 76047 h 130548"/>
              <a:gd name="connsiteX49" fmla="*/ 472404 w 1333918"/>
              <a:gd name="connsiteY49" fmla="*/ 5794 h 130548"/>
              <a:gd name="connsiteX50" fmla="*/ 483086 w 1333918"/>
              <a:gd name="connsiteY50" fmla="*/ 14848 h 130548"/>
              <a:gd name="connsiteX51" fmla="*/ 479103 w 1333918"/>
              <a:gd name="connsiteY51" fmla="*/ 19917 h 130548"/>
              <a:gd name="connsiteX52" fmla="*/ 451399 w 1333918"/>
              <a:gd name="connsiteY52" fmla="*/ 48707 h 130548"/>
              <a:gd name="connsiteX53" fmla="*/ 451399 w 1333918"/>
              <a:gd name="connsiteY53" fmla="*/ 125660 h 130548"/>
              <a:gd name="connsiteX54" fmla="*/ 438363 w 1333918"/>
              <a:gd name="connsiteY54" fmla="*/ 125660 h 130548"/>
              <a:gd name="connsiteX55" fmla="*/ 438363 w 1333918"/>
              <a:gd name="connsiteY55" fmla="*/ 59389 h 130548"/>
              <a:gd name="connsiteX56" fmla="*/ 392010 w 1333918"/>
              <a:gd name="connsiteY56" fmla="*/ 87093 h 130548"/>
              <a:gd name="connsiteX57" fmla="*/ 382413 w 1333918"/>
              <a:gd name="connsiteY57" fmla="*/ 75867 h 130548"/>
              <a:gd name="connsiteX58" fmla="*/ 610919 w 1333918"/>
              <a:gd name="connsiteY58" fmla="*/ 51785 h 130548"/>
              <a:gd name="connsiteX59" fmla="*/ 510246 w 1333918"/>
              <a:gd name="connsiteY59" fmla="*/ 117331 h 130548"/>
              <a:gd name="connsiteX60" fmla="*/ 504633 w 1333918"/>
              <a:gd name="connsiteY60" fmla="*/ 118417 h 130548"/>
              <a:gd name="connsiteX61" fmla="*/ 500106 w 1333918"/>
              <a:gd name="connsiteY61" fmla="*/ 103751 h 130548"/>
              <a:gd name="connsiteX62" fmla="*/ 599150 w 1333918"/>
              <a:gd name="connsiteY62" fmla="*/ 43274 h 130548"/>
              <a:gd name="connsiteX63" fmla="*/ 611100 w 1333918"/>
              <a:gd name="connsiteY63" fmla="*/ 51785 h 130548"/>
              <a:gd name="connsiteX64" fmla="*/ 531069 w 1333918"/>
              <a:gd name="connsiteY64" fmla="*/ 51785 h 130548"/>
              <a:gd name="connsiteX65" fmla="*/ 502279 w 1333918"/>
              <a:gd name="connsiteY65" fmla="*/ 28608 h 130548"/>
              <a:gd name="connsiteX66" fmla="*/ 511876 w 1333918"/>
              <a:gd name="connsiteY66" fmla="*/ 16658 h 130548"/>
              <a:gd name="connsiteX67" fmla="*/ 541933 w 1333918"/>
              <a:gd name="connsiteY67" fmla="*/ 40920 h 130548"/>
              <a:gd name="connsiteX68" fmla="*/ 531250 w 1333918"/>
              <a:gd name="connsiteY68" fmla="*/ 51604 h 130548"/>
              <a:gd name="connsiteX69" fmla="*/ 531250 w 1333918"/>
              <a:gd name="connsiteY69" fmla="*/ 51604 h 130548"/>
              <a:gd name="connsiteX70" fmla="*/ 696744 w 1333918"/>
              <a:gd name="connsiteY70" fmla="*/ 11045 h 130548"/>
              <a:gd name="connsiteX71" fmla="*/ 706341 w 1333918"/>
              <a:gd name="connsiteY71" fmla="*/ 24081 h 130548"/>
              <a:gd name="connsiteX72" fmla="*/ 722818 w 1333918"/>
              <a:gd name="connsiteY72" fmla="*/ 7061 h 130548"/>
              <a:gd name="connsiteX73" fmla="*/ 732415 w 1333918"/>
              <a:gd name="connsiteY73" fmla="*/ 14485 h 130548"/>
              <a:gd name="connsiteX74" fmla="*/ 730242 w 1333918"/>
              <a:gd name="connsiteY74" fmla="*/ 16114 h 130548"/>
              <a:gd name="connsiteX75" fmla="*/ 712678 w 1333918"/>
              <a:gd name="connsiteY75" fmla="*/ 31324 h 130548"/>
              <a:gd name="connsiteX76" fmla="*/ 717749 w 1333918"/>
              <a:gd name="connsiteY76" fmla="*/ 36393 h 130548"/>
              <a:gd name="connsiteX77" fmla="*/ 737484 w 1333918"/>
              <a:gd name="connsiteY77" fmla="*/ 19374 h 130548"/>
              <a:gd name="connsiteX78" fmla="*/ 746538 w 1333918"/>
              <a:gd name="connsiteY78" fmla="*/ 26798 h 130548"/>
              <a:gd name="connsiteX79" fmla="*/ 744365 w 1333918"/>
              <a:gd name="connsiteY79" fmla="*/ 28428 h 130548"/>
              <a:gd name="connsiteX80" fmla="*/ 724629 w 1333918"/>
              <a:gd name="connsiteY80" fmla="*/ 42008 h 130548"/>
              <a:gd name="connsiteX81" fmla="*/ 755230 w 1333918"/>
              <a:gd name="connsiteY81" fmla="*/ 57940 h 130548"/>
              <a:gd name="connsiteX82" fmla="*/ 750703 w 1333918"/>
              <a:gd name="connsiteY82" fmla="*/ 70978 h 130548"/>
              <a:gd name="connsiteX83" fmla="*/ 713946 w 1333918"/>
              <a:gd name="connsiteY83" fmla="*/ 47801 h 130548"/>
              <a:gd name="connsiteX84" fmla="*/ 713946 w 1333918"/>
              <a:gd name="connsiteY84" fmla="*/ 55768 h 130548"/>
              <a:gd name="connsiteX85" fmla="*/ 668137 w 1333918"/>
              <a:gd name="connsiteY85" fmla="*/ 55768 h 130548"/>
              <a:gd name="connsiteX86" fmla="*/ 668137 w 1333918"/>
              <a:gd name="connsiteY86" fmla="*/ 48887 h 130548"/>
              <a:gd name="connsiteX87" fmla="*/ 631380 w 1333918"/>
              <a:gd name="connsiteY87" fmla="*/ 72607 h 130548"/>
              <a:gd name="connsiteX88" fmla="*/ 625224 w 1333918"/>
              <a:gd name="connsiteY88" fmla="*/ 60657 h 130548"/>
              <a:gd name="connsiteX89" fmla="*/ 656911 w 1333918"/>
              <a:gd name="connsiteY89" fmla="*/ 43094 h 130548"/>
              <a:gd name="connsiteX90" fmla="*/ 639890 w 1333918"/>
              <a:gd name="connsiteY90" fmla="*/ 31867 h 130548"/>
              <a:gd name="connsiteX91" fmla="*/ 648400 w 1333918"/>
              <a:gd name="connsiteY91" fmla="*/ 21184 h 130548"/>
              <a:gd name="connsiteX92" fmla="*/ 666507 w 1333918"/>
              <a:gd name="connsiteY92" fmla="*/ 34765 h 130548"/>
              <a:gd name="connsiteX93" fmla="*/ 682441 w 1333918"/>
              <a:gd name="connsiteY93" fmla="*/ 15571 h 130548"/>
              <a:gd name="connsiteX94" fmla="*/ 649124 w 1333918"/>
              <a:gd name="connsiteY94" fmla="*/ 15571 h 130548"/>
              <a:gd name="connsiteX95" fmla="*/ 649124 w 1333918"/>
              <a:gd name="connsiteY95" fmla="*/ 4888 h 130548"/>
              <a:gd name="connsiteX96" fmla="*/ 688235 w 1333918"/>
              <a:gd name="connsiteY96" fmla="*/ 4888 h 130548"/>
              <a:gd name="connsiteX97" fmla="*/ 690408 w 1333918"/>
              <a:gd name="connsiteY97" fmla="*/ 361 h 130548"/>
              <a:gd name="connsiteX98" fmla="*/ 700003 w 1333918"/>
              <a:gd name="connsiteY98" fmla="*/ 6518 h 130548"/>
              <a:gd name="connsiteX99" fmla="*/ 698375 w 1333918"/>
              <a:gd name="connsiteY99" fmla="*/ 9415 h 130548"/>
              <a:gd name="connsiteX100" fmla="*/ 697288 w 1333918"/>
              <a:gd name="connsiteY100" fmla="*/ 11045 h 130548"/>
              <a:gd name="connsiteX101" fmla="*/ 728431 w 1333918"/>
              <a:gd name="connsiteY101" fmla="*/ 64821 h 130548"/>
              <a:gd name="connsiteX102" fmla="*/ 728431 w 1333918"/>
              <a:gd name="connsiteY102" fmla="*/ 99405 h 130548"/>
              <a:gd name="connsiteX103" fmla="*/ 717205 w 1333918"/>
              <a:gd name="connsiteY103" fmla="*/ 99405 h 130548"/>
              <a:gd name="connsiteX104" fmla="*/ 711049 w 1333918"/>
              <a:gd name="connsiteY104" fmla="*/ 115882 h 130548"/>
              <a:gd name="connsiteX105" fmla="*/ 748349 w 1333918"/>
              <a:gd name="connsiteY105" fmla="*/ 115882 h 130548"/>
              <a:gd name="connsiteX106" fmla="*/ 748349 w 1333918"/>
              <a:gd name="connsiteY106" fmla="*/ 126565 h 130548"/>
              <a:gd name="connsiteX107" fmla="*/ 632828 w 1333918"/>
              <a:gd name="connsiteY107" fmla="*/ 126565 h 130548"/>
              <a:gd name="connsiteX108" fmla="*/ 632828 w 1333918"/>
              <a:gd name="connsiteY108" fmla="*/ 115882 h 130548"/>
              <a:gd name="connsiteX109" fmla="*/ 669042 w 1333918"/>
              <a:gd name="connsiteY109" fmla="*/ 115882 h 130548"/>
              <a:gd name="connsiteX110" fmla="*/ 663971 w 1333918"/>
              <a:gd name="connsiteY110" fmla="*/ 99405 h 130548"/>
              <a:gd name="connsiteX111" fmla="*/ 653289 w 1333918"/>
              <a:gd name="connsiteY111" fmla="*/ 99405 h 130548"/>
              <a:gd name="connsiteX112" fmla="*/ 653289 w 1333918"/>
              <a:gd name="connsiteY112" fmla="*/ 64821 h 130548"/>
              <a:gd name="connsiteX113" fmla="*/ 728612 w 1333918"/>
              <a:gd name="connsiteY113" fmla="*/ 64821 h 130548"/>
              <a:gd name="connsiteX114" fmla="*/ 717205 w 1333918"/>
              <a:gd name="connsiteY114" fmla="*/ 90352 h 130548"/>
              <a:gd name="connsiteX115" fmla="*/ 717205 w 1333918"/>
              <a:gd name="connsiteY115" fmla="*/ 73874 h 130548"/>
              <a:gd name="connsiteX116" fmla="*/ 664515 w 1333918"/>
              <a:gd name="connsiteY116" fmla="*/ 73874 h 130548"/>
              <a:gd name="connsiteX117" fmla="*/ 664515 w 1333918"/>
              <a:gd name="connsiteY117" fmla="*/ 90352 h 130548"/>
              <a:gd name="connsiteX118" fmla="*/ 717205 w 1333918"/>
              <a:gd name="connsiteY118" fmla="*/ 90352 h 130548"/>
              <a:gd name="connsiteX119" fmla="*/ 711049 w 1333918"/>
              <a:gd name="connsiteY119" fmla="*/ 45085 h 130548"/>
              <a:gd name="connsiteX120" fmla="*/ 691856 w 1333918"/>
              <a:gd name="connsiteY120" fmla="*/ 20822 h 130548"/>
              <a:gd name="connsiteX121" fmla="*/ 672120 w 1333918"/>
              <a:gd name="connsiteY121" fmla="*/ 45085 h 130548"/>
              <a:gd name="connsiteX122" fmla="*/ 711231 w 1333918"/>
              <a:gd name="connsiteY122" fmla="*/ 45085 h 130548"/>
              <a:gd name="connsiteX123" fmla="*/ 704893 w 1333918"/>
              <a:gd name="connsiteY123" fmla="*/ 99405 h 130548"/>
              <a:gd name="connsiteX124" fmla="*/ 676104 w 1333918"/>
              <a:gd name="connsiteY124" fmla="*/ 99405 h 130548"/>
              <a:gd name="connsiteX125" fmla="*/ 680630 w 1333918"/>
              <a:gd name="connsiteY125" fmla="*/ 115882 h 130548"/>
              <a:gd name="connsiteX126" fmla="*/ 699823 w 1333918"/>
              <a:gd name="connsiteY126" fmla="*/ 115882 h 130548"/>
              <a:gd name="connsiteX127" fmla="*/ 704893 w 1333918"/>
              <a:gd name="connsiteY127" fmla="*/ 99405 h 130548"/>
              <a:gd name="connsiteX128" fmla="*/ 802307 w 1333918"/>
              <a:gd name="connsiteY128" fmla="*/ 130006 h 130548"/>
              <a:gd name="connsiteX129" fmla="*/ 791081 w 1333918"/>
              <a:gd name="connsiteY129" fmla="*/ 130006 h 130548"/>
              <a:gd name="connsiteX130" fmla="*/ 791081 w 1333918"/>
              <a:gd name="connsiteY130" fmla="*/ 68261 h 130548"/>
              <a:gd name="connsiteX131" fmla="*/ 775870 w 1333918"/>
              <a:gd name="connsiteY131" fmla="*/ 94879 h 130548"/>
              <a:gd name="connsiteX132" fmla="*/ 767904 w 1333918"/>
              <a:gd name="connsiteY132" fmla="*/ 84739 h 130548"/>
              <a:gd name="connsiteX133" fmla="*/ 790537 w 1333918"/>
              <a:gd name="connsiteY133" fmla="*/ 38386 h 130548"/>
              <a:gd name="connsiteX134" fmla="*/ 770801 w 1333918"/>
              <a:gd name="connsiteY134" fmla="*/ 38386 h 130548"/>
              <a:gd name="connsiteX135" fmla="*/ 770801 w 1333918"/>
              <a:gd name="connsiteY135" fmla="*/ 27703 h 130548"/>
              <a:gd name="connsiteX136" fmla="*/ 791081 w 1333918"/>
              <a:gd name="connsiteY136" fmla="*/ 27703 h 130548"/>
              <a:gd name="connsiteX137" fmla="*/ 791081 w 1333918"/>
              <a:gd name="connsiteY137" fmla="*/ 0 h 130548"/>
              <a:gd name="connsiteX138" fmla="*/ 801764 w 1333918"/>
              <a:gd name="connsiteY138" fmla="*/ 0 h 130548"/>
              <a:gd name="connsiteX139" fmla="*/ 802307 w 1333918"/>
              <a:gd name="connsiteY139" fmla="*/ 3440 h 130548"/>
              <a:gd name="connsiteX140" fmla="*/ 802307 w 1333918"/>
              <a:gd name="connsiteY140" fmla="*/ 27703 h 130548"/>
              <a:gd name="connsiteX141" fmla="*/ 816973 w 1333918"/>
              <a:gd name="connsiteY141" fmla="*/ 27703 h 130548"/>
              <a:gd name="connsiteX142" fmla="*/ 816973 w 1333918"/>
              <a:gd name="connsiteY142" fmla="*/ 38386 h 130548"/>
              <a:gd name="connsiteX143" fmla="*/ 802307 w 1333918"/>
              <a:gd name="connsiteY143" fmla="*/ 38386 h 130548"/>
              <a:gd name="connsiteX144" fmla="*/ 802307 w 1333918"/>
              <a:gd name="connsiteY144" fmla="*/ 58122 h 130548"/>
              <a:gd name="connsiteX145" fmla="*/ 822043 w 1333918"/>
              <a:gd name="connsiteY145" fmla="*/ 75686 h 130548"/>
              <a:gd name="connsiteX146" fmla="*/ 814076 w 1333918"/>
              <a:gd name="connsiteY146" fmla="*/ 86368 h 130548"/>
              <a:gd name="connsiteX147" fmla="*/ 802125 w 1333918"/>
              <a:gd name="connsiteY147" fmla="*/ 71702 h 130548"/>
              <a:gd name="connsiteX148" fmla="*/ 802125 w 1333918"/>
              <a:gd name="connsiteY148" fmla="*/ 130006 h 130548"/>
              <a:gd name="connsiteX149" fmla="*/ 857713 w 1333918"/>
              <a:gd name="connsiteY149" fmla="*/ 105018 h 130548"/>
              <a:gd name="connsiteX150" fmla="*/ 818059 w 1333918"/>
              <a:gd name="connsiteY150" fmla="*/ 130548 h 130548"/>
              <a:gd name="connsiteX151" fmla="*/ 812990 w 1333918"/>
              <a:gd name="connsiteY151" fmla="*/ 118055 h 130548"/>
              <a:gd name="connsiteX152" fmla="*/ 849746 w 1333918"/>
              <a:gd name="connsiteY152" fmla="*/ 96508 h 130548"/>
              <a:gd name="connsiteX153" fmla="*/ 835080 w 1333918"/>
              <a:gd name="connsiteY153" fmla="*/ 73874 h 130548"/>
              <a:gd name="connsiteX154" fmla="*/ 844133 w 1333918"/>
              <a:gd name="connsiteY154" fmla="*/ 67719 h 130548"/>
              <a:gd name="connsiteX155" fmla="*/ 856627 w 1333918"/>
              <a:gd name="connsiteY155" fmla="*/ 86912 h 130548"/>
              <a:gd name="connsiteX156" fmla="*/ 867310 w 1333918"/>
              <a:gd name="connsiteY156" fmla="*/ 63192 h 130548"/>
              <a:gd name="connsiteX157" fmla="*/ 879260 w 1333918"/>
              <a:gd name="connsiteY157" fmla="*/ 69348 h 130548"/>
              <a:gd name="connsiteX158" fmla="*/ 877087 w 1333918"/>
              <a:gd name="connsiteY158" fmla="*/ 72788 h 130548"/>
              <a:gd name="connsiteX159" fmla="*/ 864594 w 1333918"/>
              <a:gd name="connsiteY159" fmla="*/ 95421 h 130548"/>
              <a:gd name="connsiteX160" fmla="*/ 900263 w 1333918"/>
              <a:gd name="connsiteY160" fmla="*/ 114614 h 130548"/>
              <a:gd name="connsiteX161" fmla="*/ 893384 w 1333918"/>
              <a:gd name="connsiteY161" fmla="*/ 127108 h 130548"/>
              <a:gd name="connsiteX162" fmla="*/ 857713 w 1333918"/>
              <a:gd name="connsiteY162" fmla="*/ 105018 h 130548"/>
              <a:gd name="connsiteX163" fmla="*/ 857713 w 1333918"/>
              <a:gd name="connsiteY163" fmla="*/ 105018 h 130548"/>
              <a:gd name="connsiteX164" fmla="*/ 851557 w 1333918"/>
              <a:gd name="connsiteY164" fmla="*/ 49612 h 130548"/>
              <a:gd name="connsiteX165" fmla="*/ 849384 w 1333918"/>
              <a:gd name="connsiteY165" fmla="*/ 52509 h 130548"/>
              <a:gd name="connsiteX166" fmla="*/ 824397 w 1333918"/>
              <a:gd name="connsiteY166" fmla="*/ 71159 h 130548"/>
              <a:gd name="connsiteX167" fmla="*/ 816973 w 1333918"/>
              <a:gd name="connsiteY167" fmla="*/ 60476 h 130548"/>
              <a:gd name="connsiteX168" fmla="*/ 843047 w 1333918"/>
              <a:gd name="connsiteY168" fmla="*/ 41283 h 130548"/>
              <a:gd name="connsiteX169" fmla="*/ 851557 w 1333918"/>
              <a:gd name="connsiteY169" fmla="*/ 49793 h 130548"/>
              <a:gd name="connsiteX170" fmla="*/ 824940 w 1333918"/>
              <a:gd name="connsiteY170" fmla="*/ 34402 h 130548"/>
              <a:gd name="connsiteX171" fmla="*/ 824940 w 1333918"/>
              <a:gd name="connsiteY171" fmla="*/ 23720 h 130548"/>
              <a:gd name="connsiteX172" fmla="*/ 852100 w 1333918"/>
              <a:gd name="connsiteY172" fmla="*/ 23720 h 130548"/>
              <a:gd name="connsiteX173" fmla="*/ 852100 w 1333918"/>
              <a:gd name="connsiteY173" fmla="*/ 0 h 130548"/>
              <a:gd name="connsiteX174" fmla="*/ 862783 w 1333918"/>
              <a:gd name="connsiteY174" fmla="*/ 0 h 130548"/>
              <a:gd name="connsiteX175" fmla="*/ 863326 w 1333918"/>
              <a:gd name="connsiteY175" fmla="*/ 3440 h 130548"/>
              <a:gd name="connsiteX176" fmla="*/ 863326 w 1333918"/>
              <a:gd name="connsiteY176" fmla="*/ 23720 h 130548"/>
              <a:gd name="connsiteX177" fmla="*/ 895556 w 1333918"/>
              <a:gd name="connsiteY177" fmla="*/ 23720 h 130548"/>
              <a:gd name="connsiteX178" fmla="*/ 895556 w 1333918"/>
              <a:gd name="connsiteY178" fmla="*/ 34402 h 130548"/>
              <a:gd name="connsiteX179" fmla="*/ 824759 w 1333918"/>
              <a:gd name="connsiteY179" fmla="*/ 34402 h 130548"/>
              <a:gd name="connsiteX180" fmla="*/ 871293 w 1333918"/>
              <a:gd name="connsiteY180" fmla="*/ 40015 h 130548"/>
              <a:gd name="connsiteX181" fmla="*/ 897910 w 1333918"/>
              <a:gd name="connsiteY181" fmla="*/ 58122 h 130548"/>
              <a:gd name="connsiteX182" fmla="*/ 889943 w 1333918"/>
              <a:gd name="connsiteY182" fmla="*/ 68261 h 130548"/>
              <a:gd name="connsiteX183" fmla="*/ 864956 w 1333918"/>
              <a:gd name="connsiteY183" fmla="*/ 50155 h 130548"/>
              <a:gd name="connsiteX184" fmla="*/ 871112 w 1333918"/>
              <a:gd name="connsiteY184" fmla="*/ 40015 h 130548"/>
              <a:gd name="connsiteX185" fmla="*/ 986090 w 1333918"/>
              <a:gd name="connsiteY185" fmla="*/ 37842 h 130548"/>
              <a:gd name="connsiteX186" fmla="*/ 962913 w 1333918"/>
              <a:gd name="connsiteY186" fmla="*/ 108096 h 130548"/>
              <a:gd name="connsiteX187" fmla="*/ 947704 w 1333918"/>
              <a:gd name="connsiteY187" fmla="*/ 115521 h 130548"/>
              <a:gd name="connsiteX188" fmla="*/ 933580 w 1333918"/>
              <a:gd name="connsiteY188" fmla="*/ 110450 h 130548"/>
              <a:gd name="connsiteX189" fmla="*/ 920000 w 1333918"/>
              <a:gd name="connsiteY189" fmla="*/ 76410 h 130548"/>
              <a:gd name="connsiteX190" fmla="*/ 937564 w 1333918"/>
              <a:gd name="connsiteY190" fmla="*/ 34041 h 130548"/>
              <a:gd name="connsiteX191" fmla="*/ 984460 w 1333918"/>
              <a:gd name="connsiteY191" fmla="*/ 14848 h 130548"/>
              <a:gd name="connsiteX192" fmla="*/ 1023571 w 1333918"/>
              <a:gd name="connsiteY192" fmla="*/ 28970 h 130548"/>
              <a:gd name="connsiteX193" fmla="*/ 1039504 w 1333918"/>
              <a:gd name="connsiteY193" fmla="*/ 66270 h 130548"/>
              <a:gd name="connsiteX194" fmla="*/ 1024837 w 1333918"/>
              <a:gd name="connsiteY194" fmla="*/ 104113 h 130548"/>
              <a:gd name="connsiteX195" fmla="*/ 995505 w 1333918"/>
              <a:gd name="connsiteY195" fmla="*/ 122763 h 130548"/>
              <a:gd name="connsiteX196" fmla="*/ 983555 w 1333918"/>
              <a:gd name="connsiteY196" fmla="*/ 110813 h 130548"/>
              <a:gd name="connsiteX197" fmla="*/ 1014698 w 1333918"/>
              <a:gd name="connsiteY197" fmla="*/ 93249 h 130548"/>
              <a:gd name="connsiteX198" fmla="*/ 1025381 w 1333918"/>
              <a:gd name="connsiteY198" fmla="*/ 67175 h 130548"/>
              <a:gd name="connsiteX199" fmla="*/ 1013430 w 1333918"/>
              <a:gd name="connsiteY199" fmla="*/ 37118 h 130548"/>
              <a:gd name="connsiteX200" fmla="*/ 976130 w 1333918"/>
              <a:gd name="connsiteY200" fmla="*/ 26435 h 130548"/>
              <a:gd name="connsiteX201" fmla="*/ 986270 w 1333918"/>
              <a:gd name="connsiteY201" fmla="*/ 31505 h 130548"/>
              <a:gd name="connsiteX202" fmla="*/ 986270 w 1333918"/>
              <a:gd name="connsiteY202" fmla="*/ 37661 h 130548"/>
              <a:gd name="connsiteX203" fmla="*/ 986270 w 1333918"/>
              <a:gd name="connsiteY203" fmla="*/ 37661 h 130548"/>
              <a:gd name="connsiteX204" fmla="*/ 973052 w 1333918"/>
              <a:gd name="connsiteY204" fmla="*/ 27160 h 130548"/>
              <a:gd name="connsiteX205" fmla="*/ 947522 w 1333918"/>
              <a:gd name="connsiteY205" fmla="*/ 41283 h 130548"/>
              <a:gd name="connsiteX206" fmla="*/ 932856 w 1333918"/>
              <a:gd name="connsiteY206" fmla="*/ 77496 h 130548"/>
              <a:gd name="connsiteX207" fmla="*/ 941366 w 1333918"/>
              <a:gd name="connsiteY207" fmla="*/ 99043 h 130548"/>
              <a:gd name="connsiteX208" fmla="*/ 946436 w 1333918"/>
              <a:gd name="connsiteY208" fmla="*/ 100673 h 130548"/>
              <a:gd name="connsiteX209" fmla="*/ 953859 w 1333918"/>
              <a:gd name="connsiteY209" fmla="*/ 96689 h 130548"/>
              <a:gd name="connsiteX210" fmla="*/ 973052 w 1333918"/>
              <a:gd name="connsiteY210" fmla="*/ 27160 h 130548"/>
              <a:gd name="connsiteX211" fmla="*/ 973052 w 1333918"/>
              <a:gd name="connsiteY211" fmla="*/ 27160 h 130548"/>
              <a:gd name="connsiteX212" fmla="*/ 1129857 w 1333918"/>
              <a:gd name="connsiteY212" fmla="*/ 7967 h 130548"/>
              <a:gd name="connsiteX213" fmla="*/ 1188160 w 1333918"/>
              <a:gd name="connsiteY213" fmla="*/ 47077 h 130548"/>
              <a:gd name="connsiteX214" fmla="*/ 1182547 w 1333918"/>
              <a:gd name="connsiteY214" fmla="*/ 60114 h 130548"/>
              <a:gd name="connsiteX215" fmla="*/ 1122070 w 1333918"/>
              <a:gd name="connsiteY215" fmla="*/ 15390 h 130548"/>
              <a:gd name="connsiteX216" fmla="*/ 1093824 w 1333918"/>
              <a:gd name="connsiteY216" fmla="*/ 48707 h 130548"/>
              <a:gd name="connsiteX217" fmla="*/ 1156654 w 1333918"/>
              <a:gd name="connsiteY217" fmla="*/ 48707 h 130548"/>
              <a:gd name="connsiteX218" fmla="*/ 1156654 w 1333918"/>
              <a:gd name="connsiteY218" fmla="*/ 59389 h 130548"/>
              <a:gd name="connsiteX219" fmla="*/ 1093281 w 1333918"/>
              <a:gd name="connsiteY219" fmla="*/ 59389 h 130548"/>
              <a:gd name="connsiteX220" fmla="*/ 1093281 w 1333918"/>
              <a:gd name="connsiteY220" fmla="*/ 49250 h 130548"/>
              <a:gd name="connsiteX221" fmla="*/ 1069561 w 1333918"/>
              <a:gd name="connsiteY221" fmla="*/ 63916 h 130548"/>
              <a:gd name="connsiteX222" fmla="*/ 1061594 w 1333918"/>
              <a:gd name="connsiteY222" fmla="*/ 53234 h 130548"/>
              <a:gd name="connsiteX223" fmla="*/ 1115914 w 1333918"/>
              <a:gd name="connsiteY223" fmla="*/ 1810 h 130548"/>
              <a:gd name="connsiteX224" fmla="*/ 1130581 w 1333918"/>
              <a:gd name="connsiteY224" fmla="*/ 4707 h 130548"/>
              <a:gd name="connsiteX225" fmla="*/ 1130037 w 1333918"/>
              <a:gd name="connsiteY225" fmla="*/ 8147 h 130548"/>
              <a:gd name="connsiteX226" fmla="*/ 1130037 w 1333918"/>
              <a:gd name="connsiteY226" fmla="*/ 8147 h 130548"/>
              <a:gd name="connsiteX227" fmla="*/ 1094186 w 1333918"/>
              <a:gd name="connsiteY227" fmla="*/ 129101 h 130548"/>
              <a:gd name="connsiteX228" fmla="*/ 1082960 w 1333918"/>
              <a:gd name="connsiteY228" fmla="*/ 129101 h 130548"/>
              <a:gd name="connsiteX229" fmla="*/ 1082960 w 1333918"/>
              <a:gd name="connsiteY229" fmla="*/ 73151 h 130548"/>
              <a:gd name="connsiteX230" fmla="*/ 1167337 w 1333918"/>
              <a:gd name="connsiteY230" fmla="*/ 73151 h 130548"/>
              <a:gd name="connsiteX231" fmla="*/ 1167337 w 1333918"/>
              <a:gd name="connsiteY231" fmla="*/ 127471 h 130548"/>
              <a:gd name="connsiteX232" fmla="*/ 1156111 w 1333918"/>
              <a:gd name="connsiteY232" fmla="*/ 127471 h 130548"/>
              <a:gd name="connsiteX233" fmla="*/ 1156111 w 1333918"/>
              <a:gd name="connsiteY233" fmla="*/ 121314 h 130548"/>
              <a:gd name="connsiteX234" fmla="*/ 1094367 w 1333918"/>
              <a:gd name="connsiteY234" fmla="*/ 121314 h 130548"/>
              <a:gd name="connsiteX235" fmla="*/ 1094367 w 1333918"/>
              <a:gd name="connsiteY235" fmla="*/ 129281 h 130548"/>
              <a:gd name="connsiteX236" fmla="*/ 1094186 w 1333918"/>
              <a:gd name="connsiteY236" fmla="*/ 110450 h 130548"/>
              <a:gd name="connsiteX237" fmla="*/ 1155930 w 1333918"/>
              <a:gd name="connsiteY237" fmla="*/ 110450 h 130548"/>
              <a:gd name="connsiteX238" fmla="*/ 1155930 w 1333918"/>
              <a:gd name="connsiteY238" fmla="*/ 83834 h 130548"/>
              <a:gd name="connsiteX239" fmla="*/ 1094186 w 1333918"/>
              <a:gd name="connsiteY239" fmla="*/ 83834 h 130548"/>
              <a:gd name="connsiteX240" fmla="*/ 1094186 w 1333918"/>
              <a:gd name="connsiteY240" fmla="*/ 110450 h 130548"/>
              <a:gd name="connsiteX241" fmla="*/ 1205724 w 1333918"/>
              <a:gd name="connsiteY241" fmla="*/ 25530 h 130548"/>
              <a:gd name="connsiteX242" fmla="*/ 1265657 w 1333918"/>
              <a:gd name="connsiteY242" fmla="*/ 25530 h 130548"/>
              <a:gd name="connsiteX243" fmla="*/ 1265657 w 1333918"/>
              <a:gd name="connsiteY243" fmla="*/ 36213 h 130548"/>
              <a:gd name="connsiteX244" fmla="*/ 1205724 w 1333918"/>
              <a:gd name="connsiteY244" fmla="*/ 36213 h 130548"/>
              <a:gd name="connsiteX245" fmla="*/ 1205724 w 1333918"/>
              <a:gd name="connsiteY245" fmla="*/ 25530 h 130548"/>
              <a:gd name="connsiteX246" fmla="*/ 1258958 w 1333918"/>
              <a:gd name="connsiteY246" fmla="*/ 126203 h 130548"/>
              <a:gd name="connsiteX247" fmla="*/ 1247730 w 1333918"/>
              <a:gd name="connsiteY247" fmla="*/ 126203 h 130548"/>
              <a:gd name="connsiteX248" fmla="*/ 1247730 w 1333918"/>
              <a:gd name="connsiteY248" fmla="*/ 120590 h 130548"/>
              <a:gd name="connsiteX249" fmla="*/ 1224554 w 1333918"/>
              <a:gd name="connsiteY249" fmla="*/ 120590 h 130548"/>
              <a:gd name="connsiteX250" fmla="*/ 1224554 w 1333918"/>
              <a:gd name="connsiteY250" fmla="*/ 128557 h 130548"/>
              <a:gd name="connsiteX251" fmla="*/ 1213328 w 1333918"/>
              <a:gd name="connsiteY251" fmla="*/ 128557 h 130548"/>
              <a:gd name="connsiteX252" fmla="*/ 1213328 w 1333918"/>
              <a:gd name="connsiteY252" fmla="*/ 82204 h 130548"/>
              <a:gd name="connsiteX253" fmla="*/ 1259138 w 1333918"/>
              <a:gd name="connsiteY253" fmla="*/ 82204 h 130548"/>
              <a:gd name="connsiteX254" fmla="*/ 1259138 w 1333918"/>
              <a:gd name="connsiteY254" fmla="*/ 126384 h 130548"/>
              <a:gd name="connsiteX255" fmla="*/ 1255517 w 1333918"/>
              <a:gd name="connsiteY255" fmla="*/ 5069 h 130548"/>
              <a:gd name="connsiteX256" fmla="*/ 1255517 w 1333918"/>
              <a:gd name="connsiteY256" fmla="*/ 15753 h 130548"/>
              <a:gd name="connsiteX257" fmla="*/ 1216406 w 1333918"/>
              <a:gd name="connsiteY257" fmla="*/ 15753 h 130548"/>
              <a:gd name="connsiteX258" fmla="*/ 1216406 w 1333918"/>
              <a:gd name="connsiteY258" fmla="*/ 5069 h 130548"/>
              <a:gd name="connsiteX259" fmla="*/ 1255517 w 1333918"/>
              <a:gd name="connsiteY259" fmla="*/ 5069 h 130548"/>
              <a:gd name="connsiteX260" fmla="*/ 1216406 w 1333918"/>
              <a:gd name="connsiteY260" fmla="*/ 44180 h 130548"/>
              <a:gd name="connsiteX261" fmla="*/ 1255517 w 1333918"/>
              <a:gd name="connsiteY261" fmla="*/ 44180 h 130548"/>
              <a:gd name="connsiteX262" fmla="*/ 1255517 w 1333918"/>
              <a:gd name="connsiteY262" fmla="*/ 54863 h 130548"/>
              <a:gd name="connsiteX263" fmla="*/ 1216406 w 1333918"/>
              <a:gd name="connsiteY263" fmla="*/ 54863 h 130548"/>
              <a:gd name="connsiteX264" fmla="*/ 1216406 w 1333918"/>
              <a:gd name="connsiteY264" fmla="*/ 44180 h 130548"/>
              <a:gd name="connsiteX265" fmla="*/ 1255517 w 1333918"/>
              <a:gd name="connsiteY265" fmla="*/ 62830 h 130548"/>
              <a:gd name="connsiteX266" fmla="*/ 1255517 w 1333918"/>
              <a:gd name="connsiteY266" fmla="*/ 73513 h 130548"/>
              <a:gd name="connsiteX267" fmla="*/ 1216406 w 1333918"/>
              <a:gd name="connsiteY267" fmla="*/ 73513 h 130548"/>
              <a:gd name="connsiteX268" fmla="*/ 1216406 w 1333918"/>
              <a:gd name="connsiteY268" fmla="*/ 62830 h 130548"/>
              <a:gd name="connsiteX269" fmla="*/ 1255517 w 1333918"/>
              <a:gd name="connsiteY269" fmla="*/ 62830 h 130548"/>
              <a:gd name="connsiteX270" fmla="*/ 1224373 w 1333918"/>
              <a:gd name="connsiteY270" fmla="*/ 91076 h 130548"/>
              <a:gd name="connsiteX271" fmla="*/ 1224373 w 1333918"/>
              <a:gd name="connsiteY271" fmla="*/ 111355 h 130548"/>
              <a:gd name="connsiteX272" fmla="*/ 1247550 w 1333918"/>
              <a:gd name="connsiteY272" fmla="*/ 111355 h 130548"/>
              <a:gd name="connsiteX273" fmla="*/ 1247550 w 1333918"/>
              <a:gd name="connsiteY273" fmla="*/ 91076 h 130548"/>
              <a:gd name="connsiteX274" fmla="*/ 1224373 w 1333918"/>
              <a:gd name="connsiteY274" fmla="*/ 91076 h 130548"/>
              <a:gd name="connsiteX275" fmla="*/ 1293903 w 1333918"/>
              <a:gd name="connsiteY275" fmla="*/ 46896 h 130548"/>
              <a:gd name="connsiteX276" fmla="*/ 1293903 w 1333918"/>
              <a:gd name="connsiteY276" fmla="*/ 1629 h 130548"/>
              <a:gd name="connsiteX277" fmla="*/ 1304586 w 1333918"/>
              <a:gd name="connsiteY277" fmla="*/ 1629 h 130548"/>
              <a:gd name="connsiteX278" fmla="*/ 1305129 w 1333918"/>
              <a:gd name="connsiteY278" fmla="*/ 5613 h 130548"/>
              <a:gd name="connsiteX279" fmla="*/ 1305129 w 1333918"/>
              <a:gd name="connsiteY279" fmla="*/ 46896 h 130548"/>
              <a:gd name="connsiteX280" fmla="*/ 1333918 w 1333918"/>
              <a:gd name="connsiteY280" fmla="*/ 46896 h 130548"/>
              <a:gd name="connsiteX281" fmla="*/ 1333918 w 1333918"/>
              <a:gd name="connsiteY281" fmla="*/ 57579 h 130548"/>
              <a:gd name="connsiteX282" fmla="*/ 1305129 w 1333918"/>
              <a:gd name="connsiteY282" fmla="*/ 57579 h 130548"/>
              <a:gd name="connsiteX283" fmla="*/ 1305129 w 1333918"/>
              <a:gd name="connsiteY283" fmla="*/ 127833 h 130548"/>
              <a:gd name="connsiteX284" fmla="*/ 1293903 w 1333918"/>
              <a:gd name="connsiteY284" fmla="*/ 127833 h 130548"/>
              <a:gd name="connsiteX285" fmla="*/ 1293903 w 1333918"/>
              <a:gd name="connsiteY285" fmla="*/ 57579 h 130548"/>
              <a:gd name="connsiteX286" fmla="*/ 1263303 w 1333918"/>
              <a:gd name="connsiteY286" fmla="*/ 57579 h 130548"/>
              <a:gd name="connsiteX287" fmla="*/ 1263303 w 1333918"/>
              <a:gd name="connsiteY287" fmla="*/ 46896 h 130548"/>
              <a:gd name="connsiteX288" fmla="*/ 1293903 w 1333918"/>
              <a:gd name="connsiteY288" fmla="*/ 46896 h 13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333918" h="130548">
                <a:moveTo>
                  <a:pt x="181" y="102483"/>
                </a:moveTo>
                <a:cubicBezTo>
                  <a:pt x="24263" y="87093"/>
                  <a:pt x="43275" y="68443"/>
                  <a:pt x="56674" y="47077"/>
                </a:cubicBezTo>
                <a:lnTo>
                  <a:pt x="3440" y="47077"/>
                </a:lnTo>
                <a:lnTo>
                  <a:pt x="3440" y="34583"/>
                </a:lnTo>
                <a:lnTo>
                  <a:pt x="63373" y="34583"/>
                </a:lnTo>
                <a:lnTo>
                  <a:pt x="63373" y="3440"/>
                </a:lnTo>
                <a:lnTo>
                  <a:pt x="75323" y="3440"/>
                </a:lnTo>
                <a:cubicBezTo>
                  <a:pt x="78764" y="4164"/>
                  <a:pt x="79126" y="5613"/>
                  <a:pt x="76410" y="7967"/>
                </a:cubicBezTo>
                <a:lnTo>
                  <a:pt x="76410" y="34583"/>
                </a:lnTo>
                <a:lnTo>
                  <a:pt x="123850" y="34583"/>
                </a:lnTo>
                <a:lnTo>
                  <a:pt x="123850" y="47077"/>
                </a:lnTo>
                <a:lnTo>
                  <a:pt x="76410" y="47077"/>
                </a:lnTo>
                <a:lnTo>
                  <a:pt x="76410" y="113347"/>
                </a:lnTo>
                <a:cubicBezTo>
                  <a:pt x="76410" y="122400"/>
                  <a:pt x="72064" y="126927"/>
                  <a:pt x="63373" y="126927"/>
                </a:cubicBezTo>
                <a:lnTo>
                  <a:pt x="47439" y="126927"/>
                </a:lnTo>
                <a:lnTo>
                  <a:pt x="45267" y="114434"/>
                </a:lnTo>
                <a:lnTo>
                  <a:pt x="56493" y="114434"/>
                </a:lnTo>
                <a:cubicBezTo>
                  <a:pt x="61019" y="113709"/>
                  <a:pt x="63373" y="111174"/>
                  <a:pt x="63373" y="107010"/>
                </a:cubicBezTo>
                <a:lnTo>
                  <a:pt x="63373" y="59571"/>
                </a:lnTo>
                <a:cubicBezTo>
                  <a:pt x="49069" y="80755"/>
                  <a:pt x="31687" y="98500"/>
                  <a:pt x="11226" y="112804"/>
                </a:cubicBezTo>
                <a:lnTo>
                  <a:pt x="0" y="102665"/>
                </a:lnTo>
                <a:close/>
                <a:moveTo>
                  <a:pt x="249691" y="51604"/>
                </a:moveTo>
                <a:cubicBezTo>
                  <a:pt x="229774" y="93067"/>
                  <a:pt x="196096" y="114977"/>
                  <a:pt x="149018" y="117150"/>
                </a:cubicBezTo>
                <a:cubicBezTo>
                  <a:pt x="147207" y="122039"/>
                  <a:pt x="145216" y="122400"/>
                  <a:pt x="143405" y="118236"/>
                </a:cubicBezTo>
                <a:lnTo>
                  <a:pt x="138878" y="103570"/>
                </a:lnTo>
                <a:cubicBezTo>
                  <a:pt x="187947" y="102483"/>
                  <a:pt x="220902" y="82204"/>
                  <a:pt x="237922" y="43094"/>
                </a:cubicBezTo>
                <a:lnTo>
                  <a:pt x="249872" y="51604"/>
                </a:lnTo>
                <a:close/>
                <a:moveTo>
                  <a:pt x="169841" y="51604"/>
                </a:moveTo>
                <a:cubicBezTo>
                  <a:pt x="159701" y="42188"/>
                  <a:pt x="150104" y="34402"/>
                  <a:pt x="141051" y="28428"/>
                </a:cubicBezTo>
                <a:lnTo>
                  <a:pt x="150648" y="16477"/>
                </a:lnTo>
                <a:cubicBezTo>
                  <a:pt x="158615" y="21366"/>
                  <a:pt x="168573" y="29514"/>
                  <a:pt x="180704" y="40740"/>
                </a:cubicBezTo>
                <a:lnTo>
                  <a:pt x="170022" y="51422"/>
                </a:lnTo>
                <a:lnTo>
                  <a:pt x="170022" y="51422"/>
                </a:lnTo>
                <a:close/>
                <a:moveTo>
                  <a:pt x="288077" y="117874"/>
                </a:moveTo>
                <a:cubicBezTo>
                  <a:pt x="324653" y="108459"/>
                  <a:pt x="345294" y="88722"/>
                  <a:pt x="349821" y="58484"/>
                </a:cubicBezTo>
                <a:lnTo>
                  <a:pt x="263814" y="58484"/>
                </a:lnTo>
                <a:lnTo>
                  <a:pt x="263814" y="45991"/>
                </a:lnTo>
                <a:lnTo>
                  <a:pt x="350364" y="45991"/>
                </a:lnTo>
                <a:lnTo>
                  <a:pt x="355434" y="44360"/>
                </a:lnTo>
                <a:lnTo>
                  <a:pt x="365574" y="50517"/>
                </a:lnTo>
                <a:cubicBezTo>
                  <a:pt x="367746" y="52327"/>
                  <a:pt x="367384" y="54139"/>
                  <a:pt x="364487" y="55588"/>
                </a:cubicBezTo>
                <a:cubicBezTo>
                  <a:pt x="358512" y="93249"/>
                  <a:pt x="336422" y="117874"/>
                  <a:pt x="298216" y="129101"/>
                </a:cubicBezTo>
                <a:lnTo>
                  <a:pt x="288077" y="117874"/>
                </a:lnTo>
                <a:close/>
                <a:moveTo>
                  <a:pt x="351994" y="26254"/>
                </a:moveTo>
                <a:lnTo>
                  <a:pt x="273954" y="26254"/>
                </a:lnTo>
                <a:lnTo>
                  <a:pt x="273954" y="13760"/>
                </a:lnTo>
                <a:lnTo>
                  <a:pt x="351994" y="13760"/>
                </a:lnTo>
                <a:lnTo>
                  <a:pt x="351994" y="26254"/>
                </a:lnTo>
                <a:close/>
                <a:moveTo>
                  <a:pt x="382413" y="76047"/>
                </a:moveTo>
                <a:cubicBezTo>
                  <a:pt x="422066" y="59389"/>
                  <a:pt x="451943" y="36032"/>
                  <a:pt x="472404" y="5794"/>
                </a:cubicBezTo>
                <a:lnTo>
                  <a:pt x="483086" y="14848"/>
                </a:lnTo>
                <a:cubicBezTo>
                  <a:pt x="486164" y="17020"/>
                  <a:pt x="484716" y="18831"/>
                  <a:pt x="479103" y="19917"/>
                </a:cubicBezTo>
                <a:cubicBezTo>
                  <a:pt x="471860" y="29333"/>
                  <a:pt x="462625" y="38929"/>
                  <a:pt x="451399" y="48707"/>
                </a:cubicBezTo>
                <a:lnTo>
                  <a:pt x="451399" y="125660"/>
                </a:lnTo>
                <a:lnTo>
                  <a:pt x="438363" y="125660"/>
                </a:lnTo>
                <a:lnTo>
                  <a:pt x="438363" y="59389"/>
                </a:lnTo>
                <a:cubicBezTo>
                  <a:pt x="425144" y="69529"/>
                  <a:pt x="409754" y="78764"/>
                  <a:pt x="392010" y="87093"/>
                </a:cubicBezTo>
                <a:lnTo>
                  <a:pt x="382413" y="75867"/>
                </a:lnTo>
                <a:close/>
                <a:moveTo>
                  <a:pt x="610919" y="51785"/>
                </a:moveTo>
                <a:cubicBezTo>
                  <a:pt x="591002" y="93249"/>
                  <a:pt x="557324" y="115158"/>
                  <a:pt x="510246" y="117331"/>
                </a:cubicBezTo>
                <a:cubicBezTo>
                  <a:pt x="508436" y="122220"/>
                  <a:pt x="506443" y="122581"/>
                  <a:pt x="504633" y="118417"/>
                </a:cubicBezTo>
                <a:lnTo>
                  <a:pt x="500106" y="103751"/>
                </a:lnTo>
                <a:cubicBezTo>
                  <a:pt x="549176" y="102665"/>
                  <a:pt x="582130" y="82385"/>
                  <a:pt x="599150" y="43274"/>
                </a:cubicBezTo>
                <a:lnTo>
                  <a:pt x="611100" y="51785"/>
                </a:lnTo>
                <a:close/>
                <a:moveTo>
                  <a:pt x="531069" y="51785"/>
                </a:moveTo>
                <a:cubicBezTo>
                  <a:pt x="520929" y="42369"/>
                  <a:pt x="511332" y="34583"/>
                  <a:pt x="502279" y="28608"/>
                </a:cubicBezTo>
                <a:lnTo>
                  <a:pt x="511876" y="16658"/>
                </a:lnTo>
                <a:cubicBezTo>
                  <a:pt x="519843" y="21547"/>
                  <a:pt x="529801" y="29694"/>
                  <a:pt x="541933" y="40920"/>
                </a:cubicBezTo>
                <a:lnTo>
                  <a:pt x="531250" y="51604"/>
                </a:lnTo>
                <a:lnTo>
                  <a:pt x="531250" y="51604"/>
                </a:lnTo>
                <a:close/>
                <a:moveTo>
                  <a:pt x="696744" y="11045"/>
                </a:moveTo>
                <a:cubicBezTo>
                  <a:pt x="698917" y="15209"/>
                  <a:pt x="702177" y="19554"/>
                  <a:pt x="706341" y="24081"/>
                </a:cubicBezTo>
                <a:lnTo>
                  <a:pt x="722818" y="7061"/>
                </a:lnTo>
                <a:lnTo>
                  <a:pt x="732415" y="14485"/>
                </a:lnTo>
                <a:cubicBezTo>
                  <a:pt x="733501" y="16295"/>
                  <a:pt x="732777" y="17020"/>
                  <a:pt x="730242" y="16114"/>
                </a:cubicBezTo>
                <a:lnTo>
                  <a:pt x="712678" y="31324"/>
                </a:lnTo>
                <a:lnTo>
                  <a:pt x="717749" y="36393"/>
                </a:lnTo>
                <a:lnTo>
                  <a:pt x="737484" y="19374"/>
                </a:lnTo>
                <a:lnTo>
                  <a:pt x="746538" y="26798"/>
                </a:lnTo>
                <a:cubicBezTo>
                  <a:pt x="747987" y="28608"/>
                  <a:pt x="747263" y="29333"/>
                  <a:pt x="744365" y="28428"/>
                </a:cubicBezTo>
                <a:lnTo>
                  <a:pt x="724629" y="42008"/>
                </a:lnTo>
                <a:cubicBezTo>
                  <a:pt x="732958" y="49250"/>
                  <a:pt x="743097" y="54500"/>
                  <a:pt x="755230" y="57940"/>
                </a:cubicBezTo>
                <a:lnTo>
                  <a:pt x="750703" y="70978"/>
                </a:lnTo>
                <a:cubicBezTo>
                  <a:pt x="737123" y="66089"/>
                  <a:pt x="724811" y="58303"/>
                  <a:pt x="713946" y="47801"/>
                </a:cubicBezTo>
                <a:lnTo>
                  <a:pt x="713946" y="55768"/>
                </a:lnTo>
                <a:lnTo>
                  <a:pt x="668137" y="55768"/>
                </a:lnTo>
                <a:lnTo>
                  <a:pt x="668137" y="48887"/>
                </a:lnTo>
                <a:cubicBezTo>
                  <a:pt x="657634" y="59027"/>
                  <a:pt x="645322" y="66994"/>
                  <a:pt x="631380" y="72607"/>
                </a:cubicBezTo>
                <a:lnTo>
                  <a:pt x="625224" y="60657"/>
                </a:lnTo>
                <a:cubicBezTo>
                  <a:pt x="638079" y="56493"/>
                  <a:pt x="648581" y="50698"/>
                  <a:pt x="656911" y="43094"/>
                </a:cubicBezTo>
                <a:cubicBezTo>
                  <a:pt x="651659" y="38929"/>
                  <a:pt x="646046" y="35127"/>
                  <a:pt x="639890" y="31867"/>
                </a:cubicBezTo>
                <a:lnTo>
                  <a:pt x="648400" y="21184"/>
                </a:lnTo>
                <a:cubicBezTo>
                  <a:pt x="654737" y="25349"/>
                  <a:pt x="660894" y="29875"/>
                  <a:pt x="666507" y="34765"/>
                </a:cubicBezTo>
                <a:cubicBezTo>
                  <a:pt x="672120" y="29514"/>
                  <a:pt x="677370" y="22995"/>
                  <a:pt x="682441" y="15571"/>
                </a:cubicBezTo>
                <a:lnTo>
                  <a:pt x="649124" y="15571"/>
                </a:lnTo>
                <a:lnTo>
                  <a:pt x="649124" y="4888"/>
                </a:lnTo>
                <a:lnTo>
                  <a:pt x="688235" y="4888"/>
                </a:lnTo>
                <a:lnTo>
                  <a:pt x="690408" y="361"/>
                </a:lnTo>
                <a:lnTo>
                  <a:pt x="700003" y="6518"/>
                </a:lnTo>
                <a:cubicBezTo>
                  <a:pt x="702177" y="7967"/>
                  <a:pt x="701634" y="9053"/>
                  <a:pt x="698375" y="9415"/>
                </a:cubicBezTo>
                <a:lnTo>
                  <a:pt x="697288" y="11045"/>
                </a:lnTo>
                <a:close/>
                <a:moveTo>
                  <a:pt x="728431" y="64821"/>
                </a:moveTo>
                <a:lnTo>
                  <a:pt x="728431" y="99405"/>
                </a:lnTo>
                <a:lnTo>
                  <a:pt x="717205" y="99405"/>
                </a:lnTo>
                <a:lnTo>
                  <a:pt x="711049" y="115882"/>
                </a:lnTo>
                <a:lnTo>
                  <a:pt x="748349" y="115882"/>
                </a:lnTo>
                <a:lnTo>
                  <a:pt x="748349" y="126565"/>
                </a:lnTo>
                <a:lnTo>
                  <a:pt x="632828" y="126565"/>
                </a:lnTo>
                <a:lnTo>
                  <a:pt x="632828" y="115882"/>
                </a:lnTo>
                <a:lnTo>
                  <a:pt x="669042" y="115882"/>
                </a:lnTo>
                <a:lnTo>
                  <a:pt x="663971" y="99405"/>
                </a:lnTo>
                <a:lnTo>
                  <a:pt x="653289" y="99405"/>
                </a:lnTo>
                <a:lnTo>
                  <a:pt x="653289" y="64821"/>
                </a:lnTo>
                <a:lnTo>
                  <a:pt x="728612" y="64821"/>
                </a:lnTo>
                <a:close/>
                <a:moveTo>
                  <a:pt x="717205" y="90352"/>
                </a:moveTo>
                <a:lnTo>
                  <a:pt x="717205" y="73874"/>
                </a:lnTo>
                <a:lnTo>
                  <a:pt x="664515" y="73874"/>
                </a:lnTo>
                <a:lnTo>
                  <a:pt x="664515" y="90352"/>
                </a:lnTo>
                <a:lnTo>
                  <a:pt x="717205" y="90352"/>
                </a:lnTo>
                <a:close/>
                <a:moveTo>
                  <a:pt x="711049" y="45085"/>
                </a:moveTo>
                <a:cubicBezTo>
                  <a:pt x="704711" y="39110"/>
                  <a:pt x="698193" y="30962"/>
                  <a:pt x="691856" y="20822"/>
                </a:cubicBezTo>
                <a:cubicBezTo>
                  <a:pt x="687330" y="29875"/>
                  <a:pt x="680810" y="38024"/>
                  <a:pt x="672120" y="45085"/>
                </a:cubicBezTo>
                <a:lnTo>
                  <a:pt x="711231" y="45085"/>
                </a:lnTo>
                <a:close/>
                <a:moveTo>
                  <a:pt x="704893" y="99405"/>
                </a:moveTo>
                <a:lnTo>
                  <a:pt x="676104" y="99405"/>
                </a:lnTo>
                <a:lnTo>
                  <a:pt x="680630" y="115882"/>
                </a:lnTo>
                <a:lnTo>
                  <a:pt x="699823" y="115882"/>
                </a:lnTo>
                <a:lnTo>
                  <a:pt x="704893" y="99405"/>
                </a:lnTo>
                <a:close/>
                <a:moveTo>
                  <a:pt x="802307" y="130006"/>
                </a:moveTo>
                <a:lnTo>
                  <a:pt x="791081" y="130006"/>
                </a:lnTo>
                <a:lnTo>
                  <a:pt x="791081" y="68261"/>
                </a:lnTo>
                <a:cubicBezTo>
                  <a:pt x="787640" y="76953"/>
                  <a:pt x="782570" y="85825"/>
                  <a:pt x="775870" y="94879"/>
                </a:cubicBezTo>
                <a:lnTo>
                  <a:pt x="767904" y="84739"/>
                </a:lnTo>
                <a:cubicBezTo>
                  <a:pt x="780036" y="69710"/>
                  <a:pt x="787459" y="54139"/>
                  <a:pt x="790537" y="38386"/>
                </a:cubicBezTo>
                <a:lnTo>
                  <a:pt x="770801" y="38386"/>
                </a:lnTo>
                <a:lnTo>
                  <a:pt x="770801" y="27703"/>
                </a:lnTo>
                <a:lnTo>
                  <a:pt x="791081" y="27703"/>
                </a:lnTo>
                <a:lnTo>
                  <a:pt x="791081" y="0"/>
                </a:lnTo>
                <a:lnTo>
                  <a:pt x="801764" y="0"/>
                </a:lnTo>
                <a:cubicBezTo>
                  <a:pt x="804842" y="361"/>
                  <a:pt x="805023" y="1448"/>
                  <a:pt x="802307" y="3440"/>
                </a:cubicBezTo>
                <a:lnTo>
                  <a:pt x="802307" y="27703"/>
                </a:lnTo>
                <a:lnTo>
                  <a:pt x="816973" y="27703"/>
                </a:lnTo>
                <a:lnTo>
                  <a:pt x="816973" y="38386"/>
                </a:lnTo>
                <a:lnTo>
                  <a:pt x="802307" y="38386"/>
                </a:lnTo>
                <a:lnTo>
                  <a:pt x="802307" y="58122"/>
                </a:lnTo>
                <a:cubicBezTo>
                  <a:pt x="811360" y="64460"/>
                  <a:pt x="817878" y="70434"/>
                  <a:pt x="822043" y="75686"/>
                </a:cubicBezTo>
                <a:lnTo>
                  <a:pt x="814076" y="86368"/>
                </a:lnTo>
                <a:cubicBezTo>
                  <a:pt x="810274" y="81118"/>
                  <a:pt x="806291" y="76228"/>
                  <a:pt x="802125" y="71702"/>
                </a:cubicBezTo>
                <a:lnTo>
                  <a:pt x="802125" y="130006"/>
                </a:lnTo>
                <a:close/>
                <a:moveTo>
                  <a:pt x="857713" y="105018"/>
                </a:moveTo>
                <a:cubicBezTo>
                  <a:pt x="850832" y="112985"/>
                  <a:pt x="837796" y="121495"/>
                  <a:pt x="818059" y="130548"/>
                </a:cubicBezTo>
                <a:lnTo>
                  <a:pt x="812990" y="118055"/>
                </a:lnTo>
                <a:cubicBezTo>
                  <a:pt x="829285" y="112080"/>
                  <a:pt x="841417" y="104837"/>
                  <a:pt x="849746" y="96508"/>
                </a:cubicBezTo>
                <a:cubicBezTo>
                  <a:pt x="844857" y="90171"/>
                  <a:pt x="839969" y="82566"/>
                  <a:pt x="835080" y="73874"/>
                </a:cubicBezTo>
                <a:lnTo>
                  <a:pt x="844133" y="67719"/>
                </a:lnTo>
                <a:cubicBezTo>
                  <a:pt x="849022" y="76410"/>
                  <a:pt x="853186" y="82748"/>
                  <a:pt x="856627" y="86912"/>
                </a:cubicBezTo>
                <a:cubicBezTo>
                  <a:pt x="858799" y="84195"/>
                  <a:pt x="862421" y="76410"/>
                  <a:pt x="867310" y="63192"/>
                </a:cubicBezTo>
                <a:lnTo>
                  <a:pt x="879260" y="69348"/>
                </a:lnTo>
                <a:cubicBezTo>
                  <a:pt x="881433" y="70434"/>
                  <a:pt x="880709" y="71520"/>
                  <a:pt x="877087" y="72788"/>
                </a:cubicBezTo>
                <a:cubicBezTo>
                  <a:pt x="873647" y="81118"/>
                  <a:pt x="869483" y="88722"/>
                  <a:pt x="864594" y="95421"/>
                </a:cubicBezTo>
                <a:cubicBezTo>
                  <a:pt x="872561" y="101759"/>
                  <a:pt x="884330" y="108278"/>
                  <a:pt x="900263" y="114614"/>
                </a:cubicBezTo>
                <a:lnTo>
                  <a:pt x="893384" y="127108"/>
                </a:lnTo>
                <a:cubicBezTo>
                  <a:pt x="876001" y="119141"/>
                  <a:pt x="864231" y="111899"/>
                  <a:pt x="857713" y="105018"/>
                </a:cubicBezTo>
                <a:lnTo>
                  <a:pt x="857713" y="105018"/>
                </a:lnTo>
                <a:close/>
                <a:moveTo>
                  <a:pt x="851557" y="49612"/>
                </a:moveTo>
                <a:cubicBezTo>
                  <a:pt x="854635" y="51785"/>
                  <a:pt x="853730" y="52871"/>
                  <a:pt x="849384" y="52509"/>
                </a:cubicBezTo>
                <a:cubicBezTo>
                  <a:pt x="843409" y="58484"/>
                  <a:pt x="835080" y="64821"/>
                  <a:pt x="824397" y="71159"/>
                </a:cubicBezTo>
                <a:lnTo>
                  <a:pt x="816973" y="60476"/>
                </a:lnTo>
                <a:cubicBezTo>
                  <a:pt x="826750" y="55949"/>
                  <a:pt x="835442" y="49612"/>
                  <a:pt x="843047" y="41283"/>
                </a:cubicBezTo>
                <a:lnTo>
                  <a:pt x="851557" y="49793"/>
                </a:lnTo>
                <a:close/>
                <a:moveTo>
                  <a:pt x="824940" y="34402"/>
                </a:moveTo>
                <a:lnTo>
                  <a:pt x="824940" y="23720"/>
                </a:lnTo>
                <a:lnTo>
                  <a:pt x="852100" y="23720"/>
                </a:lnTo>
                <a:lnTo>
                  <a:pt x="852100" y="0"/>
                </a:lnTo>
                <a:lnTo>
                  <a:pt x="862783" y="0"/>
                </a:lnTo>
                <a:cubicBezTo>
                  <a:pt x="865861" y="361"/>
                  <a:pt x="866042" y="1448"/>
                  <a:pt x="863326" y="3440"/>
                </a:cubicBezTo>
                <a:lnTo>
                  <a:pt x="863326" y="23720"/>
                </a:lnTo>
                <a:lnTo>
                  <a:pt x="895556" y="23720"/>
                </a:lnTo>
                <a:lnTo>
                  <a:pt x="895556" y="34402"/>
                </a:lnTo>
                <a:lnTo>
                  <a:pt x="824759" y="34402"/>
                </a:lnTo>
                <a:close/>
                <a:moveTo>
                  <a:pt x="871293" y="40015"/>
                </a:moveTo>
                <a:cubicBezTo>
                  <a:pt x="883424" y="46896"/>
                  <a:pt x="892297" y="52871"/>
                  <a:pt x="897910" y="58122"/>
                </a:cubicBezTo>
                <a:lnTo>
                  <a:pt x="889943" y="68261"/>
                </a:lnTo>
                <a:cubicBezTo>
                  <a:pt x="883968" y="62648"/>
                  <a:pt x="875638" y="56493"/>
                  <a:pt x="864956" y="50155"/>
                </a:cubicBezTo>
                <a:lnTo>
                  <a:pt x="871112" y="40015"/>
                </a:lnTo>
                <a:close/>
                <a:moveTo>
                  <a:pt x="986090" y="37842"/>
                </a:moveTo>
                <a:cubicBezTo>
                  <a:pt x="979752" y="75505"/>
                  <a:pt x="971966" y="99043"/>
                  <a:pt x="962913" y="108096"/>
                </a:cubicBezTo>
                <a:cubicBezTo>
                  <a:pt x="958024" y="112985"/>
                  <a:pt x="952954" y="115521"/>
                  <a:pt x="947704" y="115521"/>
                </a:cubicBezTo>
                <a:cubicBezTo>
                  <a:pt x="941728" y="115521"/>
                  <a:pt x="937020" y="113891"/>
                  <a:pt x="933580" y="110450"/>
                </a:cubicBezTo>
                <a:cubicBezTo>
                  <a:pt x="924527" y="101397"/>
                  <a:pt x="920000" y="90171"/>
                  <a:pt x="920000" y="76410"/>
                </a:cubicBezTo>
                <a:cubicBezTo>
                  <a:pt x="920000" y="59752"/>
                  <a:pt x="925794" y="45628"/>
                  <a:pt x="937564" y="34041"/>
                </a:cubicBezTo>
                <a:cubicBezTo>
                  <a:pt x="950419" y="21184"/>
                  <a:pt x="965991" y="14848"/>
                  <a:pt x="984460" y="14848"/>
                </a:cubicBezTo>
                <a:cubicBezTo>
                  <a:pt x="1001118" y="14848"/>
                  <a:pt x="1014155" y="19554"/>
                  <a:pt x="1023571" y="28970"/>
                </a:cubicBezTo>
                <a:cubicBezTo>
                  <a:pt x="1034072" y="39472"/>
                  <a:pt x="1039504" y="51966"/>
                  <a:pt x="1039504" y="66270"/>
                </a:cubicBezTo>
                <a:cubicBezTo>
                  <a:pt x="1039504" y="81660"/>
                  <a:pt x="1034616" y="94335"/>
                  <a:pt x="1024837" y="104113"/>
                </a:cubicBezTo>
                <a:cubicBezTo>
                  <a:pt x="1018500" y="110450"/>
                  <a:pt x="1008542" y="116787"/>
                  <a:pt x="995505" y="122763"/>
                </a:cubicBezTo>
                <a:lnTo>
                  <a:pt x="983555" y="110813"/>
                </a:lnTo>
                <a:cubicBezTo>
                  <a:pt x="996772" y="106647"/>
                  <a:pt x="1007093" y="100854"/>
                  <a:pt x="1014698" y="93249"/>
                </a:cubicBezTo>
                <a:cubicBezTo>
                  <a:pt x="1021941" y="86007"/>
                  <a:pt x="1025381" y="77315"/>
                  <a:pt x="1025381" y="67175"/>
                </a:cubicBezTo>
                <a:cubicBezTo>
                  <a:pt x="1025381" y="55044"/>
                  <a:pt x="1021397" y="45085"/>
                  <a:pt x="1013430" y="37118"/>
                </a:cubicBezTo>
                <a:cubicBezTo>
                  <a:pt x="1005464" y="29151"/>
                  <a:pt x="993151" y="25530"/>
                  <a:pt x="976130" y="26435"/>
                </a:cubicBezTo>
                <a:lnTo>
                  <a:pt x="986270" y="31505"/>
                </a:lnTo>
                <a:cubicBezTo>
                  <a:pt x="990797" y="33316"/>
                  <a:pt x="990797" y="35488"/>
                  <a:pt x="986270" y="37661"/>
                </a:cubicBezTo>
                <a:lnTo>
                  <a:pt x="986270" y="37661"/>
                </a:lnTo>
                <a:close/>
                <a:moveTo>
                  <a:pt x="973052" y="27160"/>
                </a:moveTo>
                <a:cubicBezTo>
                  <a:pt x="963275" y="29333"/>
                  <a:pt x="954764" y="34221"/>
                  <a:pt x="947522" y="41283"/>
                </a:cubicBezTo>
                <a:cubicBezTo>
                  <a:pt x="937744" y="51061"/>
                  <a:pt x="932856" y="63192"/>
                  <a:pt x="932856" y="77496"/>
                </a:cubicBezTo>
                <a:cubicBezTo>
                  <a:pt x="932856" y="86187"/>
                  <a:pt x="935753" y="93430"/>
                  <a:pt x="941366" y="99043"/>
                </a:cubicBezTo>
                <a:cubicBezTo>
                  <a:pt x="942452" y="100129"/>
                  <a:pt x="944263" y="100673"/>
                  <a:pt x="946436" y="100673"/>
                </a:cubicBezTo>
                <a:cubicBezTo>
                  <a:pt x="948609" y="100673"/>
                  <a:pt x="951144" y="99405"/>
                  <a:pt x="953859" y="96689"/>
                </a:cubicBezTo>
                <a:cubicBezTo>
                  <a:pt x="962550" y="87998"/>
                  <a:pt x="968888" y="64821"/>
                  <a:pt x="973052" y="27160"/>
                </a:cubicBezTo>
                <a:lnTo>
                  <a:pt x="973052" y="27160"/>
                </a:lnTo>
                <a:close/>
                <a:moveTo>
                  <a:pt x="1129857" y="7967"/>
                </a:moveTo>
                <a:cubicBezTo>
                  <a:pt x="1144523" y="26435"/>
                  <a:pt x="1164078" y="39472"/>
                  <a:pt x="1188160" y="47077"/>
                </a:cubicBezTo>
                <a:lnTo>
                  <a:pt x="1182547" y="60114"/>
                </a:lnTo>
                <a:cubicBezTo>
                  <a:pt x="1156836" y="50698"/>
                  <a:pt x="1136737" y="35851"/>
                  <a:pt x="1122070" y="15390"/>
                </a:cubicBezTo>
                <a:cubicBezTo>
                  <a:pt x="1115190" y="29333"/>
                  <a:pt x="1105775" y="40559"/>
                  <a:pt x="1093824" y="48707"/>
                </a:cubicBezTo>
                <a:lnTo>
                  <a:pt x="1156654" y="48707"/>
                </a:lnTo>
                <a:lnTo>
                  <a:pt x="1156654" y="59389"/>
                </a:lnTo>
                <a:lnTo>
                  <a:pt x="1093281" y="59389"/>
                </a:lnTo>
                <a:lnTo>
                  <a:pt x="1093281" y="49250"/>
                </a:lnTo>
                <a:cubicBezTo>
                  <a:pt x="1086400" y="54863"/>
                  <a:pt x="1078615" y="59752"/>
                  <a:pt x="1069561" y="63916"/>
                </a:cubicBezTo>
                <a:lnTo>
                  <a:pt x="1061594" y="53234"/>
                </a:lnTo>
                <a:cubicBezTo>
                  <a:pt x="1089117" y="40378"/>
                  <a:pt x="1107224" y="23176"/>
                  <a:pt x="1115914" y="1810"/>
                </a:cubicBezTo>
                <a:lnTo>
                  <a:pt x="1130581" y="4707"/>
                </a:lnTo>
                <a:cubicBezTo>
                  <a:pt x="1133297" y="5069"/>
                  <a:pt x="1133116" y="6156"/>
                  <a:pt x="1130037" y="8147"/>
                </a:cubicBezTo>
                <a:lnTo>
                  <a:pt x="1130037" y="8147"/>
                </a:lnTo>
                <a:close/>
                <a:moveTo>
                  <a:pt x="1094186" y="129101"/>
                </a:moveTo>
                <a:lnTo>
                  <a:pt x="1082960" y="129101"/>
                </a:lnTo>
                <a:lnTo>
                  <a:pt x="1082960" y="73151"/>
                </a:lnTo>
                <a:lnTo>
                  <a:pt x="1167337" y="73151"/>
                </a:lnTo>
                <a:lnTo>
                  <a:pt x="1167337" y="127471"/>
                </a:lnTo>
                <a:lnTo>
                  <a:pt x="1156111" y="127471"/>
                </a:lnTo>
                <a:lnTo>
                  <a:pt x="1156111" y="121314"/>
                </a:lnTo>
                <a:lnTo>
                  <a:pt x="1094367" y="121314"/>
                </a:lnTo>
                <a:lnTo>
                  <a:pt x="1094367" y="129281"/>
                </a:lnTo>
                <a:close/>
                <a:moveTo>
                  <a:pt x="1094186" y="110450"/>
                </a:moveTo>
                <a:lnTo>
                  <a:pt x="1155930" y="110450"/>
                </a:lnTo>
                <a:lnTo>
                  <a:pt x="1155930" y="83834"/>
                </a:lnTo>
                <a:lnTo>
                  <a:pt x="1094186" y="83834"/>
                </a:lnTo>
                <a:lnTo>
                  <a:pt x="1094186" y="110450"/>
                </a:lnTo>
                <a:close/>
                <a:moveTo>
                  <a:pt x="1205724" y="25530"/>
                </a:moveTo>
                <a:lnTo>
                  <a:pt x="1265657" y="25530"/>
                </a:lnTo>
                <a:lnTo>
                  <a:pt x="1265657" y="36213"/>
                </a:lnTo>
                <a:lnTo>
                  <a:pt x="1205724" y="36213"/>
                </a:lnTo>
                <a:lnTo>
                  <a:pt x="1205724" y="25530"/>
                </a:lnTo>
                <a:close/>
                <a:moveTo>
                  <a:pt x="1258958" y="126203"/>
                </a:moveTo>
                <a:lnTo>
                  <a:pt x="1247730" y="126203"/>
                </a:lnTo>
                <a:lnTo>
                  <a:pt x="1247730" y="120590"/>
                </a:lnTo>
                <a:lnTo>
                  <a:pt x="1224554" y="120590"/>
                </a:lnTo>
                <a:lnTo>
                  <a:pt x="1224554" y="128557"/>
                </a:lnTo>
                <a:lnTo>
                  <a:pt x="1213328" y="128557"/>
                </a:lnTo>
                <a:lnTo>
                  <a:pt x="1213328" y="82204"/>
                </a:lnTo>
                <a:lnTo>
                  <a:pt x="1259138" y="82204"/>
                </a:lnTo>
                <a:lnTo>
                  <a:pt x="1259138" y="126384"/>
                </a:lnTo>
                <a:close/>
                <a:moveTo>
                  <a:pt x="1255517" y="5069"/>
                </a:moveTo>
                <a:lnTo>
                  <a:pt x="1255517" y="15753"/>
                </a:lnTo>
                <a:lnTo>
                  <a:pt x="1216406" y="15753"/>
                </a:lnTo>
                <a:lnTo>
                  <a:pt x="1216406" y="5069"/>
                </a:lnTo>
                <a:lnTo>
                  <a:pt x="1255517" y="5069"/>
                </a:lnTo>
                <a:close/>
                <a:moveTo>
                  <a:pt x="1216406" y="44180"/>
                </a:moveTo>
                <a:lnTo>
                  <a:pt x="1255517" y="44180"/>
                </a:lnTo>
                <a:lnTo>
                  <a:pt x="1255517" y="54863"/>
                </a:lnTo>
                <a:lnTo>
                  <a:pt x="1216406" y="54863"/>
                </a:lnTo>
                <a:lnTo>
                  <a:pt x="1216406" y="44180"/>
                </a:lnTo>
                <a:close/>
                <a:moveTo>
                  <a:pt x="1255517" y="62830"/>
                </a:moveTo>
                <a:lnTo>
                  <a:pt x="1255517" y="73513"/>
                </a:lnTo>
                <a:lnTo>
                  <a:pt x="1216406" y="73513"/>
                </a:lnTo>
                <a:lnTo>
                  <a:pt x="1216406" y="62830"/>
                </a:lnTo>
                <a:lnTo>
                  <a:pt x="1255517" y="62830"/>
                </a:lnTo>
                <a:close/>
                <a:moveTo>
                  <a:pt x="1224373" y="91076"/>
                </a:moveTo>
                <a:lnTo>
                  <a:pt x="1224373" y="111355"/>
                </a:lnTo>
                <a:lnTo>
                  <a:pt x="1247550" y="111355"/>
                </a:lnTo>
                <a:lnTo>
                  <a:pt x="1247550" y="91076"/>
                </a:lnTo>
                <a:lnTo>
                  <a:pt x="1224373" y="91076"/>
                </a:lnTo>
                <a:close/>
                <a:moveTo>
                  <a:pt x="1293903" y="46896"/>
                </a:moveTo>
                <a:lnTo>
                  <a:pt x="1293903" y="1629"/>
                </a:lnTo>
                <a:lnTo>
                  <a:pt x="1304586" y="1629"/>
                </a:lnTo>
                <a:cubicBezTo>
                  <a:pt x="1308388" y="2354"/>
                  <a:pt x="1308570" y="3620"/>
                  <a:pt x="1305129" y="5613"/>
                </a:cubicBezTo>
                <a:lnTo>
                  <a:pt x="1305129" y="46896"/>
                </a:lnTo>
                <a:lnTo>
                  <a:pt x="1333918" y="46896"/>
                </a:lnTo>
                <a:lnTo>
                  <a:pt x="1333918" y="57579"/>
                </a:lnTo>
                <a:lnTo>
                  <a:pt x="1305129" y="57579"/>
                </a:lnTo>
                <a:lnTo>
                  <a:pt x="1305129" y="127833"/>
                </a:lnTo>
                <a:lnTo>
                  <a:pt x="1293903" y="127833"/>
                </a:lnTo>
                <a:lnTo>
                  <a:pt x="1293903" y="57579"/>
                </a:lnTo>
                <a:lnTo>
                  <a:pt x="1263303" y="57579"/>
                </a:lnTo>
                <a:lnTo>
                  <a:pt x="1263303" y="46896"/>
                </a:lnTo>
                <a:lnTo>
                  <a:pt x="1293903" y="46896"/>
                </a:lnTo>
                <a:close/>
              </a:path>
            </a:pathLst>
          </a:custGeom>
          <a:solidFill>
            <a:srgbClr val="040000"/>
          </a:solidFill>
          <a:ln w="18102" cap="flat">
            <a:noFill/>
            <a:prstDash val="solid"/>
            <a:miter/>
          </a:ln>
        </p:spPr>
        <p:txBody>
          <a:bodyPr rtlCol="0" anchor="ctr"/>
          <a:lstStyle/>
          <a:p>
            <a:endParaRPr lang="ja-JP" altLang="en-US" sz="1200"/>
          </a:p>
        </p:txBody>
      </p:sp>
      <p:sp>
        <p:nvSpPr>
          <p:cNvPr id="1527" name="フリーフォーム: 図形 1526">
            <a:extLst>
              <a:ext uri="{FF2B5EF4-FFF2-40B4-BE49-F238E27FC236}">
                <a16:creationId xmlns:a16="http://schemas.microsoft.com/office/drawing/2014/main" id="{BD6C748E-B2AA-0B2E-259E-33751ADCDE22}"/>
              </a:ext>
            </a:extLst>
          </p:cNvPr>
          <p:cNvSpPr/>
          <p:nvPr/>
        </p:nvSpPr>
        <p:spPr>
          <a:xfrm>
            <a:off x="339970" y="0"/>
            <a:ext cx="11588270" cy="6518402"/>
          </a:xfrm>
          <a:custGeom>
            <a:avLst/>
            <a:gdLst>
              <a:gd name="connsiteX0" fmla="*/ 0 w 17382405"/>
              <a:gd name="connsiteY0" fmla="*/ 0 h 9777603"/>
              <a:gd name="connsiteX1" fmla="*/ 17382406 w 17382405"/>
              <a:gd name="connsiteY1" fmla="*/ 0 h 9777603"/>
              <a:gd name="connsiteX2" fmla="*/ 17382406 w 17382405"/>
              <a:gd name="connsiteY2" fmla="*/ 9777603 h 9777603"/>
              <a:gd name="connsiteX3" fmla="*/ 0 w 17382405"/>
              <a:gd name="connsiteY3" fmla="*/ 9777603 h 9777603"/>
            </a:gdLst>
            <a:ahLst/>
            <a:cxnLst>
              <a:cxn ang="0">
                <a:pos x="connsiteX0" y="connsiteY0"/>
              </a:cxn>
              <a:cxn ang="0">
                <a:pos x="connsiteX1" y="connsiteY1"/>
              </a:cxn>
              <a:cxn ang="0">
                <a:pos x="connsiteX2" y="connsiteY2"/>
              </a:cxn>
              <a:cxn ang="0">
                <a:pos x="connsiteX3" y="connsiteY3"/>
              </a:cxn>
            </a:cxnLst>
            <a:rect l="l" t="t" r="r" b="b"/>
            <a:pathLst>
              <a:path w="17382405" h="9777603">
                <a:moveTo>
                  <a:pt x="0" y="0"/>
                </a:moveTo>
                <a:lnTo>
                  <a:pt x="17382406" y="0"/>
                </a:lnTo>
                <a:lnTo>
                  <a:pt x="17382406" y="9777603"/>
                </a:lnTo>
                <a:lnTo>
                  <a:pt x="0" y="9777603"/>
                </a:lnTo>
                <a:close/>
              </a:path>
            </a:pathLst>
          </a:custGeom>
          <a:noFill/>
          <a:ln w="18102" cap="flat">
            <a:noFill/>
            <a:prstDash val="solid"/>
            <a:miter/>
          </a:ln>
        </p:spPr>
        <p:txBody>
          <a:bodyPr rtlCol="0" anchor="ctr"/>
          <a:lstStyle/>
          <a:p>
            <a:endParaRPr lang="ja-JP" altLang="en-US" sz="1200"/>
          </a:p>
        </p:txBody>
      </p:sp>
      <p:sp>
        <p:nvSpPr>
          <p:cNvPr id="1528" name="フリーフォーム: 図形 1527">
            <a:extLst>
              <a:ext uri="{FF2B5EF4-FFF2-40B4-BE49-F238E27FC236}">
                <a16:creationId xmlns:a16="http://schemas.microsoft.com/office/drawing/2014/main" id="{3102CAB2-55BD-F775-3E5C-E577B379A332}"/>
              </a:ext>
            </a:extLst>
          </p:cNvPr>
          <p:cNvSpPr/>
          <p:nvPr/>
        </p:nvSpPr>
        <p:spPr>
          <a:xfrm>
            <a:off x="339970" y="0"/>
            <a:ext cx="11588270" cy="6518402"/>
          </a:xfrm>
          <a:custGeom>
            <a:avLst/>
            <a:gdLst>
              <a:gd name="connsiteX0" fmla="*/ 0 w 17382405"/>
              <a:gd name="connsiteY0" fmla="*/ 0 h 9777603"/>
              <a:gd name="connsiteX1" fmla="*/ 17382406 w 17382405"/>
              <a:gd name="connsiteY1" fmla="*/ 0 h 9777603"/>
              <a:gd name="connsiteX2" fmla="*/ 17382406 w 17382405"/>
              <a:gd name="connsiteY2" fmla="*/ 9777603 h 9777603"/>
              <a:gd name="connsiteX3" fmla="*/ 0 w 17382405"/>
              <a:gd name="connsiteY3" fmla="*/ 9777603 h 9777603"/>
            </a:gdLst>
            <a:ahLst/>
            <a:cxnLst>
              <a:cxn ang="0">
                <a:pos x="connsiteX0" y="connsiteY0"/>
              </a:cxn>
              <a:cxn ang="0">
                <a:pos x="connsiteX1" y="connsiteY1"/>
              </a:cxn>
              <a:cxn ang="0">
                <a:pos x="connsiteX2" y="connsiteY2"/>
              </a:cxn>
              <a:cxn ang="0">
                <a:pos x="connsiteX3" y="connsiteY3"/>
              </a:cxn>
            </a:cxnLst>
            <a:rect l="l" t="t" r="r" b="b"/>
            <a:pathLst>
              <a:path w="17382405" h="9777603">
                <a:moveTo>
                  <a:pt x="0" y="0"/>
                </a:moveTo>
                <a:lnTo>
                  <a:pt x="17382406" y="0"/>
                </a:lnTo>
                <a:lnTo>
                  <a:pt x="17382406" y="9777603"/>
                </a:lnTo>
                <a:lnTo>
                  <a:pt x="0" y="9777603"/>
                </a:lnTo>
                <a:close/>
              </a:path>
            </a:pathLst>
          </a:custGeom>
          <a:noFill/>
          <a:ln w="18102" cap="flat">
            <a:noFill/>
            <a:prstDash val="solid"/>
            <a:miter/>
          </a:ln>
        </p:spPr>
        <p:txBody>
          <a:bodyPr rtlCol="0" anchor="ctr"/>
          <a:lstStyle/>
          <a:p>
            <a:endParaRPr lang="ja-JP" altLang="en-US" sz="1200"/>
          </a:p>
        </p:txBody>
      </p:sp>
      <p:sp>
        <p:nvSpPr>
          <p:cNvPr id="1529" name="フリーフォーム: 図形 1528">
            <a:extLst>
              <a:ext uri="{FF2B5EF4-FFF2-40B4-BE49-F238E27FC236}">
                <a16:creationId xmlns:a16="http://schemas.microsoft.com/office/drawing/2014/main" id="{E0B792F6-0792-C4EE-E522-8CA80AE25562}"/>
              </a:ext>
            </a:extLst>
          </p:cNvPr>
          <p:cNvSpPr/>
          <p:nvPr/>
        </p:nvSpPr>
        <p:spPr>
          <a:xfrm>
            <a:off x="339970" y="0"/>
            <a:ext cx="11588270" cy="6518402"/>
          </a:xfrm>
          <a:custGeom>
            <a:avLst/>
            <a:gdLst>
              <a:gd name="connsiteX0" fmla="*/ 0 w 17382405"/>
              <a:gd name="connsiteY0" fmla="*/ 0 h 9777603"/>
              <a:gd name="connsiteX1" fmla="*/ 17382406 w 17382405"/>
              <a:gd name="connsiteY1" fmla="*/ 0 h 9777603"/>
              <a:gd name="connsiteX2" fmla="*/ 17382406 w 17382405"/>
              <a:gd name="connsiteY2" fmla="*/ 9777603 h 9777603"/>
              <a:gd name="connsiteX3" fmla="*/ 0 w 17382405"/>
              <a:gd name="connsiteY3" fmla="*/ 9777603 h 9777603"/>
            </a:gdLst>
            <a:ahLst/>
            <a:cxnLst>
              <a:cxn ang="0">
                <a:pos x="connsiteX0" y="connsiteY0"/>
              </a:cxn>
              <a:cxn ang="0">
                <a:pos x="connsiteX1" y="connsiteY1"/>
              </a:cxn>
              <a:cxn ang="0">
                <a:pos x="connsiteX2" y="connsiteY2"/>
              </a:cxn>
              <a:cxn ang="0">
                <a:pos x="connsiteX3" y="connsiteY3"/>
              </a:cxn>
            </a:cxnLst>
            <a:rect l="l" t="t" r="r" b="b"/>
            <a:pathLst>
              <a:path w="17382405" h="9777603">
                <a:moveTo>
                  <a:pt x="0" y="0"/>
                </a:moveTo>
                <a:lnTo>
                  <a:pt x="17382406" y="0"/>
                </a:lnTo>
                <a:lnTo>
                  <a:pt x="17382406" y="9777603"/>
                </a:lnTo>
                <a:lnTo>
                  <a:pt x="0" y="9777603"/>
                </a:lnTo>
                <a:close/>
              </a:path>
            </a:pathLst>
          </a:custGeom>
          <a:noFill/>
          <a:ln w="18102" cap="flat">
            <a:noFill/>
            <a:prstDash val="solid"/>
            <a:miter/>
          </a:ln>
        </p:spPr>
        <p:txBody>
          <a:bodyPr rtlCol="0" anchor="ctr"/>
          <a:lstStyle/>
          <a:p>
            <a:endParaRPr lang="ja-JP" altLang="en-US" sz="1200"/>
          </a:p>
        </p:txBody>
      </p:sp>
      <p:sp>
        <p:nvSpPr>
          <p:cNvPr id="1538" name="テキスト ボックス 1537">
            <a:extLst>
              <a:ext uri="{FF2B5EF4-FFF2-40B4-BE49-F238E27FC236}">
                <a16:creationId xmlns:a16="http://schemas.microsoft.com/office/drawing/2014/main" id="{A4CFA80C-69F1-35B9-4424-348FAB51A55B}"/>
              </a:ext>
            </a:extLst>
          </p:cNvPr>
          <p:cNvSpPr txBox="1"/>
          <p:nvPr/>
        </p:nvSpPr>
        <p:spPr>
          <a:xfrm>
            <a:off x="727338" y="315181"/>
            <a:ext cx="1660262" cy="379656"/>
          </a:xfrm>
          <a:prstGeom prst="rect">
            <a:avLst/>
          </a:prstGeom>
          <a:noFill/>
        </p:spPr>
        <p:txBody>
          <a:bodyPr wrap="square">
            <a:spAutoFit/>
          </a:bodyPr>
          <a:lstStyle/>
          <a:p>
            <a:pPr algn="ctr"/>
            <a:r>
              <a:rPr lang="ja-JP" altLang="en-US" sz="1867" b="1" dirty="0">
                <a:solidFill>
                  <a:srgbClr val="000000"/>
                </a:solidFill>
                <a:latin typeface="ＭＳ ゴシック" panose="020B0609070205080204" pitchFamily="49" charset="-128"/>
                <a:ea typeface="ＭＳ ゴシック" panose="020B0609070205080204" pitchFamily="49" charset="-128"/>
                <a:cs typeface="Baloo Bhaijaan" panose="03080902040302020200" pitchFamily="66" charset="-78"/>
              </a:rPr>
              <a:t>実態調査結果</a:t>
            </a:r>
            <a:endParaRPr lang="ja-JP" altLang="en-US" sz="1867" dirty="0">
              <a:latin typeface="ＭＳ ゴシック" panose="020B0609070205080204" pitchFamily="49" charset="-128"/>
              <a:ea typeface="ＭＳ ゴシック" panose="020B0609070205080204" pitchFamily="49" charset="-128"/>
              <a:cs typeface="Baloo Bhaijaan" panose="03080902040302020200" pitchFamily="66" charset="-78"/>
            </a:endParaRPr>
          </a:p>
        </p:txBody>
      </p:sp>
      <p:sp>
        <p:nvSpPr>
          <p:cNvPr id="7" name="楕円 6">
            <a:extLst>
              <a:ext uri="{FF2B5EF4-FFF2-40B4-BE49-F238E27FC236}">
                <a16:creationId xmlns:a16="http://schemas.microsoft.com/office/drawing/2014/main" id="{E6CA80B9-9A43-000E-4B10-93B4CCEE137D}"/>
              </a:ext>
            </a:extLst>
          </p:cNvPr>
          <p:cNvSpPr/>
          <p:nvPr/>
        </p:nvSpPr>
        <p:spPr>
          <a:xfrm>
            <a:off x="4138025" y="769049"/>
            <a:ext cx="1555966" cy="83142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
        <p:nvSpPr>
          <p:cNvPr id="8" name="Freeform 2">
            <a:extLst>
              <a:ext uri="{FF2B5EF4-FFF2-40B4-BE49-F238E27FC236}">
                <a16:creationId xmlns:a16="http://schemas.microsoft.com/office/drawing/2014/main" id="{FA602B59-2333-9223-DBA4-85E62B25CEF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9" name="図 8">
            <a:extLst>
              <a:ext uri="{FF2B5EF4-FFF2-40B4-BE49-F238E27FC236}">
                <a16:creationId xmlns:a16="http://schemas.microsoft.com/office/drawing/2014/main" id="{2C207906-E074-5C09-C041-3D35FBD469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custDataLst>
      <p:tags r:id="rId1"/>
    </p:custDataLst>
    <p:extLst>
      <p:ext uri="{BB962C8B-B14F-4D97-AF65-F5344CB8AC3E}">
        <p14:creationId xmlns:p14="http://schemas.microsoft.com/office/powerpoint/2010/main" val="3293247021"/>
      </p:ext>
    </p:extLst>
  </p:cSld>
  <p:clrMapOvr>
    <a:masterClrMapping/>
  </p:clrMapOvr>
  <p:transition spd="slow" advTm="484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FDC40-7F0B-7B7D-4D7F-3CC12D4C165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2518A8E8-B5E1-7D74-BCF1-900271B952B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BED02645-3AA7-EFAC-1DBE-C6C2E21A6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8B7AA904-CC5B-984C-77E4-53E4D7817646}"/>
              </a:ext>
            </a:extLst>
          </p:cNvPr>
          <p:cNvSpPr txBox="1"/>
          <p:nvPr/>
        </p:nvSpPr>
        <p:spPr>
          <a:xfrm>
            <a:off x="1397000" y="3041885"/>
            <a:ext cx="7624617" cy="798295"/>
          </a:xfrm>
          <a:prstGeom prst="rect">
            <a:avLst/>
          </a:prstGeom>
          <a:noFill/>
        </p:spPr>
        <p:txBody>
          <a:bodyPr wrap="square" lIns="0" tIns="0" rIns="0" bIns="0" rtlCol="0" anchor="t">
            <a:spAutoFit/>
          </a:bodyPr>
          <a:lstStyle/>
          <a:p>
            <a:pPr>
              <a:lnSpc>
                <a:spcPts val="6666"/>
              </a:lnSpc>
            </a:pPr>
            <a:r>
              <a:rPr lang="ja-JP" altLang="en-US" sz="4000" dirty="0">
                <a:solidFill>
                  <a:schemeClr val="tx1">
                    <a:lumMod val="65000"/>
                    <a:lumOff val="35000"/>
                  </a:schemeClr>
                </a:solidFill>
                <a:latin typeface="メイリオ" panose="020B0604030504040204" pitchFamily="50" charset="-128"/>
                <a:ea typeface="メイリオ" panose="020B0604030504040204" pitchFamily="50" charset="-128"/>
              </a:rPr>
              <a:t>不登校から引きこもる割合</a:t>
            </a:r>
            <a:endParaRPr lang="en-US" sz="4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389A23E-5616-8E87-28CD-5B38F59DE43A}"/>
              </a:ext>
            </a:extLst>
          </p:cNvPr>
          <p:cNvSpPr txBox="1"/>
          <p:nvPr/>
        </p:nvSpPr>
        <p:spPr>
          <a:xfrm>
            <a:off x="7569199" y="2680077"/>
            <a:ext cx="4622799" cy="1528752"/>
          </a:xfrm>
          <a:prstGeom prst="rect">
            <a:avLst/>
          </a:prstGeom>
          <a:noFill/>
        </p:spPr>
        <p:txBody>
          <a:bodyPr wrap="square">
            <a:spAutoFit/>
          </a:bodyPr>
          <a:lstStyle/>
          <a:p>
            <a:pPr algn="ctr"/>
            <a:r>
              <a:rPr lang="ja-JP" altLang="en-US" sz="9334" dirty="0">
                <a:solidFill>
                  <a:srgbClr val="FF0000"/>
                </a:solidFill>
                <a:latin typeface="メイリオ" panose="020B0604030504040204" pitchFamily="50" charset="-128"/>
                <a:ea typeface="メイリオ" panose="020B0604030504040204" pitchFamily="50" charset="-128"/>
              </a:rPr>
              <a:t>約</a:t>
            </a:r>
            <a:r>
              <a:rPr lang="en-US" altLang="ja-JP" sz="9334" dirty="0">
                <a:solidFill>
                  <a:srgbClr val="FF0000"/>
                </a:solidFill>
                <a:latin typeface="メイリオ" panose="020B0604030504040204" pitchFamily="50" charset="-128"/>
                <a:ea typeface="メイリオ" panose="020B0604030504040204" pitchFamily="50" charset="-128"/>
              </a:rPr>
              <a:t>20</a:t>
            </a:r>
            <a:r>
              <a:rPr lang="ja-JP" altLang="en-US" sz="9334" dirty="0">
                <a:solidFill>
                  <a:srgbClr val="FF0000"/>
                </a:solidFill>
                <a:latin typeface="メイリオ" panose="020B0604030504040204" pitchFamily="50" charset="-128"/>
                <a:ea typeface="メイリオ" panose="020B0604030504040204" pitchFamily="50" charset="-128"/>
              </a:rPr>
              <a:t>％</a:t>
            </a:r>
          </a:p>
        </p:txBody>
      </p:sp>
    </p:spTree>
    <p:custDataLst>
      <p:tags r:id="rId1"/>
    </p:custDataLst>
    <p:extLst>
      <p:ext uri="{BB962C8B-B14F-4D97-AF65-F5344CB8AC3E}">
        <p14:creationId xmlns:p14="http://schemas.microsoft.com/office/powerpoint/2010/main" val="2384904161"/>
      </p:ext>
    </p:extLst>
  </p:cSld>
  <p:clrMapOvr>
    <a:masterClrMapping/>
  </p:clrMapOvr>
  <p:transition spd="slow" advTm="621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2DC2-B581-D1CA-FF56-D447A30BB74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9E73E64E-B54D-4650-1FE9-C540CE957631}"/>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E0CA52BB-8AF8-44A3-A8AB-7E10C4911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1028" name="Picture 4" descr="H28内閣府引きこもり実態調査｜引きこもりきっかけ（対象:15～39歳）">
            <a:extLst>
              <a:ext uri="{FF2B5EF4-FFF2-40B4-BE49-F238E27FC236}">
                <a16:creationId xmlns:a16="http://schemas.microsoft.com/office/drawing/2014/main" id="{BC14A77C-A2A4-415D-8394-2A5D6DBA1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856" y="723392"/>
            <a:ext cx="6756400" cy="558823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9C41166-789B-0D14-E87F-D0F63F46A992}"/>
              </a:ext>
            </a:extLst>
          </p:cNvPr>
          <p:cNvSpPr txBox="1"/>
          <p:nvPr/>
        </p:nvSpPr>
        <p:spPr>
          <a:xfrm>
            <a:off x="711201" y="6311629"/>
            <a:ext cx="11487461" cy="420564"/>
          </a:xfrm>
          <a:prstGeom prst="rect">
            <a:avLst/>
          </a:prstGeom>
          <a:noFill/>
        </p:spPr>
        <p:txBody>
          <a:bodyPr wrap="square">
            <a:spAutoFit/>
          </a:bodyPr>
          <a:lstStyle/>
          <a:p>
            <a:r>
              <a:rPr lang="ja-JP" altLang="en-US" sz="2133" dirty="0">
                <a:solidFill>
                  <a:srgbClr val="333333"/>
                </a:solidFill>
                <a:latin typeface="メイリオ" panose="020B0604030504040204" pitchFamily="50" charset="-128"/>
                <a:ea typeface="メイリオ" panose="020B0604030504040204" pitchFamily="50" charset="-128"/>
              </a:rPr>
              <a:t>平成</a:t>
            </a:r>
            <a:r>
              <a:rPr lang="en-US" altLang="ja-JP" sz="2133" dirty="0">
                <a:solidFill>
                  <a:srgbClr val="333333"/>
                </a:solidFill>
                <a:latin typeface="メイリオ" panose="020B0604030504040204" pitchFamily="50" charset="-128"/>
                <a:ea typeface="メイリオ" panose="020B0604030504040204" pitchFamily="50" charset="-128"/>
              </a:rPr>
              <a:t>28</a:t>
            </a:r>
            <a:r>
              <a:rPr lang="ja-JP" altLang="en-US" sz="2133" dirty="0">
                <a:solidFill>
                  <a:srgbClr val="333333"/>
                </a:solidFill>
                <a:latin typeface="メイリオ" panose="020B0604030504040204" pitchFamily="50" charset="-128"/>
                <a:ea typeface="メイリオ" panose="020B0604030504040204" pitchFamily="50" charset="-128"/>
              </a:rPr>
              <a:t>年</a:t>
            </a:r>
            <a:r>
              <a:rPr lang="en-US" altLang="ja-JP" sz="2133" dirty="0">
                <a:solidFill>
                  <a:srgbClr val="333333"/>
                </a:solidFill>
                <a:latin typeface="メイリオ" panose="020B0604030504040204" pitchFamily="50" charset="-128"/>
                <a:ea typeface="メイリオ" panose="020B0604030504040204" pitchFamily="50" charset="-128"/>
              </a:rPr>
              <a:t>9</a:t>
            </a:r>
            <a:r>
              <a:rPr lang="ja-JP" altLang="en-US" sz="2133" dirty="0">
                <a:solidFill>
                  <a:srgbClr val="333333"/>
                </a:solidFill>
                <a:latin typeface="メイリオ" panose="020B0604030504040204" pitchFamily="50" charset="-128"/>
                <a:ea typeface="メイリオ" panose="020B0604030504040204" pitchFamily="50" charset="-128"/>
              </a:rPr>
              <a:t>月内閣府｜生活状況に関する調査 （ひきこもりに関する実態調査）から引用</a:t>
            </a:r>
            <a:endParaRPr lang="ja-JP" altLang="en-US" sz="2133"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6990716"/>
      </p:ext>
    </p:extLst>
  </p:cSld>
  <p:clrMapOvr>
    <a:masterClrMapping/>
  </p:clrMapOvr>
  <p:transition spd="slow" advTm="11603">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4F434-B8EF-1EE9-AC8C-D81E7F373E00}"/>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102B4AF5-5375-7546-662C-230FCC81474F}"/>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AB3E0C06-6F98-6B9E-252B-8760883A59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7EC8C412-7873-E2D1-0BA6-9BA1480D8D92}"/>
              </a:ext>
            </a:extLst>
          </p:cNvPr>
          <p:cNvSpPr txBox="1"/>
          <p:nvPr/>
        </p:nvSpPr>
        <p:spPr>
          <a:xfrm>
            <a:off x="2844800" y="3019721"/>
            <a:ext cx="7569200" cy="859210"/>
          </a:xfrm>
          <a:prstGeom prst="rect">
            <a:avLst/>
          </a:prstGeom>
          <a:noFill/>
        </p:spPr>
        <p:txBody>
          <a:bodyPr wrap="square" lIns="0" tIns="0" rIns="0" bIns="0" rtlCol="0" anchor="t">
            <a:spAutoFit/>
          </a:bodyPr>
          <a:lstStyle/>
          <a:p>
            <a:pPr>
              <a:lnSpc>
                <a:spcPts val="6666"/>
              </a:lnSpc>
            </a:pPr>
            <a:r>
              <a:rPr lang="ja-JP" altLang="en-US" sz="5334" dirty="0">
                <a:solidFill>
                  <a:schemeClr val="tx1">
                    <a:lumMod val="65000"/>
                    <a:lumOff val="35000"/>
                  </a:schemeClr>
                </a:solidFill>
                <a:latin typeface="メイリオ" panose="020B0604030504040204" pitchFamily="50" charset="-128"/>
                <a:ea typeface="メイリオ" panose="020B0604030504040204" pitchFamily="50" charset="-128"/>
              </a:rPr>
              <a:t>不登校支援行ってる団体</a:t>
            </a:r>
            <a:endParaRPr lang="en-US" sz="5334"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13677246"/>
      </p:ext>
    </p:extLst>
  </p:cSld>
  <p:clrMapOvr>
    <a:masterClrMapping/>
  </p:clrMapOvr>
  <p:transition spd="slow" advTm="6003">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06FCF-F333-63FE-AC2D-47310CF3556B}"/>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0A2D7B6-EAFE-D1DD-347E-2B12337C0318}"/>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5" name="図 4">
            <a:extLst>
              <a:ext uri="{FF2B5EF4-FFF2-40B4-BE49-F238E27FC236}">
                <a16:creationId xmlns:a16="http://schemas.microsoft.com/office/drawing/2014/main" id="{583E04F0-6AF6-574C-902A-4EBB73D75A64}"/>
              </a:ext>
            </a:extLst>
          </p:cNvPr>
          <p:cNvPicPr>
            <a:picLocks noChangeAspect="1"/>
          </p:cNvPicPr>
          <p:nvPr/>
        </p:nvPicPr>
        <p:blipFill rotWithShape="1">
          <a:blip r:embed="rId3">
            <a:extLst>
              <a:ext uri="{28A0092B-C50C-407E-A947-70E740481C1C}">
                <a14:useLocalDpi xmlns:a14="http://schemas.microsoft.com/office/drawing/2010/main" val="0"/>
              </a:ext>
            </a:extLst>
          </a:blip>
          <a:srcRect l="-833" t="14445" r="-833" b="5556"/>
          <a:stretch/>
        </p:blipFill>
        <p:spPr>
          <a:xfrm>
            <a:off x="609600" y="1143000"/>
            <a:ext cx="11706578" cy="5181600"/>
          </a:xfrm>
          <a:prstGeom prst="rect">
            <a:avLst/>
          </a:prstGeom>
        </p:spPr>
      </p:pic>
      <p:pic>
        <p:nvPicPr>
          <p:cNvPr id="4" name="図 3">
            <a:extLst>
              <a:ext uri="{FF2B5EF4-FFF2-40B4-BE49-F238E27FC236}">
                <a16:creationId xmlns:a16="http://schemas.microsoft.com/office/drawing/2014/main" id="{94B61884-4D1A-E213-9AE7-3E29D4C57F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extLst>
      <p:ext uri="{BB962C8B-B14F-4D97-AF65-F5344CB8AC3E}">
        <p14:creationId xmlns:p14="http://schemas.microsoft.com/office/powerpoint/2010/main" val="3264796550"/>
      </p:ext>
    </p:extLst>
  </p:cSld>
  <p:clrMapOvr>
    <a:masterClrMapping/>
  </p:clrMapOvr>
  <p:transition spd="slow" advTm="7442">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823B0-A3D3-0E9B-13A8-C52220D83136}"/>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C7BF802-C069-30D6-F0B3-3B38D9DFCA25}"/>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0C8A0B08-350A-D9A7-0678-F8C8E2AC1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55B6F432-9C3A-C57F-A2D5-780073B25DEB}"/>
              </a:ext>
            </a:extLst>
          </p:cNvPr>
          <p:cNvSpPr txBox="1"/>
          <p:nvPr/>
        </p:nvSpPr>
        <p:spPr>
          <a:xfrm>
            <a:off x="711202" y="3028592"/>
            <a:ext cx="11480798" cy="859210"/>
          </a:xfrm>
          <a:prstGeom prst="rect">
            <a:avLst/>
          </a:prstGeom>
          <a:noFill/>
        </p:spPr>
        <p:txBody>
          <a:bodyPr wrap="square" lIns="0" tIns="0" rIns="0" bIns="0" rtlCol="0" anchor="t">
            <a:spAutoFit/>
          </a:bodyPr>
          <a:lstStyle/>
          <a:p>
            <a:pPr algn="ctr">
              <a:lnSpc>
                <a:spcPts val="6666"/>
              </a:lnSpc>
            </a:pPr>
            <a:r>
              <a:rPr lang="ja-JP" altLang="en-US" sz="4800" dirty="0">
                <a:solidFill>
                  <a:schemeClr val="tx1">
                    <a:lumMod val="65000"/>
                    <a:lumOff val="35000"/>
                  </a:schemeClr>
                </a:solidFill>
                <a:latin typeface="メイリオ" panose="020B0604030504040204" pitchFamily="50" charset="-128"/>
                <a:ea typeface="メイリオ" panose="020B0604030504040204" pitchFamily="50" charset="-128"/>
              </a:rPr>
              <a:t>フリースクールに行けない子どももいる</a:t>
            </a:r>
            <a:endParaRPr lang="en-US" sz="48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51430"/>
      </p:ext>
    </p:extLst>
  </p:cSld>
  <p:clrMapOvr>
    <a:masterClrMapping/>
  </p:clrMapOvr>
  <p:transition spd="slow" advTm="6465">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EECD5-E5DD-47AC-3D55-7EA344E19612}"/>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15FA1C2-B8A2-6642-9446-F3BC3D446579}"/>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B64464D4-2E72-8EC9-6A90-05010BAC9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34" name="正方形/長方形 33">
            <a:extLst>
              <a:ext uri="{FF2B5EF4-FFF2-40B4-BE49-F238E27FC236}">
                <a16:creationId xmlns:a16="http://schemas.microsoft.com/office/drawing/2014/main" id="{A2C0D97A-DF3C-BD0B-4AAD-1B1F5816A557}"/>
              </a:ext>
            </a:extLst>
          </p:cNvPr>
          <p:cNvSpPr/>
          <p:nvPr/>
        </p:nvSpPr>
        <p:spPr>
          <a:xfrm>
            <a:off x="1474397" y="2616200"/>
            <a:ext cx="9956800" cy="16256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endParaRPr>
          </a:p>
        </p:txBody>
      </p:sp>
      <p:sp>
        <p:nvSpPr>
          <p:cNvPr id="35" name="TextBox 3">
            <a:extLst>
              <a:ext uri="{FF2B5EF4-FFF2-40B4-BE49-F238E27FC236}">
                <a16:creationId xmlns:a16="http://schemas.microsoft.com/office/drawing/2014/main" id="{DB59DEAC-5A90-F146-AECB-66A692CB79D1}"/>
              </a:ext>
            </a:extLst>
          </p:cNvPr>
          <p:cNvSpPr txBox="1"/>
          <p:nvPr/>
        </p:nvSpPr>
        <p:spPr>
          <a:xfrm>
            <a:off x="1702996" y="2961888"/>
            <a:ext cx="9728201" cy="1067600"/>
          </a:xfrm>
          <a:prstGeom prst="rect">
            <a:avLst/>
          </a:prstGeom>
          <a:noFill/>
        </p:spPr>
        <p:txBody>
          <a:bodyPr wrap="square" lIns="0" tIns="0" rIns="0" bIns="0" rtlCol="0" anchor="t">
            <a:spAutoFit/>
          </a:bodyPr>
          <a:lstStyle/>
          <a:p>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不登校　 </a:t>
            </a: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フリースクールにも行けない 　</a:t>
            </a: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人が怖い 　</a:t>
            </a: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人前で話せない</a:t>
            </a:r>
            <a:endPar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ts val="6666"/>
              </a:lnSpc>
            </a:pP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朝起きれない　</a:t>
            </a: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何をすれば良いか分からない　</a:t>
            </a:r>
            <a:r>
              <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2200" b="1" dirty="0">
                <a:solidFill>
                  <a:schemeClr val="tx1">
                    <a:lumMod val="65000"/>
                    <a:lumOff val="35000"/>
                  </a:schemeClr>
                </a:solidFill>
                <a:latin typeface="メイリオ" panose="020B0604030504040204" pitchFamily="50" charset="-128"/>
                <a:ea typeface="メイリオ" panose="020B0604030504040204" pitchFamily="50" charset="-128"/>
              </a:rPr>
              <a:t>勉強についていけない</a:t>
            </a:r>
            <a:endParaRPr lang="en-US" altLang="ja-JP" sz="2200" b="1"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03262795"/>
      </p:ext>
    </p:extLst>
  </p:cSld>
  <p:clrMapOvr>
    <a:masterClrMapping/>
  </p:clrMapOvr>
  <p:transition spd="slow" advTm="6384">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2AB21-79EB-26D8-F46C-C97543D6D7B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C9E403C2-2F5A-961F-0E3A-79647F7C26D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00B630A8-7074-2D74-FF6A-B53E34447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A7D7B784-28B5-4999-ADF4-4078A252DF46}"/>
              </a:ext>
            </a:extLst>
          </p:cNvPr>
          <p:cNvSpPr txBox="1"/>
          <p:nvPr/>
        </p:nvSpPr>
        <p:spPr>
          <a:xfrm>
            <a:off x="711201" y="3041886"/>
            <a:ext cx="11480797" cy="798295"/>
          </a:xfrm>
          <a:prstGeom prst="rect">
            <a:avLst/>
          </a:prstGeom>
          <a:noFill/>
        </p:spPr>
        <p:txBody>
          <a:bodyPr wrap="square" lIns="0" tIns="0" rIns="0" bIns="0" rtlCol="0" anchor="t">
            <a:spAutoFit/>
          </a:bodyPr>
          <a:lstStyle/>
          <a:p>
            <a:pPr>
              <a:lnSpc>
                <a:spcPts val="6666"/>
              </a:lnSpc>
            </a:pPr>
            <a:r>
              <a:rPr lang="ja-JP" altLang="en-US" sz="4000" dirty="0">
                <a:solidFill>
                  <a:schemeClr val="tx1">
                    <a:lumMod val="65000"/>
                    <a:lumOff val="35000"/>
                  </a:schemeClr>
                </a:solidFill>
                <a:latin typeface="メイリオ" panose="020B0604030504040204" pitchFamily="50" charset="-128"/>
                <a:ea typeface="メイリオ" panose="020B0604030504040204" pitchFamily="50" charset="-128"/>
              </a:rPr>
              <a:t>フリースクールに行けない子どもの受け皿がない</a:t>
            </a:r>
            <a:endParaRPr lang="en-US" sz="40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16863909"/>
      </p:ext>
    </p:extLst>
  </p:cSld>
  <p:clrMapOvr>
    <a:masterClrMapping/>
  </p:clrMapOvr>
  <p:transition spd="slow" advTm="9476">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878C87C-0F6A-FB55-19B4-3A9043862D1E}"/>
              </a:ext>
            </a:extLst>
          </p:cNvPr>
          <p:cNvSpPr/>
          <p:nvPr/>
        </p:nvSpPr>
        <p:spPr>
          <a:xfrm rot="5400000">
            <a:off x="6018768" y="-1477611"/>
            <a:ext cx="154464" cy="64262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sp>
        <p:nvSpPr>
          <p:cNvPr id="6" name="テキスト ボックス 5">
            <a:extLst>
              <a:ext uri="{FF2B5EF4-FFF2-40B4-BE49-F238E27FC236}">
                <a16:creationId xmlns:a16="http://schemas.microsoft.com/office/drawing/2014/main" id="{38FC4CFD-4393-FF36-2E13-C9CC12A7AB19}"/>
              </a:ext>
            </a:extLst>
          </p:cNvPr>
          <p:cNvSpPr txBox="1"/>
          <p:nvPr/>
        </p:nvSpPr>
        <p:spPr>
          <a:xfrm>
            <a:off x="1371600" y="1092200"/>
            <a:ext cx="9448800" cy="769441"/>
          </a:xfrm>
          <a:prstGeom prst="rect">
            <a:avLst/>
          </a:prstGeom>
          <a:noFill/>
        </p:spPr>
        <p:txBody>
          <a:bodyPr wrap="square">
            <a:spAutoFit/>
          </a:bodyPr>
          <a:lstStyle/>
          <a:p>
            <a:pPr algn="ctr"/>
            <a:r>
              <a:rPr lang="en-US" altLang="ja-JP"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COG2023</a:t>
            </a: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アイデア名</a:t>
            </a:r>
            <a:endParaRPr lang="ja-JP" altLang="en-US" sz="44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E9DCF7F2-B8DA-CDC0-E59E-32861E1CD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341" y="2690336"/>
            <a:ext cx="8765319" cy="1751585"/>
          </a:xfrm>
          <a:prstGeom prst="rect">
            <a:avLst/>
          </a:prstGeom>
        </p:spPr>
      </p:pic>
    </p:spTree>
  </p:cSld>
  <p:clrMapOvr>
    <a:masterClrMapping/>
  </p:clrMapOvr>
  <p:transition spd="slow" advTm="6223">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D0E3-5909-BBB5-81FC-D78119AD44FA}"/>
            </a:ext>
          </a:extLst>
        </p:cNvPr>
        <p:cNvGrpSpPr/>
        <p:nvPr/>
      </p:nvGrpSpPr>
      <p:grpSpPr>
        <a:xfrm>
          <a:off x="0" y="0"/>
          <a:ext cx="0" cy="0"/>
          <a:chOff x="0" y="0"/>
          <a:chExt cx="0" cy="0"/>
        </a:xfrm>
      </p:grpSpPr>
      <p:sp>
        <p:nvSpPr>
          <p:cNvPr id="8" name="椭圆 7">
            <a:extLst>
              <a:ext uri="{FF2B5EF4-FFF2-40B4-BE49-F238E27FC236}">
                <a16:creationId xmlns:a16="http://schemas.microsoft.com/office/drawing/2014/main" id="{95C9F188-4523-CE83-20BE-A7E81E7C74B2}"/>
              </a:ext>
            </a:extLst>
          </p:cNvPr>
          <p:cNvSpPr/>
          <p:nvPr/>
        </p:nvSpPr>
        <p:spPr>
          <a:xfrm>
            <a:off x="8779007" y="4166225"/>
            <a:ext cx="2362200" cy="2362200"/>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67620089-A453-88B9-B222-B02B317F028A}"/>
              </a:ext>
            </a:extLst>
          </p:cNvPr>
          <p:cNvSpPr/>
          <p:nvPr/>
        </p:nvSpPr>
        <p:spPr>
          <a:xfrm>
            <a:off x="10195057" y="4343400"/>
            <a:ext cx="3124200" cy="3124200"/>
          </a:xfrm>
          <a:prstGeom prst="ellipse">
            <a:avLst/>
          </a:prstGeom>
          <a:solidFill>
            <a:srgbClr val="52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7C8A280B-37DD-413A-4133-43D45B3BDB72}"/>
              </a:ext>
            </a:extLst>
          </p:cNvPr>
          <p:cNvSpPr/>
          <p:nvPr/>
        </p:nvSpPr>
        <p:spPr>
          <a:xfrm>
            <a:off x="9179057" y="5893425"/>
            <a:ext cx="1562100" cy="1562100"/>
          </a:xfrm>
          <a:prstGeom prst="ellipse">
            <a:avLst/>
          </a:prstGeom>
          <a:solidFill>
            <a:srgbClr val="FFE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Freeform 2">
            <a:extLst>
              <a:ext uri="{FF2B5EF4-FFF2-40B4-BE49-F238E27FC236}">
                <a16:creationId xmlns:a16="http://schemas.microsoft.com/office/drawing/2014/main" id="{093ADCDE-0842-147E-5A09-A8105CFAFA48}"/>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8F02CE6C-9469-2D6C-4338-BEFB9957F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572927CD-EBB8-9107-9A3F-D498CDBA9A1F}"/>
              </a:ext>
            </a:extLst>
          </p:cNvPr>
          <p:cNvSpPr txBox="1"/>
          <p:nvPr/>
        </p:nvSpPr>
        <p:spPr>
          <a:xfrm>
            <a:off x="2184399" y="2997557"/>
            <a:ext cx="10007599" cy="900824"/>
          </a:xfrm>
          <a:prstGeom prst="rect">
            <a:avLst/>
          </a:prstGeom>
          <a:noFill/>
        </p:spPr>
        <p:txBody>
          <a:bodyPr wrap="square" lIns="0" tIns="0" rIns="0" bIns="0" rtlCol="0" anchor="t">
            <a:spAutoFit/>
          </a:bodyPr>
          <a:lstStyle/>
          <a:p>
            <a:pPr>
              <a:lnSpc>
                <a:spcPts val="6666"/>
              </a:lnSpc>
            </a:pPr>
            <a:r>
              <a:rPr lang="en-US" altLang="ja-JP" sz="6666" dirty="0">
                <a:solidFill>
                  <a:schemeClr val="tx1">
                    <a:lumMod val="65000"/>
                    <a:lumOff val="35000"/>
                  </a:schemeClr>
                </a:solidFill>
                <a:latin typeface="メイリオ" panose="020B0604030504040204" pitchFamily="50" charset="-128"/>
                <a:ea typeface="メイリオ" panose="020B0604030504040204" pitchFamily="50" charset="-128"/>
              </a:rPr>
              <a:t>2.</a:t>
            </a:r>
            <a:r>
              <a:rPr lang="en-US" altLang="ja-JP" sz="6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a:t>
            </a:r>
            <a:r>
              <a:rPr lang="en-US" altLang="ja-JP"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choice</a:t>
            </a: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と加古川市が行うデザイン</a:t>
            </a:r>
            <a:endParaRPr lang="en-US" sz="6666"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88595771"/>
      </p:ext>
    </p:extLst>
  </p:cSld>
  <p:clrMapOvr>
    <a:masterClrMapping/>
  </p:clrMapOvr>
  <p:transition spd="slow" advTm="879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B088-4AB9-EAFE-4289-372A5F6346F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5B8FEF-7D6D-CB0F-141E-20F0801512AC}"/>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5" name="図 4">
            <a:extLst>
              <a:ext uri="{FF2B5EF4-FFF2-40B4-BE49-F238E27FC236}">
                <a16:creationId xmlns:a16="http://schemas.microsoft.com/office/drawing/2014/main" id="{9D2CE1CB-6E95-66EB-9B17-0F9D6C2A4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6" name="図 5">
            <a:extLst>
              <a:ext uri="{FF2B5EF4-FFF2-40B4-BE49-F238E27FC236}">
                <a16:creationId xmlns:a16="http://schemas.microsoft.com/office/drawing/2014/main" id="{A3347807-3EC8-5D3E-9AFB-28318663BAD1}"/>
              </a:ext>
            </a:extLst>
          </p:cNvPr>
          <p:cNvPicPr>
            <a:picLocks noChangeAspect="1"/>
          </p:cNvPicPr>
          <p:nvPr/>
        </p:nvPicPr>
        <p:blipFill rotWithShape="1">
          <a:blip r:embed="rId4"/>
          <a:srcRect l="35834" t="21112" r="37083" b="11481"/>
          <a:stretch/>
        </p:blipFill>
        <p:spPr>
          <a:xfrm>
            <a:off x="3646715" y="0"/>
            <a:ext cx="4898571" cy="6858000"/>
          </a:xfrm>
          <a:prstGeom prst="rect">
            <a:avLst/>
          </a:prstGeom>
        </p:spPr>
      </p:pic>
    </p:spTree>
    <p:extLst>
      <p:ext uri="{BB962C8B-B14F-4D97-AF65-F5344CB8AC3E}">
        <p14:creationId xmlns:p14="http://schemas.microsoft.com/office/powerpoint/2010/main" val="4008929623"/>
      </p:ext>
    </p:extLst>
  </p:cSld>
  <p:clrMapOvr>
    <a:masterClrMapping/>
  </p:clrMapOvr>
  <p:transition spd="slow" advTm="8230">
    <p:push dir="u"/>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AEFB35-64A7-62AC-C8B4-327711A03197}"/>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8F579DF-3E78-7AD2-CC3C-37E7941B6EB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C4381865-C9D1-7394-64E4-2DE0565CE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D03B902B-883A-60DD-9777-2BD9FB1095C8}"/>
              </a:ext>
            </a:extLst>
          </p:cNvPr>
          <p:cNvSpPr txBox="1"/>
          <p:nvPr/>
        </p:nvSpPr>
        <p:spPr>
          <a:xfrm>
            <a:off x="1981200" y="3028592"/>
            <a:ext cx="10210800" cy="859210"/>
          </a:xfrm>
          <a:prstGeom prst="rect">
            <a:avLst/>
          </a:prstGeom>
          <a:noFill/>
        </p:spPr>
        <p:txBody>
          <a:bodyPr wrap="square" lIns="0" tIns="0" rIns="0" bIns="0" rtlCol="0" anchor="t">
            <a:spAutoFit/>
          </a:bodyPr>
          <a:lstStyle/>
          <a:p>
            <a:pPr>
              <a:lnSpc>
                <a:spcPts val="6666"/>
              </a:lnSpc>
            </a:pPr>
            <a:r>
              <a:rPr lang="ja-JP" altLang="en-US" sz="4800" dirty="0">
                <a:solidFill>
                  <a:schemeClr val="tx1">
                    <a:lumMod val="65000"/>
                    <a:lumOff val="35000"/>
                  </a:schemeClr>
                </a:solidFill>
                <a:latin typeface="メイリオ" panose="020B0604030504040204" pitchFamily="50" charset="-128"/>
                <a:ea typeface="メイリオ" panose="020B0604030504040204" pitchFamily="50" charset="-128"/>
              </a:rPr>
              <a:t>協働を目的とした補助金の活用</a:t>
            </a:r>
            <a:endParaRPr lang="en-US" sz="48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430504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B25C9-EB37-146F-021D-F256C184020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8DBD6A-38CB-E2FF-CFE1-8979A39ED669}"/>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sp>
        <p:nvSpPr>
          <p:cNvPr id="3" name="TextBox 3">
            <a:extLst>
              <a:ext uri="{FF2B5EF4-FFF2-40B4-BE49-F238E27FC236}">
                <a16:creationId xmlns:a16="http://schemas.microsoft.com/office/drawing/2014/main" id="{DC0DF07E-83CC-7F0D-76F0-B9DDE96861DA}"/>
              </a:ext>
            </a:extLst>
          </p:cNvPr>
          <p:cNvSpPr txBox="1"/>
          <p:nvPr/>
        </p:nvSpPr>
        <p:spPr>
          <a:xfrm>
            <a:off x="1219200" y="482600"/>
            <a:ext cx="6654800" cy="900824"/>
          </a:xfrm>
          <a:prstGeom prst="rect">
            <a:avLst/>
          </a:prstGeom>
          <a:noFill/>
        </p:spPr>
        <p:txBody>
          <a:bodyPr wrap="square" lIns="0" tIns="0" rIns="0" bIns="0" rtlCol="0" anchor="t">
            <a:spAutoFit/>
          </a:bodyPr>
          <a:lstStyle/>
          <a:p>
            <a:pPr>
              <a:lnSpc>
                <a:spcPts val="6666"/>
              </a:lnSpc>
            </a:pPr>
            <a:r>
              <a:rPr lang="ja-JP" altLang="en-US" sz="6666" dirty="0">
                <a:solidFill>
                  <a:srgbClr val="52C3F1"/>
                </a:solidFill>
                <a:latin typeface="メイリオ" panose="020B0604030504040204" pitchFamily="50" charset="-128"/>
                <a:ea typeface="メイリオ" panose="020B0604030504040204" pitchFamily="50" charset="-128"/>
              </a:rPr>
              <a:t>環境をデザイン</a:t>
            </a:r>
            <a:endParaRPr lang="en-US" sz="6666" dirty="0">
              <a:solidFill>
                <a:srgbClr val="52C3F1"/>
              </a:solidFill>
              <a:latin typeface="メイリオ" panose="020B0604030504040204" pitchFamily="50" charset="-128"/>
              <a:ea typeface="メイリオ" panose="020B0604030504040204" pitchFamily="50" charset="-128"/>
            </a:endParaRPr>
          </a:p>
        </p:txBody>
      </p:sp>
      <p:sp>
        <p:nvSpPr>
          <p:cNvPr id="10" name="TextBox 10">
            <a:extLst>
              <a:ext uri="{FF2B5EF4-FFF2-40B4-BE49-F238E27FC236}">
                <a16:creationId xmlns:a16="http://schemas.microsoft.com/office/drawing/2014/main" id="{48912A9D-EA9F-B225-3F2D-D70FAE06165F}"/>
              </a:ext>
            </a:extLst>
          </p:cNvPr>
          <p:cNvSpPr txBox="1"/>
          <p:nvPr/>
        </p:nvSpPr>
        <p:spPr>
          <a:xfrm>
            <a:off x="2082800" y="2057400"/>
            <a:ext cx="9499600" cy="4062074"/>
          </a:xfrm>
          <a:prstGeom prst="rect">
            <a:avLst/>
          </a:prstGeom>
        </p:spPr>
        <p:txBody>
          <a:bodyPr wrap="square" lIns="0" tIns="0" rIns="0" bIns="0" rtlCol="0" anchor="t">
            <a:spAutoFit/>
          </a:bodyPr>
          <a:lstStyle/>
          <a:p>
            <a:r>
              <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1.</a:t>
            </a:r>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目標設定</a:t>
            </a:r>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誰一人取り残さない教育の機会を提供する</a:t>
            </a:r>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r>
              <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2.</a:t>
            </a:r>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計画設定</a:t>
            </a:r>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学習支援の策定、出席認定の条件整理、他団体との連携</a:t>
            </a:r>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r>
              <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3.</a:t>
            </a:r>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仕様設定</a:t>
            </a:r>
            <a:endPar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a:t>
            </a:r>
            <a:r>
              <a:rPr lang="en-US" altLang="ja-JP"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ICT</a:t>
            </a:r>
            <a:r>
              <a:rPr lang="ja-JP" altLang="en-US" sz="2933"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教材の選定、バーチャル空間の選定　</a:t>
            </a:r>
          </a:p>
        </p:txBody>
      </p:sp>
      <p:pic>
        <p:nvPicPr>
          <p:cNvPr id="5" name="図 4">
            <a:extLst>
              <a:ext uri="{FF2B5EF4-FFF2-40B4-BE49-F238E27FC236}">
                <a16:creationId xmlns:a16="http://schemas.microsoft.com/office/drawing/2014/main" id="{B5C5ABE7-D966-967F-B918-690B303C9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custDataLst>
      <p:tags r:id="rId1"/>
    </p:custDataLst>
    <p:extLst>
      <p:ext uri="{BB962C8B-B14F-4D97-AF65-F5344CB8AC3E}">
        <p14:creationId xmlns:p14="http://schemas.microsoft.com/office/powerpoint/2010/main" val="943164443"/>
      </p:ext>
    </p:extLst>
  </p:cSld>
  <p:clrMapOvr>
    <a:masterClrMapping/>
  </p:clrMapOvr>
  <p:transition spd="slow" advTm="4263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75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75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fade">
                                      <p:cBhvr>
                                        <p:cTn id="17" dur="75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3982F-5332-F4E8-CC26-0D88387BBF78}"/>
            </a:ext>
          </a:extLst>
        </p:cNvPr>
        <p:cNvGrpSpPr/>
        <p:nvPr/>
      </p:nvGrpSpPr>
      <p:grpSpPr>
        <a:xfrm>
          <a:off x="0" y="0"/>
          <a:ext cx="0" cy="0"/>
          <a:chOff x="0" y="0"/>
          <a:chExt cx="0" cy="0"/>
        </a:xfrm>
      </p:grpSpPr>
      <p:pic>
        <p:nvPicPr>
          <p:cNvPr id="1028" name="Picture 4" descr="写真の説明はありません。">
            <a:extLst>
              <a:ext uri="{FF2B5EF4-FFF2-40B4-BE49-F238E27FC236}">
                <a16:creationId xmlns:a16="http://schemas.microsoft.com/office/drawing/2014/main" id="{0135865F-E0C3-8FD7-3711-A4C77868C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263526"/>
            <a:ext cx="4546600" cy="633095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FF2B5EF4-FFF2-40B4-BE49-F238E27FC236}">
                <a16:creationId xmlns:a16="http://schemas.microsoft.com/office/drawing/2014/main" id="{C8847B95-8383-C9D1-2122-F3848B01FB5F}"/>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3" name="図 2">
            <a:extLst>
              <a:ext uri="{FF2B5EF4-FFF2-40B4-BE49-F238E27FC236}">
                <a16:creationId xmlns:a16="http://schemas.microsoft.com/office/drawing/2014/main" id="{B7053BBE-DA48-1397-0AD1-38540CF17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extLst>
      <p:ext uri="{BB962C8B-B14F-4D97-AF65-F5344CB8AC3E}">
        <p14:creationId xmlns:p14="http://schemas.microsoft.com/office/powerpoint/2010/main" val="3157182398"/>
      </p:ext>
    </p:extLst>
  </p:cSld>
  <p:clrMapOvr>
    <a:masterClrMapping/>
  </p:clrMapOvr>
  <p:transition spd="slow" advTm="3762">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6535B-6DA1-BE55-F0F7-50663449666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8017E65D-3CAE-0E00-4CE0-19FF172FD899}"/>
              </a:ext>
            </a:extLst>
          </p:cNvPr>
          <p:cNvPicPr>
            <a:picLocks noChangeAspect="1"/>
          </p:cNvPicPr>
          <p:nvPr/>
        </p:nvPicPr>
        <p:blipFill rotWithShape="1">
          <a:blip r:embed="rId2"/>
          <a:srcRect t="14445" r="-833" b="6296"/>
          <a:stretch/>
        </p:blipFill>
        <p:spPr>
          <a:xfrm>
            <a:off x="715109" y="868429"/>
            <a:ext cx="11582399" cy="5121143"/>
          </a:xfrm>
          <a:prstGeom prst="rect">
            <a:avLst/>
          </a:prstGeom>
        </p:spPr>
      </p:pic>
      <p:sp>
        <p:nvSpPr>
          <p:cNvPr id="2" name="Freeform 2">
            <a:extLst>
              <a:ext uri="{FF2B5EF4-FFF2-40B4-BE49-F238E27FC236}">
                <a16:creationId xmlns:a16="http://schemas.microsoft.com/office/drawing/2014/main" id="{09EEDF96-41C6-943A-71E3-06224C91CA2E}"/>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E2F6F0A8-6AD4-3A29-821A-EF4D1DC7B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extLst>
      <p:ext uri="{BB962C8B-B14F-4D97-AF65-F5344CB8AC3E}">
        <p14:creationId xmlns:p14="http://schemas.microsoft.com/office/powerpoint/2010/main" val="3084879282"/>
      </p:ext>
    </p:extLst>
  </p:cSld>
  <p:clrMapOvr>
    <a:masterClrMapping/>
  </p:clrMapOvr>
  <p:transition spd="slow" advTm="1837">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52032-8A7E-6396-D618-601E18024781}"/>
            </a:ext>
          </a:extLst>
        </p:cNvPr>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3616917F-19D7-D362-46A9-DBCFDC8B5D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51200" y="76531"/>
            <a:ext cx="4870735" cy="332672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7" name="コンテンツ プレースホルダー 16">
            <a:extLst>
              <a:ext uri="{FF2B5EF4-FFF2-40B4-BE49-F238E27FC236}">
                <a16:creationId xmlns:a16="http://schemas.microsoft.com/office/drawing/2014/main" id="{A929461B-CE58-6780-F1D3-BD7892910CB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30381" y="3479800"/>
            <a:ext cx="4704081" cy="3327401"/>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5" name="図 24">
            <a:extLst>
              <a:ext uri="{FF2B5EF4-FFF2-40B4-BE49-F238E27FC236}">
                <a16:creationId xmlns:a16="http://schemas.microsoft.com/office/drawing/2014/main" id="{89ADD0D0-2021-76D4-34DC-0D4EA417B84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04240" y="3493739"/>
            <a:ext cx="4817695" cy="3299791"/>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8" name="Content Placeholder 27">
            <a:extLst>
              <a:ext uri="{FF2B5EF4-FFF2-40B4-BE49-F238E27FC236}">
                <a16:creationId xmlns:a16="http://schemas.microsoft.com/office/drawing/2014/main" id="{06A765E2-DE9C-ED3B-A2E7-B5A3EF0839DD}"/>
              </a:ext>
            </a:extLst>
          </p:cNvPr>
          <p:cNvSpPr>
            <a:spLocks noGrp="1"/>
          </p:cNvSpPr>
          <p:nvPr>
            <p:ph idx="1"/>
          </p:nvPr>
        </p:nvSpPr>
        <p:spPr>
          <a:xfrm>
            <a:off x="702056" y="2687828"/>
            <a:ext cx="3260344" cy="2440432"/>
          </a:xfrm>
        </p:spPr>
        <p:txBody>
          <a:bodyPr>
            <a:normAutofit fontScale="92500" lnSpcReduction="20000"/>
          </a:bodyPr>
          <a:lstStyle/>
          <a:p>
            <a:pPr marL="0" indent="0">
              <a:buNone/>
            </a:pPr>
            <a:r>
              <a:rPr lang="en-US" altLang="ja-JP" sz="1600" b="1" dirty="0" err="1">
                <a:solidFill>
                  <a:schemeClr val="tx1">
                    <a:lumMod val="65000"/>
                    <a:lumOff val="35000"/>
                  </a:schemeClr>
                </a:solidFill>
                <a:latin typeface="メイリオ" panose="020B0604030504040204" pitchFamily="50" charset="-128"/>
                <a:ea typeface="メイリオ" panose="020B0604030504040204" pitchFamily="50" charset="-128"/>
              </a:rPr>
              <a:t>播磨地域の関係機関や団体</a:t>
            </a:r>
            <a:r>
              <a:rPr lang="ja-JP" altLang="en-US" sz="1600" b="1" dirty="0">
                <a:solidFill>
                  <a:schemeClr val="tx1">
                    <a:lumMod val="65000"/>
                    <a:lumOff val="35000"/>
                  </a:schemeClr>
                </a:solidFill>
                <a:latin typeface="メイリオ" panose="020B0604030504040204" pitchFamily="50" charset="-128"/>
                <a:ea typeface="メイリオ" panose="020B0604030504040204" pitchFamily="50" charset="-128"/>
              </a:rPr>
              <a:t>視察</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600" b="1" dirty="0" err="1">
                <a:solidFill>
                  <a:schemeClr val="tx1">
                    <a:lumMod val="65000"/>
                    <a:lumOff val="35000"/>
                  </a:schemeClr>
                </a:solidFill>
                <a:latin typeface="メイリオ" panose="020B0604030504040204" pitchFamily="50" charset="-128"/>
                <a:ea typeface="メイリオ" panose="020B0604030504040204" pitchFamily="50" charset="-128"/>
              </a:rPr>
              <a:t>居場所づくり支援団体</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600" b="1" dirty="0" err="1">
                <a:solidFill>
                  <a:schemeClr val="tx1">
                    <a:lumMod val="65000"/>
                    <a:lumOff val="35000"/>
                  </a:schemeClr>
                </a:solidFill>
                <a:latin typeface="メイリオ" panose="020B0604030504040204" pitchFamily="50" charset="-128"/>
                <a:ea typeface="メイリオ" panose="020B0604030504040204" pitchFamily="50" charset="-128"/>
              </a:rPr>
              <a:t>フリースクール、適応指導教室</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600" b="1" dirty="0">
                <a:solidFill>
                  <a:schemeClr val="tx1">
                    <a:lumMod val="65000"/>
                    <a:lumOff val="35000"/>
                  </a:schemeClr>
                </a:solidFill>
                <a:latin typeface="メイリオ" panose="020B0604030504040204" pitchFamily="50" charset="-128"/>
                <a:ea typeface="メイリオ" panose="020B0604030504040204" pitchFamily="50" charset="-128"/>
              </a:rPr>
              <a:t>就労支援機関</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600" b="1" dirty="0" err="1">
                <a:solidFill>
                  <a:schemeClr val="tx1">
                    <a:lumMod val="65000"/>
                    <a:lumOff val="35000"/>
                  </a:schemeClr>
                </a:solidFill>
                <a:latin typeface="メイリオ" panose="020B0604030504040204" pitchFamily="50" charset="-128"/>
                <a:ea typeface="メイリオ" panose="020B0604030504040204" pitchFamily="50" charset="-128"/>
              </a:rPr>
              <a:t>不登校親の会</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ja-JP" altLang="en-US" sz="1600" b="1" dirty="0">
                <a:solidFill>
                  <a:schemeClr val="tx1">
                    <a:lumMod val="65000"/>
                    <a:lumOff val="35000"/>
                  </a:schemeClr>
                </a:solidFill>
                <a:latin typeface="メイリオ" panose="020B0604030504040204" pitchFamily="50" charset="-128"/>
                <a:ea typeface="メイリオ" panose="020B0604030504040204" pitchFamily="50" charset="-128"/>
              </a:rPr>
              <a:t>・通信制高等学校</a:t>
            </a:r>
            <a:endPar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lgn="r">
              <a:buNone/>
            </a:pPr>
            <a:r>
              <a:rPr lang="en-US" altLang="ja-JP" sz="1600" b="1" dirty="0" err="1">
                <a:solidFill>
                  <a:schemeClr val="tx1">
                    <a:lumMod val="65000"/>
                    <a:lumOff val="35000"/>
                  </a:schemeClr>
                </a:solidFill>
                <a:latin typeface="メイリオ" panose="020B0604030504040204" pitchFamily="50" charset="-128"/>
                <a:ea typeface="メイリオ" panose="020B0604030504040204" pitchFamily="50" charset="-128"/>
              </a:rPr>
              <a:t>etc</a:t>
            </a:r>
            <a:r>
              <a:rPr lang="en-US" altLang="ja-JP" sz="1600" b="1" dirty="0">
                <a:solidFill>
                  <a:schemeClr val="tx1">
                    <a:lumMod val="65000"/>
                    <a:lumOff val="35000"/>
                  </a:schemeClr>
                </a:solidFill>
                <a:latin typeface="メイリオ" panose="020B0604030504040204" pitchFamily="50" charset="-128"/>
                <a:ea typeface="メイリオ" panose="020B0604030504040204" pitchFamily="50" charset="-128"/>
              </a:rPr>
              <a:t>…</a:t>
            </a:r>
          </a:p>
        </p:txBody>
      </p:sp>
      <p:pic>
        <p:nvPicPr>
          <p:cNvPr id="21" name="図 20" descr="屋内, 天井, 建物, 窓 が含まれている画像&#10;&#10;自動的に生成された説明">
            <a:extLst>
              <a:ext uri="{FF2B5EF4-FFF2-40B4-BE49-F238E27FC236}">
                <a16:creationId xmlns:a16="http://schemas.microsoft.com/office/drawing/2014/main" id="{AADA67FC-3525-E9C2-051D-6AB8405339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
          <a:stretch/>
        </p:blipFill>
        <p:spPr>
          <a:xfrm>
            <a:off x="7451896" y="76200"/>
            <a:ext cx="4683238" cy="3327390"/>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grpSp>
        <p:nvGrpSpPr>
          <p:cNvPr id="13" name="グループ化 12">
            <a:extLst>
              <a:ext uri="{FF2B5EF4-FFF2-40B4-BE49-F238E27FC236}">
                <a16:creationId xmlns:a16="http://schemas.microsoft.com/office/drawing/2014/main" id="{E081299F-0DB4-180B-2B61-4FFACFB8D20E}"/>
              </a:ext>
            </a:extLst>
          </p:cNvPr>
          <p:cNvGrpSpPr/>
          <p:nvPr/>
        </p:nvGrpSpPr>
        <p:grpSpPr>
          <a:xfrm>
            <a:off x="923066" y="1739895"/>
            <a:ext cx="2763521" cy="577745"/>
            <a:chOff x="-30480" y="-1881602"/>
            <a:chExt cx="4145281" cy="866618"/>
          </a:xfrm>
          <a:solidFill>
            <a:srgbClr val="52C3F1"/>
          </a:solidFill>
        </p:grpSpPr>
        <p:sp>
          <p:nvSpPr>
            <p:cNvPr id="8" name="四角形: 角を丸くする 7">
              <a:extLst>
                <a:ext uri="{FF2B5EF4-FFF2-40B4-BE49-F238E27FC236}">
                  <a16:creationId xmlns:a16="http://schemas.microsoft.com/office/drawing/2014/main" id="{DCA47A89-A4BF-E426-2583-D46F8310DA1D}"/>
                </a:ext>
              </a:extLst>
            </p:cNvPr>
            <p:cNvSpPr/>
            <p:nvPr/>
          </p:nvSpPr>
          <p:spPr>
            <a:xfrm>
              <a:off x="-30480" y="-1881602"/>
              <a:ext cx="4145280" cy="866618"/>
            </a:xfrm>
            <a:prstGeom prst="roundRect">
              <a:avLst>
                <a:gd name="adj" fmla="val 4270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9E04BFDC-4710-F6F3-504B-90FCFC5F3A75}"/>
                </a:ext>
              </a:extLst>
            </p:cNvPr>
            <p:cNvSpPr txBox="1"/>
            <p:nvPr/>
          </p:nvSpPr>
          <p:spPr>
            <a:xfrm>
              <a:off x="2" y="-1771458"/>
              <a:ext cx="4114799" cy="692498"/>
            </a:xfrm>
            <a:prstGeom prst="rect">
              <a:avLst/>
            </a:prstGeom>
            <a:noFill/>
            <a:ln>
              <a:noFill/>
            </a:ln>
          </p:spPr>
          <p:txBody>
            <a:bodyPr wrap="square">
              <a:spAutoFit/>
            </a:bodyPr>
            <a:lstStyle/>
            <a:p>
              <a:pPr algn="ctr"/>
              <a:r>
                <a:rPr lang="ja-JP" altLang="en-US" sz="2400" b="1" dirty="0">
                  <a:solidFill>
                    <a:schemeClr val="bg1"/>
                  </a:solidFill>
                  <a:latin typeface="メイリオ" panose="020B0604030504040204" pitchFamily="50" charset="-128"/>
                  <a:ea typeface="メイリオ" panose="020B0604030504040204" pitchFamily="50" charset="-128"/>
                </a:rPr>
                <a:t>関係団体への視察</a:t>
              </a:r>
              <a:endParaRPr lang="en-US" altLang="ja-JP" sz="24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endParaRPr>
            </a:p>
          </p:txBody>
        </p:sp>
      </p:grpSp>
      <p:sp>
        <p:nvSpPr>
          <p:cNvPr id="6" name="Freeform 2">
            <a:extLst>
              <a:ext uri="{FF2B5EF4-FFF2-40B4-BE49-F238E27FC236}">
                <a16:creationId xmlns:a16="http://schemas.microsoft.com/office/drawing/2014/main" id="{BA625398-7AA8-9D77-2A5B-1647F92F179E}"/>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7" name="図 6">
            <a:extLst>
              <a:ext uri="{FF2B5EF4-FFF2-40B4-BE49-F238E27FC236}">
                <a16:creationId xmlns:a16="http://schemas.microsoft.com/office/drawing/2014/main" id="{FF9A5474-0D47-F3E7-692E-C78D50E0F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extLst>
      <p:ext uri="{BB962C8B-B14F-4D97-AF65-F5344CB8AC3E}">
        <p14:creationId xmlns:p14="http://schemas.microsoft.com/office/powerpoint/2010/main" val="3399266488"/>
      </p:ext>
    </p:extLst>
  </p:cSld>
  <p:clrMapOvr>
    <a:masterClrMapping/>
  </p:clrMapOvr>
  <p:transition spd="slow" advTm="9744">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9831-B19A-3556-768A-954BD447F526}"/>
            </a:ext>
          </a:extLst>
        </p:cNvPr>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BADFE9C9-712F-C6E7-F843-FC1B7E8CE0B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51200" y="76535"/>
            <a:ext cx="4870735" cy="332671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7" name="コンテンツ プレースホルダー 16">
            <a:extLst>
              <a:ext uri="{FF2B5EF4-FFF2-40B4-BE49-F238E27FC236}">
                <a16:creationId xmlns:a16="http://schemas.microsoft.com/office/drawing/2014/main" id="{69097EA3-3BBB-8F15-8DED-D1D24AAD2CC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29708" y="3482911"/>
            <a:ext cx="4705427" cy="3321179"/>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5" name="図 24">
            <a:extLst>
              <a:ext uri="{FF2B5EF4-FFF2-40B4-BE49-F238E27FC236}">
                <a16:creationId xmlns:a16="http://schemas.microsoft.com/office/drawing/2014/main" id="{19E110AB-F434-32F5-82CB-F7EF5999F74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13690" y="3480560"/>
            <a:ext cx="4798794" cy="3326149"/>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8" name="Content Placeholder 27">
            <a:extLst>
              <a:ext uri="{FF2B5EF4-FFF2-40B4-BE49-F238E27FC236}">
                <a16:creationId xmlns:a16="http://schemas.microsoft.com/office/drawing/2014/main" id="{44375BF2-A0B3-4B4B-C60A-8E44CFB5F390}"/>
              </a:ext>
            </a:extLst>
          </p:cNvPr>
          <p:cNvSpPr>
            <a:spLocks noGrp="1"/>
          </p:cNvSpPr>
          <p:nvPr>
            <p:ph idx="1"/>
          </p:nvPr>
        </p:nvSpPr>
        <p:spPr>
          <a:xfrm>
            <a:off x="717804" y="2687828"/>
            <a:ext cx="3396996" cy="3433572"/>
          </a:xfrm>
        </p:spPr>
        <p:txBody>
          <a:bodyPr>
            <a:normAutofit/>
          </a:bodyPr>
          <a:lstStyle/>
          <a:p>
            <a:pPr marL="0" indent="0">
              <a:buNone/>
            </a:pP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兵庫県播磨地域の関係機関や</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団体に向けた交流会を開催</a:t>
            </a: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p>
          <a:p>
            <a:pPr marL="0" indent="0">
              <a:buNone/>
            </a:pP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居場所づくり支援団体</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フリースクール、適応指導教室</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行政の担当者</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社会福祉協議会</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不登校親の会</a:t>
            </a: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などの方々と情報・意見交換する場を設け、密に連携をとっています</a:t>
            </a: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p>
          <a:p>
            <a:pPr marL="0" indent="0">
              <a:buNone/>
            </a:pPr>
            <a:endPar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endParaRPr>
          </a:p>
          <a:p>
            <a:pPr marL="0" indent="0">
              <a:buNone/>
            </a:pPr>
            <a:r>
              <a:rPr lang="ja-JP" altLang="en-US" sz="1333" b="1" dirty="0">
                <a:solidFill>
                  <a:schemeClr val="tx1">
                    <a:lumMod val="65000"/>
                    <a:lumOff val="35000"/>
                  </a:schemeClr>
                </a:solidFill>
                <a:latin typeface="メイリオ" panose="020B0604030504040204" pitchFamily="50" charset="-128"/>
                <a:ea typeface="メイリオ" panose="020B0604030504040204" pitchFamily="50" charset="-128"/>
              </a:rPr>
              <a:t>　　　　　　　　　　　　</a:t>
            </a:r>
            <a:r>
              <a:rPr lang="en-US" altLang="ja-JP" sz="1333" b="1" dirty="0" err="1">
                <a:solidFill>
                  <a:schemeClr val="tx1">
                    <a:lumMod val="65000"/>
                    <a:lumOff val="35000"/>
                  </a:schemeClr>
                </a:solidFill>
                <a:latin typeface="メイリオ" panose="020B0604030504040204" pitchFamily="50" charset="-128"/>
                <a:ea typeface="メイリオ" panose="020B0604030504040204" pitchFamily="50" charset="-128"/>
              </a:rPr>
              <a:t>etc</a:t>
            </a:r>
            <a:r>
              <a:rPr lang="en-US" altLang="ja-JP" sz="1333" b="1" dirty="0">
                <a:solidFill>
                  <a:schemeClr val="tx1">
                    <a:lumMod val="65000"/>
                    <a:lumOff val="35000"/>
                  </a:schemeClr>
                </a:solidFill>
                <a:latin typeface="メイリオ" panose="020B0604030504040204" pitchFamily="50" charset="-128"/>
                <a:ea typeface="メイリオ" panose="020B0604030504040204" pitchFamily="50" charset="-128"/>
              </a:rPr>
              <a:t>…</a:t>
            </a:r>
          </a:p>
        </p:txBody>
      </p:sp>
      <p:pic>
        <p:nvPicPr>
          <p:cNvPr id="21" name="図 20">
            <a:extLst>
              <a:ext uri="{FF2B5EF4-FFF2-40B4-BE49-F238E27FC236}">
                <a16:creationId xmlns:a16="http://schemas.microsoft.com/office/drawing/2014/main" id="{0B156691-6C98-1157-2669-332C15A4347A}"/>
              </a:ext>
            </a:extLst>
          </p:cNvPr>
          <p:cNvPicPr>
            <a:picLocks noChangeAspect="1"/>
          </p:cNvPicPr>
          <p:nvPr/>
        </p:nvPicPr>
        <p:blipFill rotWithShape="1">
          <a:blip r:embed="rId6">
            <a:extLst>
              <a:ext uri="{28A0092B-C50C-407E-A947-70E740481C1C}">
                <a14:useLocalDpi xmlns:a14="http://schemas.microsoft.com/office/drawing/2010/main" val="0"/>
              </a:ext>
            </a:extLst>
          </a:blip>
          <a:srcRect l="21" r="21"/>
          <a:stretch/>
        </p:blipFill>
        <p:spPr>
          <a:xfrm>
            <a:off x="7451896" y="76200"/>
            <a:ext cx="4683238" cy="3327390"/>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grpSp>
        <p:nvGrpSpPr>
          <p:cNvPr id="13" name="グループ化 12">
            <a:extLst>
              <a:ext uri="{FF2B5EF4-FFF2-40B4-BE49-F238E27FC236}">
                <a16:creationId xmlns:a16="http://schemas.microsoft.com/office/drawing/2014/main" id="{95C26C59-DB03-06BF-F023-A7A7CA66B9D9}"/>
              </a:ext>
            </a:extLst>
          </p:cNvPr>
          <p:cNvGrpSpPr/>
          <p:nvPr/>
        </p:nvGrpSpPr>
        <p:grpSpPr>
          <a:xfrm>
            <a:off x="938814" y="1739895"/>
            <a:ext cx="2763521" cy="577745"/>
            <a:chOff x="-30480" y="-1881602"/>
            <a:chExt cx="4145281" cy="866618"/>
          </a:xfrm>
          <a:solidFill>
            <a:srgbClr val="52C3F1"/>
          </a:solidFill>
        </p:grpSpPr>
        <p:sp>
          <p:nvSpPr>
            <p:cNvPr id="8" name="四角形: 角を丸くする 7">
              <a:extLst>
                <a:ext uri="{FF2B5EF4-FFF2-40B4-BE49-F238E27FC236}">
                  <a16:creationId xmlns:a16="http://schemas.microsoft.com/office/drawing/2014/main" id="{F8B3C41F-2108-F116-9B17-0E23B39B2CA8}"/>
                </a:ext>
              </a:extLst>
            </p:cNvPr>
            <p:cNvSpPr/>
            <p:nvPr/>
          </p:nvSpPr>
          <p:spPr>
            <a:xfrm>
              <a:off x="-30480" y="-1881602"/>
              <a:ext cx="4145280" cy="866618"/>
            </a:xfrm>
            <a:prstGeom prst="roundRect">
              <a:avLst>
                <a:gd name="adj" fmla="val 42707"/>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73F10C8-76E9-BE54-5CA4-C61FC07D23AA}"/>
                </a:ext>
              </a:extLst>
            </p:cNvPr>
            <p:cNvSpPr txBox="1"/>
            <p:nvPr/>
          </p:nvSpPr>
          <p:spPr>
            <a:xfrm>
              <a:off x="2" y="-1771458"/>
              <a:ext cx="4114799" cy="692498"/>
            </a:xfrm>
            <a:prstGeom prst="rect">
              <a:avLst/>
            </a:prstGeom>
            <a:noFill/>
            <a:ln>
              <a:noFill/>
            </a:ln>
          </p:spPr>
          <p:txBody>
            <a:bodyPr wrap="square">
              <a:spAutoFit/>
            </a:bodyPr>
            <a:lstStyle/>
            <a:p>
              <a:pPr algn="ctr"/>
              <a:r>
                <a:rPr lang="ja-JP" altLang="en-US" sz="24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rPr>
                <a:t>地域との連携</a:t>
              </a:r>
              <a:endParaRPr lang="en-US" altLang="ja-JP" sz="24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endParaRPr>
            </a:p>
          </p:txBody>
        </p:sp>
      </p:grpSp>
      <p:sp>
        <p:nvSpPr>
          <p:cNvPr id="2" name="Freeform 2">
            <a:extLst>
              <a:ext uri="{FF2B5EF4-FFF2-40B4-BE49-F238E27FC236}">
                <a16:creationId xmlns:a16="http://schemas.microsoft.com/office/drawing/2014/main" id="{946CECED-A77D-10DA-F498-B9BD2C27E433}"/>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5AD9BDB7-AE8B-3294-B6E2-AFB006CCC5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extLst>
      <p:ext uri="{BB962C8B-B14F-4D97-AF65-F5344CB8AC3E}">
        <p14:creationId xmlns:p14="http://schemas.microsoft.com/office/powerpoint/2010/main" val="3979505575"/>
      </p:ext>
    </p:extLst>
  </p:cSld>
  <p:clrMapOvr>
    <a:masterClrMapping/>
  </p:clrMapOvr>
  <p:transition spd="slow" advTm="8423">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950C-E359-A060-3DBF-E804A55A7CB0}"/>
            </a:ext>
          </a:extLst>
        </p:cNvPr>
        <p:cNvGrpSpPr/>
        <p:nvPr/>
      </p:nvGrpSpPr>
      <p:grpSpPr>
        <a:xfrm>
          <a:off x="0" y="0"/>
          <a:ext cx="0" cy="0"/>
          <a:chOff x="0" y="0"/>
          <a:chExt cx="0" cy="0"/>
        </a:xfrm>
      </p:grpSpPr>
      <p:sp>
        <p:nvSpPr>
          <p:cNvPr id="8" name="椭圆 7">
            <a:extLst>
              <a:ext uri="{FF2B5EF4-FFF2-40B4-BE49-F238E27FC236}">
                <a16:creationId xmlns:a16="http://schemas.microsoft.com/office/drawing/2014/main" id="{F254BD37-E85C-4F06-A57D-EEF64423D595}"/>
              </a:ext>
            </a:extLst>
          </p:cNvPr>
          <p:cNvSpPr/>
          <p:nvPr/>
        </p:nvSpPr>
        <p:spPr>
          <a:xfrm>
            <a:off x="8779007" y="4166225"/>
            <a:ext cx="2362200" cy="2362200"/>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0912C605-F9F8-EBAB-FDC2-2F7E8F6C828D}"/>
              </a:ext>
            </a:extLst>
          </p:cNvPr>
          <p:cNvSpPr/>
          <p:nvPr/>
        </p:nvSpPr>
        <p:spPr>
          <a:xfrm>
            <a:off x="10195057" y="4343400"/>
            <a:ext cx="3124200" cy="3124200"/>
          </a:xfrm>
          <a:prstGeom prst="ellipse">
            <a:avLst/>
          </a:prstGeom>
          <a:solidFill>
            <a:srgbClr val="52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A5C3DCA9-13B0-8D28-92D8-7C22D3C95BC4}"/>
              </a:ext>
            </a:extLst>
          </p:cNvPr>
          <p:cNvSpPr/>
          <p:nvPr/>
        </p:nvSpPr>
        <p:spPr>
          <a:xfrm>
            <a:off x="9179057" y="5893425"/>
            <a:ext cx="1562100" cy="1562100"/>
          </a:xfrm>
          <a:prstGeom prst="ellipse">
            <a:avLst/>
          </a:prstGeom>
          <a:solidFill>
            <a:srgbClr val="FFE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Freeform 2">
            <a:extLst>
              <a:ext uri="{FF2B5EF4-FFF2-40B4-BE49-F238E27FC236}">
                <a16:creationId xmlns:a16="http://schemas.microsoft.com/office/drawing/2014/main" id="{C464A1BD-77F5-97DF-BA0C-C150ED0A261A}"/>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DE9B47D5-3928-138B-6F51-2E275F1E0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0876E569-F1B9-397F-74CE-47DD86EF184D}"/>
              </a:ext>
            </a:extLst>
          </p:cNvPr>
          <p:cNvSpPr txBox="1"/>
          <p:nvPr/>
        </p:nvSpPr>
        <p:spPr>
          <a:xfrm>
            <a:off x="2184400" y="2997557"/>
            <a:ext cx="10007600" cy="900824"/>
          </a:xfrm>
          <a:prstGeom prst="rect">
            <a:avLst/>
          </a:prstGeom>
          <a:noFill/>
        </p:spPr>
        <p:txBody>
          <a:bodyPr wrap="square" lIns="0" tIns="0" rIns="0" bIns="0" rtlCol="0" anchor="t">
            <a:spAutoFit/>
          </a:bodyPr>
          <a:lstStyle/>
          <a:p>
            <a:pPr>
              <a:lnSpc>
                <a:spcPts val="6666"/>
              </a:lnSpc>
            </a:pPr>
            <a:r>
              <a:rPr lang="en-US" altLang="ja-JP" sz="6666" dirty="0">
                <a:solidFill>
                  <a:schemeClr val="tx1">
                    <a:lumMod val="65000"/>
                    <a:lumOff val="35000"/>
                  </a:schemeClr>
                </a:solidFill>
                <a:latin typeface="メイリオ" panose="020B0604030504040204" pitchFamily="50" charset="-128"/>
                <a:ea typeface="メイリオ" panose="020B0604030504040204" pitchFamily="50" charset="-128"/>
              </a:rPr>
              <a:t>3.</a:t>
            </a:r>
            <a:r>
              <a:rPr lang="ja-JP" altLang="en-US" sz="6666"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デジタルを活用した課題解決方法</a:t>
            </a:r>
            <a:endParaRPr lang="en-US" sz="6666"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41762128"/>
      </p:ext>
    </p:extLst>
  </p:cSld>
  <p:clrMapOvr>
    <a:masterClrMapping/>
  </p:clrMapOvr>
  <p:transition spd="slow" advTm="1479">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9AAB9-46FE-98EA-24DF-B86E418777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2A6B09-D415-EF6C-519B-D509080261D4}"/>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sp>
        <p:nvSpPr>
          <p:cNvPr id="3" name="TextBox 3">
            <a:extLst>
              <a:ext uri="{FF2B5EF4-FFF2-40B4-BE49-F238E27FC236}">
                <a16:creationId xmlns:a16="http://schemas.microsoft.com/office/drawing/2014/main" id="{B7E21B12-3AE9-C8FF-54A9-24539B4FEB08}"/>
              </a:ext>
            </a:extLst>
          </p:cNvPr>
          <p:cNvSpPr txBox="1"/>
          <p:nvPr/>
        </p:nvSpPr>
        <p:spPr>
          <a:xfrm>
            <a:off x="1219200" y="482600"/>
            <a:ext cx="5397500" cy="900824"/>
          </a:xfrm>
          <a:prstGeom prst="rect">
            <a:avLst/>
          </a:prstGeom>
          <a:noFill/>
        </p:spPr>
        <p:txBody>
          <a:bodyPr wrap="square" lIns="0" tIns="0" rIns="0" bIns="0" rtlCol="0" anchor="t">
            <a:spAutoFit/>
          </a:bodyPr>
          <a:lstStyle/>
          <a:p>
            <a:pPr>
              <a:lnSpc>
                <a:spcPts val="6666"/>
              </a:lnSpc>
            </a:pPr>
            <a:r>
              <a:rPr lang="en-US" altLang="ja-JP" sz="6666" dirty="0">
                <a:solidFill>
                  <a:srgbClr val="52C3F1"/>
                </a:solidFill>
                <a:latin typeface="メイリオ" panose="020B0604030504040204" pitchFamily="50" charset="-128"/>
                <a:ea typeface="メイリオ" panose="020B0604030504040204" pitchFamily="50" charset="-128"/>
              </a:rPr>
              <a:t>VISION</a:t>
            </a:r>
            <a:endParaRPr lang="en-US" sz="6666" dirty="0">
              <a:solidFill>
                <a:srgbClr val="52C3F1"/>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6E27B111-E405-74D0-F1F1-7F885A1F0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4" name="図 3">
            <a:extLst>
              <a:ext uri="{FF2B5EF4-FFF2-40B4-BE49-F238E27FC236}">
                <a16:creationId xmlns:a16="http://schemas.microsoft.com/office/drawing/2014/main" id="{78541640-265C-2AEE-78DC-9177CF443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400" y="2988734"/>
            <a:ext cx="8180951" cy="880533"/>
          </a:xfrm>
          <a:prstGeom prst="rect">
            <a:avLst/>
          </a:prstGeom>
        </p:spPr>
      </p:pic>
    </p:spTree>
    <p:extLst>
      <p:ext uri="{BB962C8B-B14F-4D97-AF65-F5344CB8AC3E}">
        <p14:creationId xmlns:p14="http://schemas.microsoft.com/office/powerpoint/2010/main" val="4212173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135D-EF48-AB50-EC8B-C7032D68D41A}"/>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FC01B43-9DF6-F454-BD23-DC79F47B8077}"/>
              </a:ext>
            </a:extLst>
          </p:cNvPr>
          <p:cNvSpPr txBox="1"/>
          <p:nvPr/>
        </p:nvSpPr>
        <p:spPr>
          <a:xfrm>
            <a:off x="1371600" y="3059668"/>
            <a:ext cx="9448800" cy="769441"/>
          </a:xfrm>
          <a:prstGeom prst="rect">
            <a:avLst/>
          </a:prstGeom>
          <a:noFill/>
        </p:spPr>
        <p:txBody>
          <a:bodyPr wrap="square">
            <a:spAutoFit/>
          </a:bodyPr>
          <a:lstStyle/>
          <a:p>
            <a:pPr algn="ct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誰一人取り残さない地域づくり</a:t>
            </a:r>
            <a:endParaRPr lang="ja-JP" altLang="en-US" sz="4400" dirty="0">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53855FA4-A056-703E-1638-08E8A2B34EB5}"/>
              </a:ext>
            </a:extLst>
          </p:cNvPr>
          <p:cNvGrpSpPr/>
          <p:nvPr/>
        </p:nvGrpSpPr>
        <p:grpSpPr>
          <a:xfrm>
            <a:off x="1270000" y="2461126"/>
            <a:ext cx="9652000" cy="1935748"/>
            <a:chOff x="1981200" y="3767889"/>
            <a:chExt cx="14478000" cy="2903622"/>
          </a:xfrm>
        </p:grpSpPr>
        <p:sp>
          <p:nvSpPr>
            <p:cNvPr id="4" name="正方形/長方形 3">
              <a:extLst>
                <a:ext uri="{FF2B5EF4-FFF2-40B4-BE49-F238E27FC236}">
                  <a16:creationId xmlns:a16="http://schemas.microsoft.com/office/drawing/2014/main" id="{C4FD7D50-46F9-C325-C566-B54F2488B01D}"/>
                </a:ext>
              </a:extLst>
            </p:cNvPr>
            <p:cNvSpPr/>
            <p:nvPr/>
          </p:nvSpPr>
          <p:spPr>
            <a:xfrm>
              <a:off x="1981200" y="3767889"/>
              <a:ext cx="14325600" cy="2751222"/>
            </a:xfrm>
            <a:prstGeom prst="rect">
              <a:avLst/>
            </a:prstGeom>
            <a:noFill/>
            <a:ln>
              <a:solidFill>
                <a:srgbClr val="52C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noFill/>
              </a:endParaRPr>
            </a:p>
          </p:txBody>
        </p:sp>
        <p:sp>
          <p:nvSpPr>
            <p:cNvPr id="8" name="正方形/長方形 7">
              <a:extLst>
                <a:ext uri="{FF2B5EF4-FFF2-40B4-BE49-F238E27FC236}">
                  <a16:creationId xmlns:a16="http://schemas.microsoft.com/office/drawing/2014/main" id="{37CEBDC2-0856-6EB9-E7BB-1DF6D2D236E7}"/>
                </a:ext>
              </a:extLst>
            </p:cNvPr>
            <p:cNvSpPr/>
            <p:nvPr/>
          </p:nvSpPr>
          <p:spPr>
            <a:xfrm>
              <a:off x="2133600" y="3920289"/>
              <a:ext cx="14325600" cy="2751222"/>
            </a:xfrm>
            <a:prstGeom prst="rect">
              <a:avLst/>
            </a:prstGeom>
            <a:noFill/>
            <a:ln>
              <a:solidFill>
                <a:srgbClr val="52C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noFill/>
              </a:endParaRPr>
            </a:p>
          </p:txBody>
        </p:sp>
      </p:grpSp>
      <p:sp>
        <p:nvSpPr>
          <p:cNvPr id="2" name="テキスト ボックス 1">
            <a:extLst>
              <a:ext uri="{FF2B5EF4-FFF2-40B4-BE49-F238E27FC236}">
                <a16:creationId xmlns:a16="http://schemas.microsoft.com/office/drawing/2014/main" id="{0421B9D1-1230-6F02-3769-5E1B6BB6C05F}"/>
              </a:ext>
            </a:extLst>
          </p:cNvPr>
          <p:cNvSpPr txBox="1"/>
          <p:nvPr/>
        </p:nvSpPr>
        <p:spPr>
          <a:xfrm>
            <a:off x="1371600" y="787400"/>
            <a:ext cx="9448800" cy="769441"/>
          </a:xfrm>
          <a:prstGeom prst="rect">
            <a:avLst/>
          </a:prstGeom>
          <a:noFill/>
        </p:spPr>
        <p:txBody>
          <a:bodyPr wrap="square">
            <a:spAutoFit/>
          </a:bodyPr>
          <a:lstStyle/>
          <a:p>
            <a:pPr algn="ctr"/>
            <a:r>
              <a:rPr lang="ja-JP" altLang="en-US" sz="4400" dirty="0">
                <a:solidFill>
                  <a:schemeClr val="bg2">
                    <a:lumMod val="25000"/>
                  </a:schemeClr>
                </a:solidFill>
                <a:latin typeface="メイリオ" panose="020B0604030504040204" pitchFamily="50" charset="-128"/>
                <a:ea typeface="メイリオ" panose="020B0604030504040204" pitchFamily="50" charset="-128"/>
                <a:cs typeface="A-OTF 見出ミンMA31 Pro MA31" panose="02020600000000000000" pitchFamily="18" charset="-128"/>
              </a:rPr>
              <a:t>共通の想い</a:t>
            </a:r>
          </a:p>
        </p:txBody>
      </p:sp>
    </p:spTree>
    <p:custDataLst>
      <p:tags r:id="rId1"/>
    </p:custDataLst>
    <p:extLst>
      <p:ext uri="{BB962C8B-B14F-4D97-AF65-F5344CB8AC3E}">
        <p14:creationId xmlns:p14="http://schemas.microsoft.com/office/powerpoint/2010/main" val="1199592678"/>
      </p:ext>
    </p:extLst>
  </p:cSld>
  <p:clrMapOvr>
    <a:masterClrMapping/>
  </p:clrMapOvr>
  <p:transition spd="slow" advTm="610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A82D3-BB1D-5331-74F5-62DB33CD747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D246849-FB14-DC3D-A4E9-7E839672193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932168D7-8ECB-137A-B7D2-AF4CD8487E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2" name="正方形/長方形 1">
            <a:extLst>
              <a:ext uri="{FF2B5EF4-FFF2-40B4-BE49-F238E27FC236}">
                <a16:creationId xmlns:a16="http://schemas.microsoft.com/office/drawing/2014/main" id="{317BFE65-95E3-F854-58BD-59F291BBC76F}"/>
              </a:ext>
            </a:extLst>
          </p:cNvPr>
          <p:cNvSpPr/>
          <p:nvPr/>
        </p:nvSpPr>
        <p:spPr>
          <a:xfrm>
            <a:off x="2895601" y="723392"/>
            <a:ext cx="6261067" cy="5784077"/>
          </a:xfrm>
          <a:prstGeom prst="rect">
            <a:avLst/>
          </a:prstGeom>
          <a:noFill/>
          <a:ln>
            <a:solidFill>
              <a:srgbClr val="52C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noFill/>
            </a:endParaRPr>
          </a:p>
        </p:txBody>
      </p:sp>
      <p:sp>
        <p:nvSpPr>
          <p:cNvPr id="5" name="コンテンツ プレースホルダー 2">
            <a:extLst>
              <a:ext uri="{FF2B5EF4-FFF2-40B4-BE49-F238E27FC236}">
                <a16:creationId xmlns:a16="http://schemas.microsoft.com/office/drawing/2014/main" id="{ACA67FC6-1C45-13C5-737C-4E1B79AB53C5}"/>
              </a:ext>
            </a:extLst>
          </p:cNvPr>
          <p:cNvSpPr txBox="1">
            <a:spLocks/>
          </p:cNvSpPr>
          <p:nvPr/>
        </p:nvSpPr>
        <p:spPr>
          <a:xfrm>
            <a:off x="2895601" y="2228752"/>
            <a:ext cx="6261067" cy="1365031"/>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 altLang="ja-JP"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PC</a:t>
            </a: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を開けばすぐ教室！</a:t>
            </a:r>
            <a:endParaRPr lang="en-US" altLang="ja-JP"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endParaRPr>
          </a:p>
          <a:p>
            <a:pPr marL="0" indent="0" algn="ctr">
              <a:buNone/>
            </a:pP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授業は完全オンライン！</a:t>
            </a:r>
            <a:endParaRPr lang="ja-JP" altLang="en-US"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endParaRPr>
          </a:p>
        </p:txBody>
      </p:sp>
      <p:sp>
        <p:nvSpPr>
          <p:cNvPr id="6" name="コンテンツ プレースホルダー 2">
            <a:extLst>
              <a:ext uri="{FF2B5EF4-FFF2-40B4-BE49-F238E27FC236}">
                <a16:creationId xmlns:a16="http://schemas.microsoft.com/office/drawing/2014/main" id="{9C02A170-0CFD-3E5A-2625-18F26D027521}"/>
              </a:ext>
            </a:extLst>
          </p:cNvPr>
          <p:cNvSpPr txBox="1">
            <a:spLocks/>
          </p:cNvSpPr>
          <p:nvPr/>
        </p:nvSpPr>
        <p:spPr>
          <a:xfrm>
            <a:off x="3230064" y="3654788"/>
            <a:ext cx="5654077" cy="26720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2133" dirty="0">
                <a:latin typeface="メイリオ" panose="020B0604030504040204" pitchFamily="50" charset="-128"/>
                <a:ea typeface="メイリオ" panose="020B0604030504040204" pitchFamily="50" charset="-128"/>
                <a:cs typeface="Baloo Bhaijaan" panose="03080902040302020200" pitchFamily="66" charset="-78"/>
              </a:rPr>
              <a:t>【</a:t>
            </a:r>
            <a:r>
              <a:rPr lang="en-US" altLang="ja-JP" sz="2133" dirty="0" err="1">
                <a:latin typeface="メイリオ" panose="020B0604030504040204" pitchFamily="50" charset="-128"/>
                <a:ea typeface="メイリオ" panose="020B0604030504040204" pitchFamily="50" charset="-128"/>
                <a:cs typeface="Baloo Bhaijaan" panose="03080902040302020200" pitchFamily="66" charset="-78"/>
              </a:rPr>
              <a:t>ovice</a:t>
            </a:r>
            <a:r>
              <a:rPr lang="en-US" altLang="ja-JP" sz="2133" dirty="0">
                <a:latin typeface="メイリオ" panose="020B0604030504040204" pitchFamily="50" charset="-128"/>
                <a:ea typeface="メイリオ" panose="020B0604030504040204" pitchFamily="50" charset="-128"/>
                <a:cs typeface="Baloo Bhaijaan" panose="03080902040302020200" pitchFamily="66" charset="-78"/>
              </a:rPr>
              <a:t>】</a:t>
            </a: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という仮想空間上で授業を行って</a:t>
            </a:r>
            <a:endParaRPr lang="en-US" altLang="ja-JP" sz="2133" dirty="0">
              <a:latin typeface="メイリオ" panose="020B0604030504040204" pitchFamily="50" charset="-128"/>
              <a:ea typeface="メイリオ" panose="020B0604030504040204" pitchFamily="50" charset="-128"/>
              <a:cs typeface="Baloo Bhaijaan" panose="03080902040302020200" pitchFamily="66" charset="-78"/>
            </a:endParaRPr>
          </a:p>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  います。</a:t>
            </a:r>
            <a:endParaRPr lang="en-US" altLang="ja-JP" sz="2133" dirty="0">
              <a:latin typeface="メイリオ" panose="020B0604030504040204" pitchFamily="50" charset="-128"/>
              <a:ea typeface="メイリオ" panose="020B0604030504040204" pitchFamily="50" charset="-128"/>
              <a:cs typeface="Baloo Bhaijaan" panose="03080902040302020200" pitchFamily="66" charset="-78"/>
            </a:endParaRPr>
          </a:p>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  顔出しが気になる子や声を出したくない</a:t>
            </a:r>
            <a:endParaRPr lang="en-US" altLang="ja-JP" sz="2133" dirty="0">
              <a:latin typeface="メイリオ" panose="020B0604030504040204" pitchFamily="50" charset="-128"/>
              <a:ea typeface="メイリオ" panose="020B0604030504040204" pitchFamily="50" charset="-128"/>
              <a:cs typeface="Baloo Bhaijaan" panose="03080902040302020200" pitchFamily="66" charset="-78"/>
            </a:endParaRPr>
          </a:p>
          <a:p>
            <a:pPr marL="0" indent="0">
              <a:lnSpc>
                <a:spcPct val="100000"/>
              </a:lnSpc>
              <a:buNone/>
            </a:pPr>
            <a:r>
              <a:rPr lang="en-US" altLang="ja-JP" sz="2133" dirty="0">
                <a:latin typeface="メイリオ" panose="020B0604030504040204" pitchFamily="50" charset="-128"/>
                <a:ea typeface="メイリオ" panose="020B0604030504040204" pitchFamily="50" charset="-128"/>
                <a:cs typeface="Baloo Bhaijaan" panose="03080902040302020200" pitchFamily="66" charset="-78"/>
              </a:rPr>
              <a:t>  </a:t>
            </a: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子どもへのサポートとしてチャットによる</a:t>
            </a:r>
            <a:endParaRPr lang="en-US" altLang="ja-JP" sz="2133" dirty="0">
              <a:latin typeface="メイリオ" panose="020B0604030504040204" pitchFamily="50" charset="-128"/>
              <a:ea typeface="メイリオ" panose="020B0604030504040204" pitchFamily="50" charset="-128"/>
              <a:cs typeface="Baloo Bhaijaan" panose="03080902040302020200" pitchFamily="66" charset="-78"/>
            </a:endParaRPr>
          </a:p>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  コミュニケーションを導入しています。</a:t>
            </a:r>
          </a:p>
        </p:txBody>
      </p:sp>
      <p:grpSp>
        <p:nvGrpSpPr>
          <p:cNvPr id="7" name="グループ化 6">
            <a:extLst>
              <a:ext uri="{FF2B5EF4-FFF2-40B4-BE49-F238E27FC236}">
                <a16:creationId xmlns:a16="http://schemas.microsoft.com/office/drawing/2014/main" id="{C23C4B9F-F546-04D0-139C-F57CE3AF3190}"/>
              </a:ext>
            </a:extLst>
          </p:cNvPr>
          <p:cNvGrpSpPr/>
          <p:nvPr/>
        </p:nvGrpSpPr>
        <p:grpSpPr>
          <a:xfrm>
            <a:off x="4066666" y="1245514"/>
            <a:ext cx="3980873" cy="922232"/>
            <a:chOff x="1830329" y="2324100"/>
            <a:chExt cx="5971309" cy="1383348"/>
          </a:xfrm>
        </p:grpSpPr>
        <p:sp>
          <p:nvSpPr>
            <p:cNvPr id="8" name="四角形: 角を丸くする 7">
              <a:extLst>
                <a:ext uri="{FF2B5EF4-FFF2-40B4-BE49-F238E27FC236}">
                  <a16:creationId xmlns:a16="http://schemas.microsoft.com/office/drawing/2014/main" id="{324D9A7E-4CF3-7B74-CAA4-3D762D0ED11F}"/>
                </a:ext>
              </a:extLst>
            </p:cNvPr>
            <p:cNvSpPr/>
            <p:nvPr/>
          </p:nvSpPr>
          <p:spPr>
            <a:xfrm>
              <a:off x="1830329" y="2324100"/>
              <a:ext cx="5943600" cy="1383348"/>
            </a:xfrm>
            <a:prstGeom prst="roundRect">
              <a:avLst>
                <a:gd name="adj" fmla="val 42707"/>
              </a:avLst>
            </a:prstGeom>
            <a:solidFill>
              <a:srgbClr val="52C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CF316EA-9672-4864-73F6-9B9DADEEAA3B}"/>
                </a:ext>
              </a:extLst>
            </p:cNvPr>
            <p:cNvSpPr txBox="1"/>
            <p:nvPr/>
          </p:nvSpPr>
          <p:spPr>
            <a:xfrm>
              <a:off x="1858038" y="2415609"/>
              <a:ext cx="5943600" cy="1246496"/>
            </a:xfrm>
            <a:prstGeom prst="rect">
              <a:avLst/>
            </a:prstGeom>
            <a:noFill/>
            <a:ln>
              <a:noFill/>
            </a:ln>
          </p:spPr>
          <p:txBody>
            <a:bodyPr wrap="square">
              <a:spAutoFit/>
            </a:bodyPr>
            <a:lstStyle/>
            <a:p>
              <a:pPr algn="ctr"/>
              <a:r>
                <a:rPr lang="ja-JP" altLang="en-US"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rPr>
                <a:t>特徴  その１</a:t>
              </a:r>
              <a:endParaRPr lang="en-US" altLang="ja-JP"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endParaRPr>
            </a:p>
          </p:txBody>
        </p:sp>
      </p:grpSp>
    </p:spTree>
    <p:extLst>
      <p:ext uri="{BB962C8B-B14F-4D97-AF65-F5344CB8AC3E}">
        <p14:creationId xmlns:p14="http://schemas.microsoft.com/office/powerpoint/2010/main" val="3132729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5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0CC4D-9785-EDE3-15D0-E3B34E4DD8C6}"/>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2EB9798-C908-7CE2-CE94-A5EBE045759E}"/>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E310F2E8-AEBB-7FA9-9F63-EA31FA2803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descr="テレビゲームの画面&#10;&#10;中程度の精度で自動的に生成された説明">
            <a:extLst>
              <a:ext uri="{FF2B5EF4-FFF2-40B4-BE49-F238E27FC236}">
                <a16:creationId xmlns:a16="http://schemas.microsoft.com/office/drawing/2014/main" id="{4DB90FD4-DDD8-5087-9AFE-177F7C26CC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5253" y="939800"/>
            <a:ext cx="8788400" cy="5492750"/>
          </a:xfrm>
          <a:prstGeom prst="rect">
            <a:avLst/>
          </a:prstGeom>
        </p:spPr>
      </p:pic>
    </p:spTree>
    <p:extLst>
      <p:ext uri="{BB962C8B-B14F-4D97-AF65-F5344CB8AC3E}">
        <p14:creationId xmlns:p14="http://schemas.microsoft.com/office/powerpoint/2010/main" val="41002876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50862-4D2F-FCB9-8F7F-7FFC238A137D}"/>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A026D47F-7584-09BF-3242-4775E8612F90}"/>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CF39BB41-F2D5-3367-C9C2-93678E8CB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35" name="TextBox 3">
            <a:extLst>
              <a:ext uri="{FF2B5EF4-FFF2-40B4-BE49-F238E27FC236}">
                <a16:creationId xmlns:a16="http://schemas.microsoft.com/office/drawing/2014/main" id="{2532AB26-BA7B-6281-AE0A-F14F522A398B}"/>
              </a:ext>
            </a:extLst>
          </p:cNvPr>
          <p:cNvSpPr txBox="1"/>
          <p:nvPr/>
        </p:nvSpPr>
        <p:spPr>
          <a:xfrm>
            <a:off x="3608093" y="1982450"/>
            <a:ext cx="5435600" cy="2893100"/>
          </a:xfrm>
          <a:prstGeom prst="rect">
            <a:avLst/>
          </a:prstGeom>
          <a:noFill/>
        </p:spPr>
        <p:txBody>
          <a:bodyPr wrap="square" lIns="0" tIns="0" rIns="0" bIns="0" rtlCol="0" anchor="t">
            <a:spAutoFit/>
          </a:bodyPr>
          <a:lstStyle/>
          <a:p>
            <a:pPr>
              <a:lnSpc>
                <a:spcPct val="150000"/>
              </a:lnSpc>
            </a:pPr>
            <a:r>
              <a:rPr lang="en-US" altLang="ja-JP" sz="32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200" b="1" dirty="0">
                <a:solidFill>
                  <a:schemeClr val="tx1">
                    <a:lumMod val="65000"/>
                    <a:lumOff val="35000"/>
                  </a:schemeClr>
                </a:solidFill>
                <a:latin typeface="メイリオ" panose="020B0604030504040204" pitchFamily="50" charset="-128"/>
                <a:ea typeface="メイリオ" panose="020B0604030504040204" pitchFamily="50" charset="-128"/>
              </a:rPr>
              <a:t>画面越しだから怖くない</a:t>
            </a:r>
          </a:p>
          <a:p>
            <a:pPr>
              <a:lnSpc>
                <a:spcPct val="150000"/>
              </a:lnSpc>
            </a:pPr>
            <a:r>
              <a:rPr lang="en-US" altLang="ja-JP" sz="32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200" b="1" dirty="0">
                <a:solidFill>
                  <a:schemeClr val="tx1">
                    <a:lumMod val="65000"/>
                    <a:lumOff val="35000"/>
                  </a:schemeClr>
                </a:solidFill>
                <a:latin typeface="メイリオ" panose="020B0604030504040204" pitchFamily="50" charset="-128"/>
                <a:ea typeface="メイリオ" panose="020B0604030504040204" pitchFamily="50" charset="-128"/>
              </a:rPr>
              <a:t>学校に行く恐怖がない</a:t>
            </a:r>
          </a:p>
          <a:p>
            <a:pPr>
              <a:lnSpc>
                <a:spcPct val="150000"/>
              </a:lnSpc>
            </a:pPr>
            <a:r>
              <a:rPr lang="en-US" altLang="ja-JP" sz="32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200" b="1" dirty="0">
                <a:solidFill>
                  <a:schemeClr val="tx1">
                    <a:lumMod val="65000"/>
                    <a:lumOff val="35000"/>
                  </a:schemeClr>
                </a:solidFill>
                <a:latin typeface="メイリオ" panose="020B0604030504040204" pitchFamily="50" charset="-128"/>
                <a:ea typeface="メイリオ" panose="020B0604030504040204" pitchFamily="50" charset="-128"/>
              </a:rPr>
              <a:t>しんどくても参加できる</a:t>
            </a:r>
          </a:p>
          <a:p>
            <a:pPr>
              <a:lnSpc>
                <a:spcPct val="150000"/>
              </a:lnSpc>
            </a:pPr>
            <a:r>
              <a:rPr lang="en-US" altLang="ja-JP" sz="32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200" b="1" dirty="0">
                <a:solidFill>
                  <a:schemeClr val="tx1">
                    <a:lumMod val="65000"/>
                    <a:lumOff val="35000"/>
                  </a:schemeClr>
                </a:solidFill>
                <a:latin typeface="メイリオ" panose="020B0604030504040204" pitchFamily="50" charset="-128"/>
                <a:ea typeface="メイリオ" panose="020B0604030504040204" pitchFamily="50" charset="-128"/>
              </a:rPr>
              <a:t>しんどくなっても大丈夫</a:t>
            </a:r>
            <a:endParaRPr lang="en-US" altLang="ja-JP" sz="3200" b="1"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7" name="グラフィックス 5">
            <a:extLst>
              <a:ext uri="{FF2B5EF4-FFF2-40B4-BE49-F238E27FC236}">
                <a16:creationId xmlns:a16="http://schemas.microsoft.com/office/drawing/2014/main" id="{698E0769-0ABC-784C-89B9-16EE6C81EFA6}"/>
              </a:ext>
            </a:extLst>
          </p:cNvPr>
          <p:cNvSpPr/>
          <p:nvPr/>
        </p:nvSpPr>
        <p:spPr>
          <a:xfrm>
            <a:off x="3304587" y="1414737"/>
            <a:ext cx="6042613" cy="4028528"/>
          </a:xfrm>
          <a:custGeom>
            <a:avLst/>
            <a:gdLst>
              <a:gd name="connsiteX0" fmla="*/ 4955899 w 5406319"/>
              <a:gd name="connsiteY0" fmla="*/ 0 h 3604319"/>
              <a:gd name="connsiteX1" fmla="*/ 5406319 w 5406319"/>
              <a:gd name="connsiteY1" fmla="*/ 450421 h 3604319"/>
              <a:gd name="connsiteX2" fmla="*/ 5406319 w 5406319"/>
              <a:gd name="connsiteY2" fmla="*/ 3153899 h 3604319"/>
              <a:gd name="connsiteX3" fmla="*/ 4955899 w 5406319"/>
              <a:gd name="connsiteY3" fmla="*/ 3604319 h 3604319"/>
              <a:gd name="connsiteX4" fmla="*/ 450421 w 5406319"/>
              <a:gd name="connsiteY4" fmla="*/ 3604319 h 3604319"/>
              <a:gd name="connsiteX5" fmla="*/ 0 w 5406319"/>
              <a:gd name="connsiteY5" fmla="*/ 3153899 h 3604319"/>
              <a:gd name="connsiteX6" fmla="*/ 0 w 5406319"/>
              <a:gd name="connsiteY6" fmla="*/ 450421 h 3604319"/>
              <a:gd name="connsiteX7" fmla="*/ 450421 w 5406319"/>
              <a:gd name="connsiteY7" fmla="*/ 0 h 360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9" h="3604319">
                <a:moveTo>
                  <a:pt x="4955899" y="0"/>
                </a:moveTo>
                <a:cubicBezTo>
                  <a:pt x="5204659" y="0"/>
                  <a:pt x="5406319" y="201660"/>
                  <a:pt x="5406319" y="450421"/>
                </a:cubicBezTo>
                <a:lnTo>
                  <a:pt x="5406319" y="3153899"/>
                </a:lnTo>
                <a:cubicBezTo>
                  <a:pt x="5406319" y="3402659"/>
                  <a:pt x="5204659" y="3604319"/>
                  <a:pt x="4955899" y="3604319"/>
                </a:cubicBezTo>
                <a:lnTo>
                  <a:pt x="450421" y="3604319"/>
                </a:lnTo>
                <a:cubicBezTo>
                  <a:pt x="201660" y="3604319"/>
                  <a:pt x="0" y="3402659"/>
                  <a:pt x="0" y="3153899"/>
                </a:cubicBezTo>
                <a:lnTo>
                  <a:pt x="0" y="450421"/>
                </a:lnTo>
                <a:cubicBezTo>
                  <a:pt x="0" y="201660"/>
                  <a:pt x="201660" y="0"/>
                  <a:pt x="450421" y="0"/>
                </a:cubicBezTo>
                <a:close/>
              </a:path>
            </a:pathLst>
          </a:custGeom>
          <a:noFill/>
          <a:ln w="67706" cap="flat">
            <a:solidFill>
              <a:srgbClr val="3E3A39"/>
            </a:solidFill>
            <a:prstDash val="solid"/>
            <a:miter/>
          </a:ln>
        </p:spPr>
        <p:txBody>
          <a:bodyPr rtlCol="0" anchor="ctr"/>
          <a:lstStyle/>
          <a:p>
            <a:endParaRPr lang="ja-JP" altLang="en-US" sz="1200"/>
          </a:p>
        </p:txBody>
      </p:sp>
    </p:spTree>
    <p:extLst>
      <p:ext uri="{BB962C8B-B14F-4D97-AF65-F5344CB8AC3E}">
        <p14:creationId xmlns:p14="http://schemas.microsoft.com/office/powerpoint/2010/main" val="165951388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134D-79AB-1D7E-AE1F-649A439184B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944F0316-F86D-AA79-F253-5899925F67CC}"/>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3DA2E41A-5F96-A0D6-CA28-0B29A6AA73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2" name="正方形/長方形 1">
            <a:extLst>
              <a:ext uri="{FF2B5EF4-FFF2-40B4-BE49-F238E27FC236}">
                <a16:creationId xmlns:a16="http://schemas.microsoft.com/office/drawing/2014/main" id="{7AC3353D-A0B8-E08C-AC81-38F626A3B0C8}"/>
              </a:ext>
            </a:extLst>
          </p:cNvPr>
          <p:cNvSpPr/>
          <p:nvPr/>
        </p:nvSpPr>
        <p:spPr>
          <a:xfrm>
            <a:off x="2895601" y="723392"/>
            <a:ext cx="6261067" cy="5784077"/>
          </a:xfrm>
          <a:prstGeom prst="rect">
            <a:avLst/>
          </a:prstGeom>
          <a:noFill/>
          <a:ln>
            <a:solidFill>
              <a:srgbClr val="52C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noFill/>
            </a:endParaRPr>
          </a:p>
        </p:txBody>
      </p:sp>
      <p:sp>
        <p:nvSpPr>
          <p:cNvPr id="5" name="コンテンツ プレースホルダー 2">
            <a:extLst>
              <a:ext uri="{FF2B5EF4-FFF2-40B4-BE49-F238E27FC236}">
                <a16:creationId xmlns:a16="http://schemas.microsoft.com/office/drawing/2014/main" id="{C547E1A6-CEFD-013A-85B5-2E02ADF63C3E}"/>
              </a:ext>
            </a:extLst>
          </p:cNvPr>
          <p:cNvSpPr txBox="1">
            <a:spLocks/>
          </p:cNvSpPr>
          <p:nvPr/>
        </p:nvSpPr>
        <p:spPr>
          <a:xfrm>
            <a:off x="2895601" y="2228752"/>
            <a:ext cx="6261067" cy="1365031"/>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ja-JP"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ICT</a:t>
            </a: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教材で自分に合った</a:t>
            </a:r>
          </a:p>
          <a:p>
            <a:pPr marL="0" indent="0" algn="ctr">
              <a:buNone/>
            </a:pP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ペースで学習できる！</a:t>
            </a:r>
          </a:p>
        </p:txBody>
      </p:sp>
      <p:sp>
        <p:nvSpPr>
          <p:cNvPr id="6" name="コンテンツ プレースホルダー 2">
            <a:extLst>
              <a:ext uri="{FF2B5EF4-FFF2-40B4-BE49-F238E27FC236}">
                <a16:creationId xmlns:a16="http://schemas.microsoft.com/office/drawing/2014/main" id="{7D60AB4D-9CFC-E78B-7AF2-9B9E73ECA438}"/>
              </a:ext>
            </a:extLst>
          </p:cNvPr>
          <p:cNvSpPr txBox="1">
            <a:spLocks/>
          </p:cNvSpPr>
          <p:nvPr/>
        </p:nvSpPr>
        <p:spPr>
          <a:xfrm>
            <a:off x="3230064" y="3654788"/>
            <a:ext cx="5654077" cy="26720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毎回授業の初めに目標を立て、</a:t>
            </a:r>
            <a:b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b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前半は</a:t>
            </a:r>
            <a:r>
              <a:rPr lang="en-US" altLang="ja-JP" sz="2133" dirty="0">
                <a:latin typeface="メイリオ" panose="020B0604030504040204" pitchFamily="50" charset="-128"/>
                <a:ea typeface="メイリオ" panose="020B0604030504040204" pitchFamily="50" charset="-128"/>
                <a:cs typeface="Baloo Bhaijaan" panose="03080902040302020200" pitchFamily="66" charset="-78"/>
              </a:rPr>
              <a:t>ICT</a:t>
            </a: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教材「</a:t>
            </a:r>
            <a:r>
              <a:rPr lang="en-US" altLang="ja-JP" sz="2133" dirty="0" err="1">
                <a:latin typeface="メイリオ" panose="020B0604030504040204" pitchFamily="50" charset="-128"/>
                <a:ea typeface="メイリオ" panose="020B0604030504040204" pitchFamily="50" charset="-128"/>
                <a:cs typeface="Baloo Bhaijaan" panose="03080902040302020200" pitchFamily="66" charset="-78"/>
              </a:rPr>
              <a:t>eboard</a:t>
            </a: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」の動画教材と</a:t>
            </a:r>
            <a:b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b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ドリル教材を用いて学習。</a:t>
            </a:r>
          </a:p>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希望者には「</a:t>
            </a:r>
            <a:r>
              <a:rPr lang="en-US" altLang="ja-JP" sz="2133" dirty="0">
                <a:latin typeface="メイリオ" panose="020B0604030504040204" pitchFamily="50" charset="-128"/>
                <a:ea typeface="メイリオ" panose="020B0604030504040204" pitchFamily="50" charset="-128"/>
                <a:cs typeface="Baloo Bhaijaan" panose="03080902040302020200" pitchFamily="66" charset="-78"/>
              </a:rPr>
              <a:t>choice</a:t>
            </a: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シート」を導入し、</a:t>
            </a:r>
            <a:b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b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自学自習の習慣づけを目的とした取り組みも。</a:t>
            </a:r>
          </a:p>
        </p:txBody>
      </p:sp>
      <p:grpSp>
        <p:nvGrpSpPr>
          <p:cNvPr id="7" name="グループ化 6">
            <a:extLst>
              <a:ext uri="{FF2B5EF4-FFF2-40B4-BE49-F238E27FC236}">
                <a16:creationId xmlns:a16="http://schemas.microsoft.com/office/drawing/2014/main" id="{53EC76B4-BBFD-4B4A-D248-E5859CE25039}"/>
              </a:ext>
            </a:extLst>
          </p:cNvPr>
          <p:cNvGrpSpPr/>
          <p:nvPr/>
        </p:nvGrpSpPr>
        <p:grpSpPr>
          <a:xfrm>
            <a:off x="4066666" y="1245514"/>
            <a:ext cx="3980873" cy="922232"/>
            <a:chOff x="1830329" y="2324100"/>
            <a:chExt cx="5971309" cy="1383348"/>
          </a:xfrm>
        </p:grpSpPr>
        <p:sp>
          <p:nvSpPr>
            <p:cNvPr id="8" name="四角形: 角を丸くする 7">
              <a:extLst>
                <a:ext uri="{FF2B5EF4-FFF2-40B4-BE49-F238E27FC236}">
                  <a16:creationId xmlns:a16="http://schemas.microsoft.com/office/drawing/2014/main" id="{5B725BBA-4E99-1B96-2662-9A3E5E5AF204}"/>
                </a:ext>
              </a:extLst>
            </p:cNvPr>
            <p:cNvSpPr/>
            <p:nvPr/>
          </p:nvSpPr>
          <p:spPr>
            <a:xfrm>
              <a:off x="1830329" y="2324100"/>
              <a:ext cx="5943600" cy="1383348"/>
            </a:xfrm>
            <a:prstGeom prst="roundRect">
              <a:avLst>
                <a:gd name="adj" fmla="val 42707"/>
              </a:avLst>
            </a:prstGeom>
            <a:solidFill>
              <a:srgbClr val="52C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3919DEF3-D571-36FE-D4CC-3710AEA005FA}"/>
                </a:ext>
              </a:extLst>
            </p:cNvPr>
            <p:cNvSpPr txBox="1"/>
            <p:nvPr/>
          </p:nvSpPr>
          <p:spPr>
            <a:xfrm>
              <a:off x="1858038" y="2415609"/>
              <a:ext cx="5943600" cy="1246496"/>
            </a:xfrm>
            <a:prstGeom prst="rect">
              <a:avLst/>
            </a:prstGeom>
            <a:noFill/>
            <a:ln>
              <a:noFill/>
            </a:ln>
          </p:spPr>
          <p:txBody>
            <a:bodyPr wrap="square">
              <a:spAutoFit/>
            </a:bodyPr>
            <a:lstStyle/>
            <a:p>
              <a:pPr algn="ctr"/>
              <a:r>
                <a:rPr lang="ja-JP" altLang="en-US"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rPr>
                <a:t>特徴  その２</a:t>
              </a:r>
              <a:endParaRPr lang="en-US" altLang="ja-JP"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endParaRPr>
            </a:p>
          </p:txBody>
        </p:sp>
      </p:grpSp>
    </p:spTree>
    <p:extLst>
      <p:ext uri="{BB962C8B-B14F-4D97-AF65-F5344CB8AC3E}">
        <p14:creationId xmlns:p14="http://schemas.microsoft.com/office/powerpoint/2010/main" val="1595877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5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B239-F501-4DC7-EF70-C175742EA09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A7842DC0-9BDB-4DC1-30E2-B338F4F14C5E}"/>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E3DB2876-9F47-615C-AA7A-BC3FB12AD6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a:extLst>
              <a:ext uri="{FF2B5EF4-FFF2-40B4-BE49-F238E27FC236}">
                <a16:creationId xmlns:a16="http://schemas.microsoft.com/office/drawing/2014/main" id="{AFB2B947-EFB0-B4B7-CBE9-F6722862A7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155253" y="1226687"/>
            <a:ext cx="8788400" cy="4918975"/>
          </a:xfrm>
          <a:prstGeom prst="rect">
            <a:avLst/>
          </a:prstGeom>
        </p:spPr>
      </p:pic>
    </p:spTree>
    <p:extLst>
      <p:ext uri="{BB962C8B-B14F-4D97-AF65-F5344CB8AC3E}">
        <p14:creationId xmlns:p14="http://schemas.microsoft.com/office/powerpoint/2010/main" val="322471252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E392-8FD9-6022-1005-B55C469EDDA7}"/>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D07FAA76-D5A6-2332-27AD-481A9F1FFC52}"/>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F1F6A54B-BC1F-C09D-3CF5-05601D9F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a:extLst>
              <a:ext uri="{FF2B5EF4-FFF2-40B4-BE49-F238E27FC236}">
                <a16:creationId xmlns:a16="http://schemas.microsoft.com/office/drawing/2014/main" id="{29D3B3B7-7073-18C0-D435-D693D42D5E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5253" y="1313928"/>
            <a:ext cx="8788400" cy="4744494"/>
          </a:xfrm>
          <a:prstGeom prst="rect">
            <a:avLst/>
          </a:prstGeom>
        </p:spPr>
      </p:pic>
    </p:spTree>
    <p:extLst>
      <p:ext uri="{BB962C8B-B14F-4D97-AF65-F5344CB8AC3E}">
        <p14:creationId xmlns:p14="http://schemas.microsoft.com/office/powerpoint/2010/main" val="313899146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04F70-D723-2CD6-8505-654BE598CA3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684D955-39C0-F6BF-6F0B-5C287DEAA61D}"/>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A7177717-B311-1A24-84BE-03014DF07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grpSp>
        <p:nvGrpSpPr>
          <p:cNvPr id="12" name="グループ化 11">
            <a:extLst>
              <a:ext uri="{FF2B5EF4-FFF2-40B4-BE49-F238E27FC236}">
                <a16:creationId xmlns:a16="http://schemas.microsoft.com/office/drawing/2014/main" id="{6FC216D0-8F93-5809-D069-92FA38D731E4}"/>
              </a:ext>
            </a:extLst>
          </p:cNvPr>
          <p:cNvGrpSpPr/>
          <p:nvPr/>
        </p:nvGrpSpPr>
        <p:grpSpPr>
          <a:xfrm>
            <a:off x="3304587" y="1414737"/>
            <a:ext cx="6042613" cy="4028527"/>
            <a:chOff x="4575880" y="1554796"/>
            <a:chExt cx="9063920" cy="6042791"/>
          </a:xfrm>
        </p:grpSpPr>
        <p:sp>
          <p:nvSpPr>
            <p:cNvPr id="35" name="TextBox 3">
              <a:extLst>
                <a:ext uri="{FF2B5EF4-FFF2-40B4-BE49-F238E27FC236}">
                  <a16:creationId xmlns:a16="http://schemas.microsoft.com/office/drawing/2014/main" id="{F3FB3170-B0EA-AA85-A30B-60D1F3FF2F07}"/>
                </a:ext>
              </a:extLst>
            </p:cNvPr>
            <p:cNvSpPr txBox="1"/>
            <p:nvPr/>
          </p:nvSpPr>
          <p:spPr>
            <a:xfrm>
              <a:off x="5029201" y="2095500"/>
              <a:ext cx="8153400" cy="4859408"/>
            </a:xfrm>
            <a:prstGeom prst="rect">
              <a:avLst/>
            </a:prstGeom>
            <a:noFill/>
          </p:spPr>
          <p:txBody>
            <a:bodyPr wrap="square" lIns="0" tIns="0" rIns="0" bIns="0" rtlCol="0" anchor="t">
              <a:spAutoFit/>
            </a:bodyPr>
            <a:lstStyle/>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自分のペースで学べる</a:t>
              </a:r>
              <a:endPar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他の子と比べる事がない</a:t>
              </a:r>
              <a:endPar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動画で見直せる</a:t>
              </a:r>
              <a:endPar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endParaRP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振り返りやすい</a:t>
              </a:r>
              <a:endPar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7" name="グラフィックス 5">
              <a:extLst>
                <a:ext uri="{FF2B5EF4-FFF2-40B4-BE49-F238E27FC236}">
                  <a16:creationId xmlns:a16="http://schemas.microsoft.com/office/drawing/2014/main" id="{A7C6E65E-6374-19EF-0B52-3AAFC1F853D5}"/>
                </a:ext>
              </a:extLst>
            </p:cNvPr>
            <p:cNvSpPr/>
            <p:nvPr/>
          </p:nvSpPr>
          <p:spPr>
            <a:xfrm>
              <a:off x="4575880" y="1554796"/>
              <a:ext cx="9063920" cy="6042791"/>
            </a:xfrm>
            <a:custGeom>
              <a:avLst/>
              <a:gdLst>
                <a:gd name="connsiteX0" fmla="*/ 4955899 w 5406319"/>
                <a:gd name="connsiteY0" fmla="*/ 0 h 3604319"/>
                <a:gd name="connsiteX1" fmla="*/ 5406319 w 5406319"/>
                <a:gd name="connsiteY1" fmla="*/ 450421 h 3604319"/>
                <a:gd name="connsiteX2" fmla="*/ 5406319 w 5406319"/>
                <a:gd name="connsiteY2" fmla="*/ 3153899 h 3604319"/>
                <a:gd name="connsiteX3" fmla="*/ 4955899 w 5406319"/>
                <a:gd name="connsiteY3" fmla="*/ 3604319 h 3604319"/>
                <a:gd name="connsiteX4" fmla="*/ 450421 w 5406319"/>
                <a:gd name="connsiteY4" fmla="*/ 3604319 h 3604319"/>
                <a:gd name="connsiteX5" fmla="*/ 0 w 5406319"/>
                <a:gd name="connsiteY5" fmla="*/ 3153899 h 3604319"/>
                <a:gd name="connsiteX6" fmla="*/ 0 w 5406319"/>
                <a:gd name="connsiteY6" fmla="*/ 450421 h 3604319"/>
                <a:gd name="connsiteX7" fmla="*/ 450421 w 5406319"/>
                <a:gd name="connsiteY7" fmla="*/ 0 h 360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9" h="3604319">
                  <a:moveTo>
                    <a:pt x="4955899" y="0"/>
                  </a:moveTo>
                  <a:cubicBezTo>
                    <a:pt x="5204659" y="0"/>
                    <a:pt x="5406319" y="201660"/>
                    <a:pt x="5406319" y="450421"/>
                  </a:cubicBezTo>
                  <a:lnTo>
                    <a:pt x="5406319" y="3153899"/>
                  </a:lnTo>
                  <a:cubicBezTo>
                    <a:pt x="5406319" y="3402659"/>
                    <a:pt x="5204659" y="3604319"/>
                    <a:pt x="4955899" y="3604319"/>
                  </a:cubicBezTo>
                  <a:lnTo>
                    <a:pt x="450421" y="3604319"/>
                  </a:lnTo>
                  <a:cubicBezTo>
                    <a:pt x="201660" y="3604319"/>
                    <a:pt x="0" y="3402659"/>
                    <a:pt x="0" y="3153899"/>
                  </a:cubicBezTo>
                  <a:lnTo>
                    <a:pt x="0" y="450421"/>
                  </a:lnTo>
                  <a:cubicBezTo>
                    <a:pt x="0" y="201660"/>
                    <a:pt x="201660" y="0"/>
                    <a:pt x="450421" y="0"/>
                  </a:cubicBezTo>
                  <a:close/>
                </a:path>
              </a:pathLst>
            </a:custGeom>
            <a:noFill/>
            <a:ln w="67706" cap="flat">
              <a:solidFill>
                <a:srgbClr val="3E3A39"/>
              </a:solidFill>
              <a:prstDash val="solid"/>
              <a:miter/>
            </a:ln>
          </p:spPr>
          <p:txBody>
            <a:bodyPr rtlCol="0" anchor="ctr"/>
            <a:lstStyle/>
            <a:p>
              <a:endParaRPr lang="ja-JP" altLang="en-US" sz="1200"/>
            </a:p>
          </p:txBody>
        </p:sp>
      </p:grpSp>
    </p:spTree>
    <p:extLst>
      <p:ext uri="{BB962C8B-B14F-4D97-AF65-F5344CB8AC3E}">
        <p14:creationId xmlns:p14="http://schemas.microsoft.com/office/powerpoint/2010/main" val="214664629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1DA35-745D-139A-62B0-F875672BDCE6}"/>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D323F0F3-49BC-956D-79B5-6BAF7A957A36}"/>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647CA1EB-CA34-7930-97EB-336ECE9473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2" name="正方形/長方形 1">
            <a:extLst>
              <a:ext uri="{FF2B5EF4-FFF2-40B4-BE49-F238E27FC236}">
                <a16:creationId xmlns:a16="http://schemas.microsoft.com/office/drawing/2014/main" id="{4FD25031-0971-9B0B-75E0-6B6083AEAA8E}"/>
              </a:ext>
            </a:extLst>
          </p:cNvPr>
          <p:cNvSpPr/>
          <p:nvPr/>
        </p:nvSpPr>
        <p:spPr>
          <a:xfrm>
            <a:off x="2895601" y="723392"/>
            <a:ext cx="6261067" cy="5784077"/>
          </a:xfrm>
          <a:prstGeom prst="rect">
            <a:avLst/>
          </a:prstGeom>
          <a:noFill/>
          <a:ln>
            <a:solidFill>
              <a:srgbClr val="52C3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noFill/>
            </a:endParaRPr>
          </a:p>
        </p:txBody>
      </p:sp>
      <p:sp>
        <p:nvSpPr>
          <p:cNvPr id="5" name="コンテンツ プレースホルダー 2">
            <a:extLst>
              <a:ext uri="{FF2B5EF4-FFF2-40B4-BE49-F238E27FC236}">
                <a16:creationId xmlns:a16="http://schemas.microsoft.com/office/drawing/2014/main" id="{03CF1C64-75E5-6D06-593A-FA34F38DD37F}"/>
              </a:ext>
            </a:extLst>
          </p:cNvPr>
          <p:cNvSpPr txBox="1">
            <a:spLocks/>
          </p:cNvSpPr>
          <p:nvPr/>
        </p:nvSpPr>
        <p:spPr>
          <a:xfrm>
            <a:off x="2895601" y="2228752"/>
            <a:ext cx="6261067" cy="1365031"/>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興味関心を深掘りする</a:t>
            </a:r>
          </a:p>
          <a:p>
            <a:pPr marL="0" indent="0" algn="ctr">
              <a:buNone/>
            </a:pPr>
            <a:r>
              <a:rPr lang="ja-JP" altLang="en-US" b="1" dirty="0">
                <a:solidFill>
                  <a:srgbClr val="52C3F1"/>
                </a:solidFill>
                <a:latin typeface="メイリオ" panose="020B0604030504040204" pitchFamily="50" charset="-128"/>
                <a:ea typeface="メイリオ" panose="020B0604030504040204" pitchFamily="50" charset="-128"/>
                <a:cs typeface="Baloo Bhaijaan" panose="03080902040302020200" pitchFamily="66" charset="-78"/>
              </a:rPr>
              <a:t>自由活動タイム！</a:t>
            </a:r>
          </a:p>
        </p:txBody>
      </p:sp>
      <p:sp>
        <p:nvSpPr>
          <p:cNvPr id="6" name="コンテンツ プレースホルダー 2">
            <a:extLst>
              <a:ext uri="{FF2B5EF4-FFF2-40B4-BE49-F238E27FC236}">
                <a16:creationId xmlns:a16="http://schemas.microsoft.com/office/drawing/2014/main" id="{7968AC0D-F316-F1C5-52A5-4DE0FAB105D1}"/>
              </a:ext>
            </a:extLst>
          </p:cNvPr>
          <p:cNvSpPr txBox="1">
            <a:spLocks/>
          </p:cNvSpPr>
          <p:nvPr/>
        </p:nvSpPr>
        <p:spPr>
          <a:xfrm>
            <a:off x="3230064" y="3654788"/>
            <a:ext cx="5654077" cy="267200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2133" dirty="0">
                <a:latin typeface="メイリオ" panose="020B0604030504040204" pitchFamily="50" charset="-128"/>
                <a:ea typeface="メイリオ" panose="020B0604030504040204" pitchFamily="50" charset="-128"/>
                <a:cs typeface="Baloo Bhaijaan" panose="03080902040302020200" pitchFamily="66" charset="-78"/>
              </a:rPr>
              <a:t>後半の自由活動時間では、それぞれ興味関心のある分野を深めたり、スタッフや他の児童生徒とオンラインでボードゲームやマインクラフト等で楽しんだりしています。</a:t>
            </a:r>
          </a:p>
        </p:txBody>
      </p:sp>
      <p:grpSp>
        <p:nvGrpSpPr>
          <p:cNvPr id="7" name="グループ化 6">
            <a:extLst>
              <a:ext uri="{FF2B5EF4-FFF2-40B4-BE49-F238E27FC236}">
                <a16:creationId xmlns:a16="http://schemas.microsoft.com/office/drawing/2014/main" id="{AAA6D4F1-07B8-02EE-F6FB-30AEA4FAC6D5}"/>
              </a:ext>
            </a:extLst>
          </p:cNvPr>
          <p:cNvGrpSpPr/>
          <p:nvPr/>
        </p:nvGrpSpPr>
        <p:grpSpPr>
          <a:xfrm>
            <a:off x="4066666" y="1245514"/>
            <a:ext cx="3980873" cy="922232"/>
            <a:chOff x="1830329" y="2324100"/>
            <a:chExt cx="5971309" cy="1383348"/>
          </a:xfrm>
        </p:grpSpPr>
        <p:sp>
          <p:nvSpPr>
            <p:cNvPr id="8" name="四角形: 角を丸くする 7">
              <a:extLst>
                <a:ext uri="{FF2B5EF4-FFF2-40B4-BE49-F238E27FC236}">
                  <a16:creationId xmlns:a16="http://schemas.microsoft.com/office/drawing/2014/main" id="{4C830E55-1883-1448-C292-CBACE260E001}"/>
                </a:ext>
              </a:extLst>
            </p:cNvPr>
            <p:cNvSpPr/>
            <p:nvPr/>
          </p:nvSpPr>
          <p:spPr>
            <a:xfrm>
              <a:off x="1830329" y="2324100"/>
              <a:ext cx="5943600" cy="1383348"/>
            </a:xfrm>
            <a:prstGeom prst="roundRect">
              <a:avLst>
                <a:gd name="adj" fmla="val 42707"/>
              </a:avLst>
            </a:prstGeom>
            <a:solidFill>
              <a:srgbClr val="52C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065B58F7-3BB7-1AC1-A6AF-68B06BC9309D}"/>
                </a:ext>
              </a:extLst>
            </p:cNvPr>
            <p:cNvSpPr txBox="1"/>
            <p:nvPr/>
          </p:nvSpPr>
          <p:spPr>
            <a:xfrm>
              <a:off x="1858038" y="2415609"/>
              <a:ext cx="5943600" cy="1246496"/>
            </a:xfrm>
            <a:prstGeom prst="rect">
              <a:avLst/>
            </a:prstGeom>
            <a:noFill/>
            <a:ln>
              <a:noFill/>
            </a:ln>
          </p:spPr>
          <p:txBody>
            <a:bodyPr wrap="square">
              <a:spAutoFit/>
            </a:bodyPr>
            <a:lstStyle/>
            <a:p>
              <a:pPr algn="ctr"/>
              <a:r>
                <a:rPr lang="ja-JP" altLang="en-US"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rPr>
                <a:t>特徴  その３</a:t>
              </a:r>
              <a:endParaRPr lang="en-US" altLang="ja-JP" sz="4800" b="1" dirty="0">
                <a:solidFill>
                  <a:schemeClr val="bg1"/>
                </a:solidFill>
                <a:latin typeface="メイリオ" panose="020B0604030504040204" pitchFamily="50" charset="-128"/>
                <a:ea typeface="メイリオ" panose="020B0604030504040204" pitchFamily="50" charset="-128"/>
                <a:cs typeface="Baloo Bhaijaan" panose="03080902040302020200" pitchFamily="66" charset="-78"/>
              </a:endParaRPr>
            </a:p>
          </p:txBody>
        </p:sp>
      </p:grpSp>
    </p:spTree>
    <p:extLst>
      <p:ext uri="{BB962C8B-B14F-4D97-AF65-F5344CB8AC3E}">
        <p14:creationId xmlns:p14="http://schemas.microsoft.com/office/powerpoint/2010/main" val="313185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5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E3EB-317B-676C-BF98-2D4790CC2150}"/>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133D988D-A8D3-B774-3EDA-09DB1E9FB682}"/>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179F91B1-F2A3-6873-7A1A-66AE3D2B0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a:extLst>
              <a:ext uri="{FF2B5EF4-FFF2-40B4-BE49-F238E27FC236}">
                <a16:creationId xmlns:a16="http://schemas.microsoft.com/office/drawing/2014/main" id="{B36776BF-FFDF-4434-B417-767226FDFC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4685" y="1313928"/>
            <a:ext cx="8289537" cy="4744494"/>
          </a:xfrm>
          <a:prstGeom prst="rect">
            <a:avLst/>
          </a:prstGeom>
        </p:spPr>
      </p:pic>
    </p:spTree>
    <p:extLst>
      <p:ext uri="{BB962C8B-B14F-4D97-AF65-F5344CB8AC3E}">
        <p14:creationId xmlns:p14="http://schemas.microsoft.com/office/powerpoint/2010/main" val="33987552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2BB9-DEEE-647D-04C1-206B98D98860}"/>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6F7001-C01C-DFF6-D766-B019C928F915}"/>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604C98AC-F81A-0B58-D8BA-4E34FEF5D7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a:extLst>
              <a:ext uri="{FF2B5EF4-FFF2-40B4-BE49-F238E27FC236}">
                <a16:creationId xmlns:a16="http://schemas.microsoft.com/office/drawing/2014/main" id="{19AD1587-6B63-C573-749F-C9DE858667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7638" y="1313928"/>
            <a:ext cx="8283631" cy="4744494"/>
          </a:xfrm>
          <a:prstGeom prst="rect">
            <a:avLst/>
          </a:prstGeom>
        </p:spPr>
      </p:pic>
    </p:spTree>
    <p:extLst>
      <p:ext uri="{BB962C8B-B14F-4D97-AF65-F5344CB8AC3E}">
        <p14:creationId xmlns:p14="http://schemas.microsoft.com/office/powerpoint/2010/main" val="92999534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5" name="図 4">
            <a:extLst>
              <a:ext uri="{FF2B5EF4-FFF2-40B4-BE49-F238E27FC236}">
                <a16:creationId xmlns:a16="http://schemas.microsoft.com/office/drawing/2014/main" id="{94EDA7C2-F234-5A42-D382-DDC8DAF4A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7" name="図 6">
            <a:extLst>
              <a:ext uri="{FF2B5EF4-FFF2-40B4-BE49-F238E27FC236}">
                <a16:creationId xmlns:a16="http://schemas.microsoft.com/office/drawing/2014/main" id="{4CCBCF0A-96E9-B99E-B845-00653FCBCFA4}"/>
              </a:ext>
            </a:extLst>
          </p:cNvPr>
          <p:cNvPicPr>
            <a:picLocks noChangeAspect="1"/>
          </p:cNvPicPr>
          <p:nvPr/>
        </p:nvPicPr>
        <p:blipFill rotWithShape="1">
          <a:blip r:embed="rId4"/>
          <a:srcRect l="5000" t="13704" r="1250" b="6296"/>
          <a:stretch/>
        </p:blipFill>
        <p:spPr>
          <a:xfrm>
            <a:off x="711201" y="939800"/>
            <a:ext cx="11480799" cy="5510784"/>
          </a:xfrm>
          <a:prstGeom prst="rect">
            <a:avLst/>
          </a:prstGeom>
        </p:spPr>
      </p:pic>
      <p:sp>
        <p:nvSpPr>
          <p:cNvPr id="11" name="楕円 10">
            <a:extLst>
              <a:ext uri="{FF2B5EF4-FFF2-40B4-BE49-F238E27FC236}">
                <a16:creationId xmlns:a16="http://schemas.microsoft.com/office/drawing/2014/main" id="{6F419170-2C73-D347-7D9D-EB8CD6281101}"/>
              </a:ext>
            </a:extLst>
          </p:cNvPr>
          <p:cNvSpPr/>
          <p:nvPr/>
        </p:nvSpPr>
        <p:spPr>
          <a:xfrm>
            <a:off x="4216400" y="5308600"/>
            <a:ext cx="2082800" cy="406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C2D3-5B0A-3B32-AFFB-E9B05C933E2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7444F10-D78D-EF09-A6E4-6DB1422BC202}"/>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0D2E15CD-5A47-25D2-30FB-E1DB86B27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35" name="TextBox 3">
            <a:extLst>
              <a:ext uri="{FF2B5EF4-FFF2-40B4-BE49-F238E27FC236}">
                <a16:creationId xmlns:a16="http://schemas.microsoft.com/office/drawing/2014/main" id="{E205F4F0-72C8-A0AE-D3E2-FD95353C18E7}"/>
              </a:ext>
            </a:extLst>
          </p:cNvPr>
          <p:cNvSpPr txBox="1"/>
          <p:nvPr/>
        </p:nvSpPr>
        <p:spPr>
          <a:xfrm>
            <a:off x="3543300" y="1775206"/>
            <a:ext cx="5740399" cy="3254737"/>
          </a:xfrm>
          <a:prstGeom prst="rect">
            <a:avLst/>
          </a:prstGeom>
          <a:noFill/>
        </p:spPr>
        <p:txBody>
          <a:bodyPr wrap="square" lIns="0" tIns="0" rIns="0" bIns="0" rtlCol="0" anchor="t">
            <a:spAutoFit/>
          </a:bodyPr>
          <a:lstStyle/>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昼からだから助かる</a:t>
            </a: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他の子の活動が面白い</a:t>
            </a: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自分でやる事を決めれる</a:t>
            </a:r>
          </a:p>
          <a:p>
            <a:pPr>
              <a:lnSpc>
                <a:spcPct val="150000"/>
              </a:lnSpc>
            </a:pPr>
            <a:r>
              <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3600" b="1" dirty="0">
                <a:solidFill>
                  <a:schemeClr val="tx1">
                    <a:lumMod val="65000"/>
                    <a:lumOff val="35000"/>
                  </a:schemeClr>
                </a:solidFill>
                <a:latin typeface="メイリオ" panose="020B0604030504040204" pitchFamily="50" charset="-128"/>
                <a:ea typeface="メイリオ" panose="020B0604030504040204" pitchFamily="50" charset="-128"/>
              </a:rPr>
              <a:t>しんどくても通える</a:t>
            </a:r>
            <a:endParaRPr lang="en-US" altLang="ja-JP" sz="3600" b="1"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7" name="グラフィックス 5">
            <a:extLst>
              <a:ext uri="{FF2B5EF4-FFF2-40B4-BE49-F238E27FC236}">
                <a16:creationId xmlns:a16="http://schemas.microsoft.com/office/drawing/2014/main" id="{16B072DC-AF81-D653-CA50-524B86CC2FFC}"/>
              </a:ext>
            </a:extLst>
          </p:cNvPr>
          <p:cNvSpPr/>
          <p:nvPr/>
        </p:nvSpPr>
        <p:spPr>
          <a:xfrm>
            <a:off x="3304587" y="1414737"/>
            <a:ext cx="6042613" cy="4028527"/>
          </a:xfrm>
          <a:custGeom>
            <a:avLst/>
            <a:gdLst>
              <a:gd name="connsiteX0" fmla="*/ 4955899 w 5406319"/>
              <a:gd name="connsiteY0" fmla="*/ 0 h 3604319"/>
              <a:gd name="connsiteX1" fmla="*/ 5406319 w 5406319"/>
              <a:gd name="connsiteY1" fmla="*/ 450421 h 3604319"/>
              <a:gd name="connsiteX2" fmla="*/ 5406319 w 5406319"/>
              <a:gd name="connsiteY2" fmla="*/ 3153899 h 3604319"/>
              <a:gd name="connsiteX3" fmla="*/ 4955899 w 5406319"/>
              <a:gd name="connsiteY3" fmla="*/ 3604319 h 3604319"/>
              <a:gd name="connsiteX4" fmla="*/ 450421 w 5406319"/>
              <a:gd name="connsiteY4" fmla="*/ 3604319 h 3604319"/>
              <a:gd name="connsiteX5" fmla="*/ 0 w 5406319"/>
              <a:gd name="connsiteY5" fmla="*/ 3153899 h 3604319"/>
              <a:gd name="connsiteX6" fmla="*/ 0 w 5406319"/>
              <a:gd name="connsiteY6" fmla="*/ 450421 h 3604319"/>
              <a:gd name="connsiteX7" fmla="*/ 450421 w 5406319"/>
              <a:gd name="connsiteY7" fmla="*/ 0 h 360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9" h="3604319">
                <a:moveTo>
                  <a:pt x="4955899" y="0"/>
                </a:moveTo>
                <a:cubicBezTo>
                  <a:pt x="5204659" y="0"/>
                  <a:pt x="5406319" y="201660"/>
                  <a:pt x="5406319" y="450421"/>
                </a:cubicBezTo>
                <a:lnTo>
                  <a:pt x="5406319" y="3153899"/>
                </a:lnTo>
                <a:cubicBezTo>
                  <a:pt x="5406319" y="3402659"/>
                  <a:pt x="5204659" y="3604319"/>
                  <a:pt x="4955899" y="3604319"/>
                </a:cubicBezTo>
                <a:lnTo>
                  <a:pt x="450421" y="3604319"/>
                </a:lnTo>
                <a:cubicBezTo>
                  <a:pt x="201660" y="3604319"/>
                  <a:pt x="0" y="3402659"/>
                  <a:pt x="0" y="3153899"/>
                </a:cubicBezTo>
                <a:lnTo>
                  <a:pt x="0" y="450421"/>
                </a:lnTo>
                <a:cubicBezTo>
                  <a:pt x="0" y="201660"/>
                  <a:pt x="201660" y="0"/>
                  <a:pt x="450421" y="0"/>
                </a:cubicBezTo>
                <a:close/>
              </a:path>
            </a:pathLst>
          </a:custGeom>
          <a:noFill/>
          <a:ln w="67706" cap="flat">
            <a:solidFill>
              <a:srgbClr val="3E3A39"/>
            </a:solidFill>
            <a:prstDash val="solid"/>
            <a:miter/>
          </a:ln>
        </p:spPr>
        <p:txBody>
          <a:bodyPr rtlCol="0" anchor="ctr"/>
          <a:lstStyle/>
          <a:p>
            <a:endParaRPr lang="ja-JP" altLang="en-US" sz="1200"/>
          </a:p>
        </p:txBody>
      </p:sp>
    </p:spTree>
    <p:extLst>
      <p:ext uri="{BB962C8B-B14F-4D97-AF65-F5344CB8AC3E}">
        <p14:creationId xmlns:p14="http://schemas.microsoft.com/office/powerpoint/2010/main" val="108064783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7F6B-6D45-D2FA-8279-E349108A3655}"/>
            </a:ext>
          </a:extLst>
        </p:cNvPr>
        <p:cNvGrpSpPr/>
        <p:nvPr/>
      </p:nvGrpSpPr>
      <p:grpSpPr>
        <a:xfrm>
          <a:off x="0" y="0"/>
          <a:ext cx="0" cy="0"/>
          <a:chOff x="0" y="0"/>
          <a:chExt cx="0" cy="0"/>
        </a:xfrm>
      </p:grpSpPr>
      <p:sp>
        <p:nvSpPr>
          <p:cNvPr id="8" name="椭圆 7">
            <a:extLst>
              <a:ext uri="{FF2B5EF4-FFF2-40B4-BE49-F238E27FC236}">
                <a16:creationId xmlns:a16="http://schemas.microsoft.com/office/drawing/2014/main" id="{5D7AFE33-CF62-EBD2-0F07-D6552484E724}"/>
              </a:ext>
            </a:extLst>
          </p:cNvPr>
          <p:cNvSpPr/>
          <p:nvPr/>
        </p:nvSpPr>
        <p:spPr>
          <a:xfrm>
            <a:off x="8779007" y="4166225"/>
            <a:ext cx="2362200" cy="2362200"/>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BA28D743-3B7D-25A1-D95F-D7C759B5DA70}"/>
              </a:ext>
            </a:extLst>
          </p:cNvPr>
          <p:cNvSpPr/>
          <p:nvPr/>
        </p:nvSpPr>
        <p:spPr>
          <a:xfrm>
            <a:off x="10195057" y="4343400"/>
            <a:ext cx="3124200" cy="3124200"/>
          </a:xfrm>
          <a:prstGeom prst="ellipse">
            <a:avLst/>
          </a:prstGeom>
          <a:solidFill>
            <a:srgbClr val="52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67177CD6-A2B5-AD17-E29B-CB64A77205FA}"/>
              </a:ext>
            </a:extLst>
          </p:cNvPr>
          <p:cNvSpPr/>
          <p:nvPr/>
        </p:nvSpPr>
        <p:spPr>
          <a:xfrm>
            <a:off x="9179057" y="5893425"/>
            <a:ext cx="1562100" cy="1562100"/>
          </a:xfrm>
          <a:prstGeom prst="ellipse">
            <a:avLst/>
          </a:prstGeom>
          <a:solidFill>
            <a:srgbClr val="FFE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Freeform 2">
            <a:extLst>
              <a:ext uri="{FF2B5EF4-FFF2-40B4-BE49-F238E27FC236}">
                <a16:creationId xmlns:a16="http://schemas.microsoft.com/office/drawing/2014/main" id="{2A77DB50-1E33-9D0A-53DC-8F2D933FEF34}"/>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D4640454-5C05-1F04-AEAE-8B393E0F8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A7244BCA-EB78-1DCB-EECB-10E069482930}"/>
              </a:ext>
            </a:extLst>
          </p:cNvPr>
          <p:cNvSpPr txBox="1"/>
          <p:nvPr/>
        </p:nvSpPr>
        <p:spPr>
          <a:xfrm>
            <a:off x="2184400" y="2997557"/>
            <a:ext cx="9245600" cy="900824"/>
          </a:xfrm>
          <a:prstGeom prst="rect">
            <a:avLst/>
          </a:prstGeom>
          <a:noFill/>
        </p:spPr>
        <p:txBody>
          <a:bodyPr wrap="square" lIns="0" tIns="0" rIns="0" bIns="0" rtlCol="0" anchor="t">
            <a:spAutoFit/>
          </a:bodyPr>
          <a:lstStyle/>
          <a:p>
            <a:pPr>
              <a:lnSpc>
                <a:spcPts val="6666"/>
              </a:lnSpc>
            </a:pPr>
            <a:r>
              <a:rPr lang="en-US" altLang="ja-JP" sz="6666" dirty="0">
                <a:solidFill>
                  <a:schemeClr val="tx1">
                    <a:lumMod val="65000"/>
                    <a:lumOff val="35000"/>
                  </a:schemeClr>
                </a:solidFill>
                <a:latin typeface="メイリオ" panose="020B0604030504040204" pitchFamily="50" charset="-128"/>
                <a:ea typeface="メイリオ" panose="020B0604030504040204" pitchFamily="50" charset="-128"/>
              </a:rPr>
              <a:t>4.</a:t>
            </a:r>
            <a:r>
              <a:rPr lang="ja-JP" altLang="en-US" sz="6666"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rPr>
              <a:t>自治体による連携状況</a:t>
            </a:r>
            <a:endParaRPr lang="en-US" sz="6666"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7621407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0EBF8-A95F-B637-8A93-1683FCBD302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BA8A12CF-85F8-038C-FF49-61DB2F658311}"/>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B6493CDC-2C61-650F-BD4B-7AA01970E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7EB68880-6658-8FAA-1109-0AE331C304F6}"/>
              </a:ext>
            </a:extLst>
          </p:cNvPr>
          <p:cNvSpPr txBox="1"/>
          <p:nvPr/>
        </p:nvSpPr>
        <p:spPr>
          <a:xfrm>
            <a:off x="3098800" y="3028592"/>
            <a:ext cx="6756400" cy="859210"/>
          </a:xfrm>
          <a:prstGeom prst="rect">
            <a:avLst/>
          </a:prstGeom>
          <a:noFill/>
        </p:spPr>
        <p:txBody>
          <a:bodyPr wrap="square" lIns="0" tIns="0" rIns="0" bIns="0" rtlCol="0" anchor="t">
            <a:spAutoFit/>
          </a:bodyPr>
          <a:lstStyle/>
          <a:p>
            <a:pPr>
              <a:lnSpc>
                <a:spcPts val="6666"/>
              </a:lnSpc>
            </a:pPr>
            <a:r>
              <a:rPr lang="ja-JP" altLang="en-US" sz="4800" dirty="0">
                <a:solidFill>
                  <a:schemeClr val="tx1">
                    <a:lumMod val="65000"/>
                    <a:lumOff val="35000"/>
                  </a:schemeClr>
                </a:solidFill>
                <a:latin typeface="メイリオ" panose="020B0604030504040204" pitchFamily="50" charset="-128"/>
                <a:ea typeface="メイリオ" panose="020B0604030504040204" pitchFamily="50" charset="-128"/>
              </a:rPr>
              <a:t>加古川市政策企画課から</a:t>
            </a:r>
            <a:endParaRPr lang="en-US" sz="48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0548163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2C513-6627-0459-F336-202E296516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954721-EFE9-ADCA-5385-1DDB259DFCF3}"/>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5" name="図 4">
            <a:extLst>
              <a:ext uri="{FF2B5EF4-FFF2-40B4-BE49-F238E27FC236}">
                <a16:creationId xmlns:a16="http://schemas.microsoft.com/office/drawing/2014/main" id="{57528F0B-3CE3-DBCF-B7B7-2A1AC1370A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6" name="図 5">
            <a:extLst>
              <a:ext uri="{FF2B5EF4-FFF2-40B4-BE49-F238E27FC236}">
                <a16:creationId xmlns:a16="http://schemas.microsoft.com/office/drawing/2014/main" id="{3B6F598D-5D95-D659-F0EC-2043618253A9}"/>
              </a:ext>
            </a:extLst>
          </p:cNvPr>
          <p:cNvPicPr>
            <a:picLocks noChangeAspect="1"/>
          </p:cNvPicPr>
          <p:nvPr/>
        </p:nvPicPr>
        <p:blipFill rotWithShape="1">
          <a:blip r:embed="rId4"/>
          <a:srcRect l="35834" t="21112" r="37083" b="11481"/>
          <a:stretch/>
        </p:blipFill>
        <p:spPr>
          <a:xfrm>
            <a:off x="3646715" y="0"/>
            <a:ext cx="4898571" cy="6858000"/>
          </a:xfrm>
          <a:prstGeom prst="rect">
            <a:avLst/>
          </a:prstGeom>
        </p:spPr>
      </p:pic>
    </p:spTree>
    <p:extLst>
      <p:ext uri="{BB962C8B-B14F-4D97-AF65-F5344CB8AC3E}">
        <p14:creationId xmlns:p14="http://schemas.microsoft.com/office/powerpoint/2010/main" val="6642533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B415-9845-6B62-BB75-1EA4C8DF4B0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DD4E4E64-787D-59BA-120B-6160A35A90D2}"/>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4D95E12D-9A07-867C-18F8-9EF8FD2A5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84BC8FF4-39EB-7391-3C81-6BD6E533CE66}"/>
              </a:ext>
            </a:extLst>
          </p:cNvPr>
          <p:cNvSpPr txBox="1"/>
          <p:nvPr/>
        </p:nvSpPr>
        <p:spPr>
          <a:xfrm>
            <a:off x="3098800" y="3028592"/>
            <a:ext cx="6756400" cy="859210"/>
          </a:xfrm>
          <a:prstGeom prst="rect">
            <a:avLst/>
          </a:prstGeom>
          <a:noFill/>
        </p:spPr>
        <p:txBody>
          <a:bodyPr wrap="square" lIns="0" tIns="0" rIns="0" bIns="0" rtlCol="0" anchor="t">
            <a:spAutoFit/>
          </a:bodyPr>
          <a:lstStyle/>
          <a:p>
            <a:pPr algn="ctr">
              <a:lnSpc>
                <a:spcPts val="6666"/>
              </a:lnSpc>
            </a:pPr>
            <a:r>
              <a:rPr lang="ja-JP" altLang="en-US" sz="4800" dirty="0">
                <a:solidFill>
                  <a:schemeClr val="tx1">
                    <a:lumMod val="65000"/>
                    <a:lumOff val="35000"/>
                  </a:schemeClr>
                </a:solidFill>
                <a:latin typeface="メイリオ" panose="020B0604030504040204" pitchFamily="50" charset="-128"/>
                <a:ea typeface="メイリオ" panose="020B0604030504040204" pitchFamily="50" charset="-128"/>
              </a:rPr>
              <a:t>協働の進捗</a:t>
            </a:r>
            <a:endParaRPr lang="en-US" sz="48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3062209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98CA8-B728-4D78-CBF1-B82E281C142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26FDAC5-5CF0-EDB1-6FE5-2E1F1F8FA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424" y="1320799"/>
            <a:ext cx="3601017" cy="4216400"/>
          </a:xfrm>
          <a:prstGeom prst="rect">
            <a:avLst/>
          </a:prstGeom>
        </p:spPr>
      </p:pic>
      <p:pic>
        <p:nvPicPr>
          <p:cNvPr id="5" name="図 4" descr="グラフィカル ユーザー インターフェイス, ロゴ, 会社名&#10;&#10;自動的に生成された説明">
            <a:extLst>
              <a:ext uri="{FF2B5EF4-FFF2-40B4-BE49-F238E27FC236}">
                <a16:creationId xmlns:a16="http://schemas.microsoft.com/office/drawing/2014/main" id="{6FEDEC96-C8AF-5BE8-243A-3871A8EFC2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28" t="24403" r="18002" b="24012"/>
          <a:stretch/>
        </p:blipFill>
        <p:spPr>
          <a:xfrm>
            <a:off x="863599" y="1769901"/>
            <a:ext cx="4114800" cy="3318198"/>
          </a:xfrm>
          <a:prstGeom prst="rect">
            <a:avLst/>
          </a:prstGeom>
        </p:spPr>
      </p:pic>
      <p:sp>
        <p:nvSpPr>
          <p:cNvPr id="2" name="十字形 1">
            <a:extLst>
              <a:ext uri="{FF2B5EF4-FFF2-40B4-BE49-F238E27FC236}">
                <a16:creationId xmlns:a16="http://schemas.microsoft.com/office/drawing/2014/main" id="{50FF4B8D-0209-A35F-9F6C-D55FD061A7F0}"/>
              </a:ext>
            </a:extLst>
          </p:cNvPr>
          <p:cNvSpPr/>
          <p:nvPr/>
        </p:nvSpPr>
        <p:spPr>
          <a:xfrm rot="2700000">
            <a:off x="5762718" y="3095717"/>
            <a:ext cx="666565" cy="666565"/>
          </a:xfrm>
          <a:prstGeom prst="plus">
            <a:avLst>
              <a:gd name="adj" fmla="val 4199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8001058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D610-C716-C16B-AB1E-1B5E065599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804035-B25B-B976-8563-BBD956D14339}"/>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sp>
        <p:nvSpPr>
          <p:cNvPr id="3" name="TextBox 3">
            <a:extLst>
              <a:ext uri="{FF2B5EF4-FFF2-40B4-BE49-F238E27FC236}">
                <a16:creationId xmlns:a16="http://schemas.microsoft.com/office/drawing/2014/main" id="{C49AFD97-4C28-3DDA-E108-ED08EDB694CC}"/>
              </a:ext>
            </a:extLst>
          </p:cNvPr>
          <p:cNvSpPr txBox="1"/>
          <p:nvPr/>
        </p:nvSpPr>
        <p:spPr>
          <a:xfrm>
            <a:off x="1219200" y="482600"/>
            <a:ext cx="4507459" cy="900824"/>
          </a:xfrm>
          <a:prstGeom prst="rect">
            <a:avLst/>
          </a:prstGeom>
          <a:noFill/>
        </p:spPr>
        <p:txBody>
          <a:bodyPr lIns="0" tIns="0" rIns="0" bIns="0" rtlCol="0" anchor="t">
            <a:spAutoFit/>
          </a:bodyPr>
          <a:lstStyle/>
          <a:p>
            <a:pPr>
              <a:lnSpc>
                <a:spcPts val="6666"/>
              </a:lnSpc>
            </a:pPr>
            <a:r>
              <a:rPr lang="en-US" altLang="ja-JP" sz="6666" dirty="0">
                <a:solidFill>
                  <a:srgbClr val="52C3F1"/>
                </a:solidFill>
                <a:latin typeface="メイリオ" panose="020B0604030504040204" pitchFamily="50" charset="-128"/>
                <a:ea typeface="メイリオ" panose="020B0604030504040204" pitchFamily="50" charset="-128"/>
              </a:rPr>
              <a:t>MENU</a:t>
            </a:r>
            <a:endParaRPr lang="en-US" sz="6666" dirty="0">
              <a:solidFill>
                <a:srgbClr val="52C3F1"/>
              </a:solidFill>
              <a:latin typeface="メイリオ" panose="020B0604030504040204" pitchFamily="50" charset="-128"/>
              <a:ea typeface="メイリオ" panose="020B0604030504040204" pitchFamily="50" charset="-128"/>
            </a:endParaRPr>
          </a:p>
        </p:txBody>
      </p:sp>
      <p:sp>
        <p:nvSpPr>
          <p:cNvPr id="10" name="TextBox 10">
            <a:extLst>
              <a:ext uri="{FF2B5EF4-FFF2-40B4-BE49-F238E27FC236}">
                <a16:creationId xmlns:a16="http://schemas.microsoft.com/office/drawing/2014/main" id="{B11350F6-D11E-80D3-BACC-127DBCDB0C02}"/>
              </a:ext>
            </a:extLst>
          </p:cNvPr>
          <p:cNvSpPr txBox="1"/>
          <p:nvPr/>
        </p:nvSpPr>
        <p:spPr>
          <a:xfrm>
            <a:off x="2082800" y="2057401"/>
            <a:ext cx="9499600" cy="3877985"/>
          </a:xfrm>
          <a:prstGeom prst="rect">
            <a:avLst/>
          </a:prstGeom>
        </p:spPr>
        <p:txBody>
          <a:bodyPr wrap="square" lIns="0" tIns="0" rIns="0" bIns="0" rtlCol="0" anchor="t">
            <a:spAutoFit/>
          </a:bodyPr>
          <a:lstStyle/>
          <a:p>
            <a:pPr marL="342917" indent="-342917">
              <a:buFont typeface="+mj-lt"/>
              <a:buAutoNum type="arabicPeriod"/>
            </a:pPr>
            <a:r>
              <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現状のデータ</a:t>
            </a:r>
            <a:endPar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endPar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r>
              <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a:t>
            </a:r>
            <a:r>
              <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choice</a:t>
            </a:r>
            <a:r>
              <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と加古川市が行うデザイン</a:t>
            </a:r>
            <a:endPar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endPar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r>
              <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デジタルを活用した課題解決方法</a:t>
            </a:r>
            <a:endPar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endPar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a:p>
            <a:pPr marL="342917" indent="-342917">
              <a:buFont typeface="+mj-lt"/>
              <a:buAutoNum type="arabicPeriod"/>
            </a:pPr>
            <a:r>
              <a:rPr lang="ja-JP" altLang="en-US"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rPr>
              <a:t>　自治体による連携状況</a:t>
            </a:r>
            <a:endParaRPr lang="en-US" altLang="ja-JP" sz="3600" dirty="0">
              <a:solidFill>
                <a:schemeClr val="tx1">
                  <a:lumMod val="65000"/>
                  <a:lumOff val="35000"/>
                </a:schemeClr>
              </a:solidFill>
              <a:latin typeface="メイリオ" panose="020B0604030504040204" pitchFamily="50" charset="-128"/>
              <a:ea typeface="メイリオ" panose="020B0604030504040204" pitchFamily="50" charset="-128"/>
              <a:cs typeface="Baloo Bhaijaan" panose="03080902040302020200" pitchFamily="66" charset="-78"/>
            </a:endParaRPr>
          </a:p>
        </p:txBody>
      </p:sp>
      <p:pic>
        <p:nvPicPr>
          <p:cNvPr id="5" name="図 4">
            <a:extLst>
              <a:ext uri="{FF2B5EF4-FFF2-40B4-BE49-F238E27FC236}">
                <a16:creationId xmlns:a16="http://schemas.microsoft.com/office/drawing/2014/main" id="{F8F9FB36-5856-B69E-A2A3-EE30BB74F1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Tree>
    <p:custDataLst>
      <p:tags r:id="rId1"/>
    </p:custDataLst>
    <p:extLst>
      <p:ext uri="{BB962C8B-B14F-4D97-AF65-F5344CB8AC3E}">
        <p14:creationId xmlns:p14="http://schemas.microsoft.com/office/powerpoint/2010/main" val="499383829"/>
      </p:ext>
    </p:extLst>
  </p:cSld>
  <p:clrMapOvr>
    <a:masterClrMapping/>
  </p:clrMapOvr>
  <p:transition spd="slow" advTm="437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750"/>
                                        <p:tgtEl>
                                          <p:spTgt spid="10">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750"/>
                                        <p:tgtEl>
                                          <p:spTgt spid="10">
                                            <p:txEl>
                                              <p:pRg st="4" end="4"/>
                                            </p:txEl>
                                          </p:spTgt>
                                        </p:tgtEl>
                                      </p:cBhvr>
                                    </p:animEffect>
                                  </p:childTnLst>
                                </p:cTn>
                              </p:par>
                              <p:par>
                                <p:cTn id="14" presetID="10" presetClass="entr" presetSubtype="0" fill="hold" nodeType="withEffect">
                                  <p:stCondLst>
                                    <p:cond delay="75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fade">
                                      <p:cBhvr>
                                        <p:cTn id="16" dur="75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8779007" y="4166225"/>
            <a:ext cx="2362200" cy="2362200"/>
          </a:xfrm>
          <a:prstGeom prst="ellipse">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195057" y="4343400"/>
            <a:ext cx="3124200" cy="3124200"/>
          </a:xfrm>
          <a:prstGeom prst="ellipse">
            <a:avLst/>
          </a:prstGeom>
          <a:solidFill>
            <a:srgbClr val="52C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9179057" y="5893425"/>
            <a:ext cx="1562100" cy="1562100"/>
          </a:xfrm>
          <a:prstGeom prst="ellipse">
            <a:avLst/>
          </a:prstGeom>
          <a:solidFill>
            <a:srgbClr val="FFE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Freeform 2">
            <a:extLst>
              <a:ext uri="{FF2B5EF4-FFF2-40B4-BE49-F238E27FC236}">
                <a16:creationId xmlns:a16="http://schemas.microsoft.com/office/drawing/2014/main" id="{EDDC9FFE-BBF9-6C75-82F4-EB15687D31DB}"/>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CA623DDE-B645-43B1-6571-7731AB93A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C12B337B-82DC-6E4C-9DA5-28B8D930FD65}"/>
              </a:ext>
            </a:extLst>
          </p:cNvPr>
          <p:cNvSpPr txBox="1"/>
          <p:nvPr/>
        </p:nvSpPr>
        <p:spPr>
          <a:xfrm>
            <a:off x="2184400" y="2997557"/>
            <a:ext cx="9245600" cy="900824"/>
          </a:xfrm>
          <a:prstGeom prst="rect">
            <a:avLst/>
          </a:prstGeom>
          <a:noFill/>
        </p:spPr>
        <p:txBody>
          <a:bodyPr wrap="square" lIns="0" tIns="0" rIns="0" bIns="0" rtlCol="0" anchor="t">
            <a:spAutoFit/>
          </a:bodyPr>
          <a:lstStyle/>
          <a:p>
            <a:pPr>
              <a:lnSpc>
                <a:spcPts val="6666"/>
              </a:lnSpc>
            </a:pPr>
            <a:r>
              <a:rPr lang="en-US" altLang="ja-JP" sz="6666" dirty="0">
                <a:solidFill>
                  <a:schemeClr val="tx1">
                    <a:lumMod val="65000"/>
                    <a:lumOff val="35000"/>
                  </a:schemeClr>
                </a:solidFill>
                <a:latin typeface="メイリオ" panose="020B0604030504040204" pitchFamily="50" charset="-128"/>
                <a:ea typeface="メイリオ" panose="020B0604030504040204" pitchFamily="50" charset="-128"/>
              </a:rPr>
              <a:t>1.</a:t>
            </a:r>
            <a:r>
              <a:rPr lang="ja-JP" altLang="en-US" sz="6666" dirty="0">
                <a:solidFill>
                  <a:schemeClr val="tx1">
                    <a:lumMod val="65000"/>
                    <a:lumOff val="35000"/>
                  </a:schemeClr>
                </a:solidFill>
                <a:latin typeface="メイリオ" panose="020B0604030504040204" pitchFamily="50" charset="-128"/>
                <a:ea typeface="メイリオ" panose="020B0604030504040204" pitchFamily="50" charset="-128"/>
              </a:rPr>
              <a:t>　</a:t>
            </a:r>
            <a:r>
              <a:rPr lang="ja-JP" altLang="en-US" sz="4400" dirty="0">
                <a:solidFill>
                  <a:schemeClr val="tx1">
                    <a:lumMod val="65000"/>
                    <a:lumOff val="35000"/>
                  </a:schemeClr>
                </a:solidFill>
                <a:latin typeface="メイリオ" panose="020B0604030504040204" pitchFamily="50" charset="-128"/>
                <a:ea typeface="メイリオ" panose="020B0604030504040204" pitchFamily="50" charset="-128"/>
              </a:rPr>
              <a:t>現状のデータ</a:t>
            </a:r>
            <a:endParaRPr lang="en-US" sz="44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84565998"/>
      </p:ext>
    </p:extLst>
  </p:cSld>
  <p:clrMapOvr>
    <a:masterClrMapping/>
  </p:clrMapOvr>
  <p:transition spd="slow" advTm="1784">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75A8-8FA7-4E67-497D-063723660EC2}"/>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27AF1415-3DBB-8C0F-ECFA-C25BDA30545A}"/>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9EAA54B1-FAE0-D780-1266-630F91001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19" name="TextBox 3">
            <a:extLst>
              <a:ext uri="{FF2B5EF4-FFF2-40B4-BE49-F238E27FC236}">
                <a16:creationId xmlns:a16="http://schemas.microsoft.com/office/drawing/2014/main" id="{13566DC4-8D58-6CC9-2BAD-5D6540D1A3B3}"/>
              </a:ext>
            </a:extLst>
          </p:cNvPr>
          <p:cNvSpPr txBox="1"/>
          <p:nvPr/>
        </p:nvSpPr>
        <p:spPr>
          <a:xfrm>
            <a:off x="1084705" y="3019721"/>
            <a:ext cx="6451600" cy="859210"/>
          </a:xfrm>
          <a:prstGeom prst="rect">
            <a:avLst/>
          </a:prstGeom>
          <a:noFill/>
        </p:spPr>
        <p:txBody>
          <a:bodyPr wrap="square" lIns="0" tIns="0" rIns="0" bIns="0" rtlCol="0" anchor="t">
            <a:spAutoFit/>
          </a:bodyPr>
          <a:lstStyle/>
          <a:p>
            <a:pPr>
              <a:lnSpc>
                <a:spcPts val="6666"/>
              </a:lnSpc>
            </a:pPr>
            <a:r>
              <a:rPr lang="ja-JP" altLang="en-US" sz="5334" dirty="0">
                <a:solidFill>
                  <a:schemeClr val="tx1">
                    <a:lumMod val="65000"/>
                    <a:lumOff val="35000"/>
                  </a:schemeClr>
                </a:solidFill>
                <a:latin typeface="メイリオ" panose="020B0604030504040204" pitchFamily="50" charset="-128"/>
                <a:ea typeface="メイリオ" panose="020B0604030504040204" pitchFamily="50" charset="-128"/>
              </a:rPr>
              <a:t>不登校の児童生徒数</a:t>
            </a:r>
            <a:endParaRPr lang="en-US" sz="5334"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7E02F1C0-4CF7-A624-BA23-9700DE526269}"/>
              </a:ext>
            </a:extLst>
          </p:cNvPr>
          <p:cNvSpPr txBox="1"/>
          <p:nvPr/>
        </p:nvSpPr>
        <p:spPr>
          <a:xfrm>
            <a:off x="7512987" y="2159000"/>
            <a:ext cx="4679013" cy="2144305"/>
          </a:xfrm>
          <a:prstGeom prst="rect">
            <a:avLst/>
          </a:prstGeom>
          <a:noFill/>
        </p:spPr>
        <p:txBody>
          <a:bodyPr wrap="square">
            <a:spAutoFit/>
          </a:bodyPr>
          <a:lstStyle/>
          <a:p>
            <a:r>
              <a:rPr lang="en-US" altLang="ja-JP" sz="13334" dirty="0">
                <a:solidFill>
                  <a:schemeClr val="tx1">
                    <a:lumMod val="65000"/>
                    <a:lumOff val="35000"/>
                  </a:schemeClr>
                </a:solidFill>
                <a:latin typeface="メイリオ" panose="020B0604030504040204" pitchFamily="50" charset="-128"/>
                <a:ea typeface="メイリオ" panose="020B0604030504040204" pitchFamily="50" charset="-128"/>
              </a:rPr>
              <a:t>30</a:t>
            </a:r>
            <a:r>
              <a:rPr lang="ja-JP" altLang="en-US" sz="13334" dirty="0">
                <a:solidFill>
                  <a:schemeClr val="tx1">
                    <a:lumMod val="65000"/>
                    <a:lumOff val="35000"/>
                  </a:schemeClr>
                </a:solidFill>
                <a:latin typeface="メイリオ" panose="020B0604030504040204" pitchFamily="50" charset="-128"/>
                <a:ea typeface="メイリオ" panose="020B0604030504040204" pitchFamily="50" charset="-128"/>
              </a:rPr>
              <a:t>万</a:t>
            </a:r>
            <a:endParaRPr lang="ja-JP" altLang="en-US" sz="13334"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CF116623-891D-ED83-338F-5F5E8593F494}"/>
              </a:ext>
            </a:extLst>
          </p:cNvPr>
          <p:cNvSpPr txBox="1"/>
          <p:nvPr/>
        </p:nvSpPr>
        <p:spPr>
          <a:xfrm>
            <a:off x="7512987" y="2159000"/>
            <a:ext cx="4679013" cy="2144305"/>
          </a:xfrm>
          <a:prstGeom prst="rect">
            <a:avLst/>
          </a:prstGeom>
          <a:noFill/>
        </p:spPr>
        <p:txBody>
          <a:bodyPr wrap="square">
            <a:spAutoFit/>
          </a:bodyPr>
          <a:lstStyle/>
          <a:p>
            <a:r>
              <a:rPr lang="en-US" altLang="ja-JP" sz="13334" dirty="0">
                <a:solidFill>
                  <a:srgbClr val="FF0000"/>
                </a:solidFill>
                <a:latin typeface="メイリオ" panose="020B0604030504040204" pitchFamily="50" charset="-128"/>
                <a:ea typeface="メイリオ" panose="020B0604030504040204" pitchFamily="50" charset="-128"/>
              </a:rPr>
              <a:t>30</a:t>
            </a:r>
            <a:r>
              <a:rPr lang="ja-JP" altLang="en-US" sz="13334" dirty="0">
                <a:solidFill>
                  <a:srgbClr val="FF0000"/>
                </a:solidFill>
                <a:latin typeface="メイリオ" panose="020B0604030504040204" pitchFamily="50" charset="-128"/>
                <a:ea typeface="メイリオ" panose="020B0604030504040204" pitchFamily="50" charset="-128"/>
              </a:rPr>
              <a:t>万</a:t>
            </a:r>
          </a:p>
        </p:txBody>
      </p:sp>
    </p:spTree>
    <p:custDataLst>
      <p:tags r:id="rId1"/>
    </p:custDataLst>
    <p:extLst>
      <p:ext uri="{BB962C8B-B14F-4D97-AF65-F5344CB8AC3E}">
        <p14:creationId xmlns:p14="http://schemas.microsoft.com/office/powerpoint/2010/main" val="215170709"/>
      </p:ext>
    </p:extLst>
  </p:cSld>
  <p:clrMapOvr>
    <a:masterClrMapping/>
  </p:clrMapOvr>
  <p:transition spd="slow" advTm="7584">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流程图: 延期 11"/>
          <p:cNvSpPr/>
          <p:nvPr/>
        </p:nvSpPr>
        <p:spPr>
          <a:xfrm rot="5400000">
            <a:off x="2383387" y="4921937"/>
            <a:ext cx="735283" cy="651573"/>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13" name="流程图: 延期 12"/>
          <p:cNvSpPr/>
          <p:nvPr/>
        </p:nvSpPr>
        <p:spPr>
          <a:xfrm rot="16200000" flipV="1">
            <a:off x="2290626" y="1295295"/>
            <a:ext cx="920805" cy="651573"/>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14" name="矩形 13"/>
          <p:cNvSpPr/>
          <p:nvPr/>
        </p:nvSpPr>
        <p:spPr>
          <a:xfrm>
            <a:off x="2425242" y="3020383"/>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15" name="矩形 15"/>
          <p:cNvSpPr/>
          <p:nvPr/>
        </p:nvSpPr>
        <p:spPr>
          <a:xfrm>
            <a:off x="2762340"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4CC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425242" y="3950234"/>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17" name="矩形 16"/>
          <p:cNvSpPr/>
          <p:nvPr/>
        </p:nvSpPr>
        <p:spPr>
          <a:xfrm>
            <a:off x="2425242" y="2090534"/>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18" name="圆角矩形 17"/>
          <p:cNvSpPr/>
          <p:nvPr/>
        </p:nvSpPr>
        <p:spPr>
          <a:xfrm flipH="1" flipV="1">
            <a:off x="2436554" y="4076928"/>
            <a:ext cx="651573" cy="1549750"/>
          </a:xfrm>
          <a:prstGeom prst="roundRect">
            <a:avLst>
              <a:gd name="adj" fmla="val 50000"/>
            </a:avLst>
          </a:prstGeom>
          <a:solidFill>
            <a:srgbClr val="4CC7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TextBox 95"/>
          <p:cNvSpPr txBox="1">
            <a:spLocks noChangeArrowheads="1"/>
          </p:cNvSpPr>
          <p:nvPr/>
        </p:nvSpPr>
        <p:spPr bwMode="auto">
          <a:xfrm>
            <a:off x="2327959" y="5002251"/>
            <a:ext cx="86424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14</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20" name="流程图: 延期 19"/>
          <p:cNvSpPr/>
          <p:nvPr/>
        </p:nvSpPr>
        <p:spPr>
          <a:xfrm rot="16200000" flipV="1">
            <a:off x="3558706" y="1300951"/>
            <a:ext cx="920805" cy="649312"/>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21" name="矩形 20"/>
          <p:cNvSpPr/>
          <p:nvPr/>
        </p:nvSpPr>
        <p:spPr>
          <a:xfrm>
            <a:off x="3694453" y="3024908"/>
            <a:ext cx="649312"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22" name="流程图: 延期 21"/>
          <p:cNvSpPr/>
          <p:nvPr/>
        </p:nvSpPr>
        <p:spPr>
          <a:xfrm rot="5400000">
            <a:off x="3651467" y="4923067"/>
            <a:ext cx="735283" cy="649312"/>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23" name="矩形 15"/>
          <p:cNvSpPr/>
          <p:nvPr/>
        </p:nvSpPr>
        <p:spPr>
          <a:xfrm>
            <a:off x="4008928"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37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15"/>
          <p:cNvSpPr/>
          <p:nvPr/>
        </p:nvSpPr>
        <p:spPr>
          <a:xfrm flipH="1">
            <a:off x="3377715"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37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692191" y="3952495"/>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26" name="矩形 25"/>
          <p:cNvSpPr/>
          <p:nvPr/>
        </p:nvSpPr>
        <p:spPr>
          <a:xfrm>
            <a:off x="3694453" y="2095060"/>
            <a:ext cx="649312"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27" name="圆角矩形 26"/>
          <p:cNvSpPr/>
          <p:nvPr/>
        </p:nvSpPr>
        <p:spPr>
          <a:xfrm flipH="1" flipV="1">
            <a:off x="3692191" y="3733800"/>
            <a:ext cx="651573" cy="1881564"/>
          </a:xfrm>
          <a:prstGeom prst="roundRect">
            <a:avLst>
              <a:gd name="adj" fmla="val 50000"/>
            </a:avLst>
          </a:prstGeom>
          <a:solidFill>
            <a:srgbClr val="37A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TextBox 104"/>
          <p:cNvSpPr txBox="1">
            <a:spLocks noChangeArrowheads="1"/>
          </p:cNvSpPr>
          <p:nvPr/>
        </p:nvSpPr>
        <p:spPr bwMode="auto">
          <a:xfrm>
            <a:off x="3599432" y="5002251"/>
            <a:ext cx="84614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16</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29" name="流程图: 延期 28"/>
          <p:cNvSpPr/>
          <p:nvPr/>
        </p:nvSpPr>
        <p:spPr>
          <a:xfrm rot="16200000" flipV="1">
            <a:off x="4815475" y="1299821"/>
            <a:ext cx="920803" cy="651573"/>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30" name="矩形 29"/>
          <p:cNvSpPr/>
          <p:nvPr/>
        </p:nvSpPr>
        <p:spPr>
          <a:xfrm>
            <a:off x="4950090" y="3024908"/>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31" name="流程图: 延期 30"/>
          <p:cNvSpPr/>
          <p:nvPr/>
        </p:nvSpPr>
        <p:spPr>
          <a:xfrm rot="5400000">
            <a:off x="4908235" y="4921937"/>
            <a:ext cx="735283" cy="651573"/>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32" name="矩形 15"/>
          <p:cNvSpPr/>
          <p:nvPr/>
        </p:nvSpPr>
        <p:spPr>
          <a:xfrm>
            <a:off x="5264564"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FE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15"/>
          <p:cNvSpPr/>
          <p:nvPr/>
        </p:nvSpPr>
        <p:spPr>
          <a:xfrm flipH="1">
            <a:off x="4633352"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FE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950090" y="3952495"/>
            <a:ext cx="649310"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35" name="矩形 34"/>
          <p:cNvSpPr/>
          <p:nvPr/>
        </p:nvSpPr>
        <p:spPr>
          <a:xfrm>
            <a:off x="4950090" y="2095060"/>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36" name="圆角矩形 35"/>
          <p:cNvSpPr/>
          <p:nvPr/>
        </p:nvSpPr>
        <p:spPr>
          <a:xfrm flipH="1" flipV="1">
            <a:off x="4950090" y="3327400"/>
            <a:ext cx="649310" cy="2287965"/>
          </a:xfrm>
          <a:prstGeom prst="roundRect">
            <a:avLst>
              <a:gd name="adj" fmla="val 50000"/>
            </a:avLst>
          </a:prstGeom>
          <a:solidFill>
            <a:srgbClr val="FE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113"/>
          <p:cNvSpPr txBox="1">
            <a:spLocks noChangeArrowheads="1"/>
          </p:cNvSpPr>
          <p:nvPr/>
        </p:nvSpPr>
        <p:spPr bwMode="auto">
          <a:xfrm>
            <a:off x="4803032" y="5002251"/>
            <a:ext cx="936637"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18</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38" name="流程图: 延期 37"/>
          <p:cNvSpPr/>
          <p:nvPr/>
        </p:nvSpPr>
        <p:spPr>
          <a:xfrm rot="16200000" flipV="1">
            <a:off x="6071110" y="1299822"/>
            <a:ext cx="920802" cy="651573"/>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39" name="矩形 38"/>
          <p:cNvSpPr/>
          <p:nvPr/>
        </p:nvSpPr>
        <p:spPr>
          <a:xfrm>
            <a:off x="6205725" y="3022646"/>
            <a:ext cx="651573" cy="920799"/>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40" name="流程图: 延期 39"/>
          <p:cNvSpPr/>
          <p:nvPr/>
        </p:nvSpPr>
        <p:spPr>
          <a:xfrm rot="5400000">
            <a:off x="6163870" y="4921937"/>
            <a:ext cx="735283" cy="651573"/>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41" name="矩形 15"/>
          <p:cNvSpPr/>
          <p:nvPr/>
        </p:nvSpPr>
        <p:spPr>
          <a:xfrm>
            <a:off x="6522462" y="5264691"/>
            <a:ext cx="649312"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E33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15"/>
          <p:cNvSpPr/>
          <p:nvPr/>
        </p:nvSpPr>
        <p:spPr>
          <a:xfrm flipH="1">
            <a:off x="5891251" y="5264691"/>
            <a:ext cx="649310"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E33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205725" y="3952495"/>
            <a:ext cx="649312" cy="918538"/>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44" name="矩形 43"/>
          <p:cNvSpPr/>
          <p:nvPr/>
        </p:nvSpPr>
        <p:spPr>
          <a:xfrm>
            <a:off x="6205725" y="2095060"/>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45" name="圆角矩形 44"/>
          <p:cNvSpPr/>
          <p:nvPr/>
        </p:nvSpPr>
        <p:spPr>
          <a:xfrm flipH="1" flipV="1">
            <a:off x="6205725" y="3178753"/>
            <a:ext cx="649312" cy="2436612"/>
          </a:xfrm>
          <a:prstGeom prst="roundRect">
            <a:avLst>
              <a:gd name="adj" fmla="val 50000"/>
            </a:avLst>
          </a:prstGeom>
          <a:solidFill>
            <a:srgbClr val="E33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TextBox 122"/>
          <p:cNvSpPr txBox="1">
            <a:spLocks noChangeArrowheads="1"/>
          </p:cNvSpPr>
          <p:nvPr/>
        </p:nvSpPr>
        <p:spPr bwMode="auto">
          <a:xfrm>
            <a:off x="6081367" y="5002251"/>
            <a:ext cx="84840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19</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47" name="流程图: 延期 46"/>
          <p:cNvSpPr/>
          <p:nvPr/>
        </p:nvSpPr>
        <p:spPr>
          <a:xfrm rot="16200000" flipV="1">
            <a:off x="7326746" y="1299820"/>
            <a:ext cx="920806" cy="651573"/>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48" name="矩形 47"/>
          <p:cNvSpPr/>
          <p:nvPr/>
        </p:nvSpPr>
        <p:spPr>
          <a:xfrm>
            <a:off x="7461362" y="3022646"/>
            <a:ext cx="651573" cy="920799"/>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49" name="流程图: 延期 48"/>
          <p:cNvSpPr/>
          <p:nvPr/>
        </p:nvSpPr>
        <p:spPr>
          <a:xfrm rot="5400000">
            <a:off x="7419507" y="4921937"/>
            <a:ext cx="735283" cy="651573"/>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50" name="矩形 15"/>
          <p:cNvSpPr/>
          <p:nvPr/>
        </p:nvSpPr>
        <p:spPr>
          <a:xfrm>
            <a:off x="7778098" y="5264691"/>
            <a:ext cx="649310"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267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51" name="矩形 15"/>
          <p:cNvSpPr/>
          <p:nvPr/>
        </p:nvSpPr>
        <p:spPr>
          <a:xfrm flipH="1">
            <a:off x="7135575"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267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52" name="矩形 51"/>
          <p:cNvSpPr/>
          <p:nvPr/>
        </p:nvSpPr>
        <p:spPr>
          <a:xfrm>
            <a:off x="7461362" y="3952495"/>
            <a:ext cx="651573" cy="918538"/>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53" name="矩形 52"/>
          <p:cNvSpPr/>
          <p:nvPr/>
        </p:nvSpPr>
        <p:spPr>
          <a:xfrm>
            <a:off x="7461362" y="2095060"/>
            <a:ext cx="651573" cy="918538"/>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54" name="圆角矩形 53"/>
          <p:cNvSpPr/>
          <p:nvPr/>
        </p:nvSpPr>
        <p:spPr>
          <a:xfrm flipH="1" flipV="1">
            <a:off x="7461362" y="3024908"/>
            <a:ext cx="651573" cy="2590457"/>
          </a:xfrm>
          <a:prstGeom prst="roundRect">
            <a:avLst>
              <a:gd name="adj" fmla="val 50000"/>
            </a:avLst>
          </a:prstGeom>
          <a:solidFill>
            <a:srgbClr val="267F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55" name="TextBox 131"/>
          <p:cNvSpPr txBox="1">
            <a:spLocks noChangeArrowheads="1"/>
          </p:cNvSpPr>
          <p:nvPr/>
        </p:nvSpPr>
        <p:spPr bwMode="auto">
          <a:xfrm>
            <a:off x="7307519" y="5002251"/>
            <a:ext cx="96152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20</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56" name="流程图: 延期 55"/>
          <p:cNvSpPr/>
          <p:nvPr/>
        </p:nvSpPr>
        <p:spPr>
          <a:xfrm rot="16200000" flipV="1">
            <a:off x="8583515" y="1300954"/>
            <a:ext cx="920800" cy="649310"/>
          </a:xfrm>
          <a:prstGeom prst="flowChartDelay">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57" name="矩形 15"/>
          <p:cNvSpPr/>
          <p:nvPr/>
        </p:nvSpPr>
        <p:spPr>
          <a:xfrm>
            <a:off x="9051833"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F69E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58" name="矩形 15"/>
          <p:cNvSpPr/>
          <p:nvPr/>
        </p:nvSpPr>
        <p:spPr>
          <a:xfrm flipH="1">
            <a:off x="8420622"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F69E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59" name="矩形 58"/>
          <p:cNvSpPr/>
          <p:nvPr/>
        </p:nvSpPr>
        <p:spPr>
          <a:xfrm>
            <a:off x="8723786" y="2095059"/>
            <a:ext cx="644785" cy="920799"/>
          </a:xfrm>
          <a:prstGeom prst="rect">
            <a:avLst/>
          </a:prstGeom>
          <a:solidFill>
            <a:srgbClr val="3E3E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latin typeface="Impact" panose="020B0806030902050204" pitchFamily="34" charset="0"/>
              <a:ea typeface="Adobe 繁黑體 Std B" pitchFamily="34" charset="-128"/>
            </a:endParaRPr>
          </a:p>
        </p:txBody>
      </p:sp>
      <p:sp>
        <p:nvSpPr>
          <p:cNvPr id="60" name="圆角矩形 59"/>
          <p:cNvSpPr/>
          <p:nvPr/>
        </p:nvSpPr>
        <p:spPr>
          <a:xfrm flipH="1" flipV="1">
            <a:off x="8723786" y="2081484"/>
            <a:ext cx="651573" cy="3533881"/>
          </a:xfrm>
          <a:prstGeom prst="roundRect">
            <a:avLst>
              <a:gd name="adj" fmla="val 50000"/>
            </a:avLst>
          </a:prstGeom>
          <a:solidFill>
            <a:srgbClr val="F69E0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dirty="0">
              <a:solidFill>
                <a:srgbClr val="B2D235"/>
              </a:solidFill>
              <a:latin typeface="Adobe 繁黑體 Std B" pitchFamily="34" charset="-128"/>
              <a:ea typeface="Adobe 繁黑體 Std B" pitchFamily="34" charset="-128"/>
            </a:endParaRPr>
          </a:p>
        </p:txBody>
      </p:sp>
      <p:sp>
        <p:nvSpPr>
          <p:cNvPr id="61" name="TextBox 141"/>
          <p:cNvSpPr txBox="1">
            <a:spLocks noChangeArrowheads="1"/>
          </p:cNvSpPr>
          <p:nvPr/>
        </p:nvSpPr>
        <p:spPr bwMode="auto">
          <a:xfrm>
            <a:off x="8621976" y="5002251"/>
            <a:ext cx="84840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25</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sp>
        <p:nvSpPr>
          <p:cNvPr id="62" name="流程图: 延期 61"/>
          <p:cNvSpPr/>
          <p:nvPr/>
        </p:nvSpPr>
        <p:spPr>
          <a:xfrm rot="16200000" flipV="1">
            <a:off x="9839152" y="1300953"/>
            <a:ext cx="920801" cy="649312"/>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63" name="矩形 62"/>
          <p:cNvSpPr/>
          <p:nvPr/>
        </p:nvSpPr>
        <p:spPr>
          <a:xfrm>
            <a:off x="9974896" y="3022646"/>
            <a:ext cx="649312" cy="920799"/>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64" name="流程图: 延期 63"/>
          <p:cNvSpPr/>
          <p:nvPr/>
        </p:nvSpPr>
        <p:spPr>
          <a:xfrm rot="5400000">
            <a:off x="9931911" y="4923067"/>
            <a:ext cx="735283" cy="649312"/>
          </a:xfrm>
          <a:prstGeom prst="flowChartDelay">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Adobe 繁黑體 Std B" pitchFamily="34" charset="-128"/>
              <a:ea typeface="Adobe 繁黑體 Std B" pitchFamily="34" charset="-128"/>
            </a:endParaRPr>
          </a:p>
        </p:txBody>
      </p:sp>
      <p:sp>
        <p:nvSpPr>
          <p:cNvPr id="65" name="矩形 15"/>
          <p:cNvSpPr/>
          <p:nvPr/>
        </p:nvSpPr>
        <p:spPr>
          <a:xfrm flipH="1">
            <a:off x="9658158" y="5264691"/>
            <a:ext cx="651573" cy="36424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E3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66" name="矩形 65"/>
          <p:cNvSpPr/>
          <p:nvPr/>
        </p:nvSpPr>
        <p:spPr>
          <a:xfrm>
            <a:off x="9972634" y="3952495"/>
            <a:ext cx="651573" cy="918538"/>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67" name="矩形 66"/>
          <p:cNvSpPr/>
          <p:nvPr/>
        </p:nvSpPr>
        <p:spPr>
          <a:xfrm>
            <a:off x="9974896" y="2095059"/>
            <a:ext cx="649312" cy="920799"/>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68" name="圆角矩形 67"/>
          <p:cNvSpPr/>
          <p:nvPr/>
        </p:nvSpPr>
        <p:spPr>
          <a:xfrm flipH="1" flipV="1">
            <a:off x="9972634" y="1165208"/>
            <a:ext cx="651573" cy="4461468"/>
          </a:xfrm>
          <a:prstGeom prst="roundRect">
            <a:avLst>
              <a:gd name="adj" fmla="val 50000"/>
            </a:avLst>
          </a:prstGeom>
          <a:solidFill>
            <a:srgbClr val="E338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solidFill>
                <a:srgbClr val="B2D235"/>
              </a:solidFill>
              <a:latin typeface="Adobe 繁黑體 Std B" pitchFamily="34" charset="-128"/>
              <a:ea typeface="Adobe 繁黑體 Std B" pitchFamily="34" charset="-128"/>
            </a:endParaRPr>
          </a:p>
        </p:txBody>
      </p:sp>
      <p:sp>
        <p:nvSpPr>
          <p:cNvPr id="69" name="TextBox 150"/>
          <p:cNvSpPr txBox="1">
            <a:spLocks noChangeArrowheads="1"/>
          </p:cNvSpPr>
          <p:nvPr/>
        </p:nvSpPr>
        <p:spPr bwMode="auto">
          <a:xfrm>
            <a:off x="9732819" y="5002251"/>
            <a:ext cx="113799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ja-JP" sz="2133" dirty="0">
                <a:solidFill>
                  <a:schemeClr val="bg1"/>
                </a:solidFill>
                <a:latin typeface="+mj-ea"/>
                <a:ea typeface="+mj-ea"/>
              </a:rPr>
              <a:t>30</a:t>
            </a:r>
            <a:r>
              <a:rPr lang="ja-JP" altLang="en-US" sz="2133" dirty="0">
                <a:solidFill>
                  <a:schemeClr val="bg1"/>
                </a:solidFill>
                <a:latin typeface="+mj-ea"/>
                <a:ea typeface="+mj-ea"/>
              </a:rPr>
              <a:t>万</a:t>
            </a:r>
            <a:endParaRPr lang="zh-CN" altLang="en-US" sz="2133" dirty="0">
              <a:solidFill>
                <a:schemeClr val="bg1"/>
              </a:solidFill>
              <a:latin typeface="+mj-ea"/>
              <a:ea typeface="+mj-ea"/>
            </a:endParaRPr>
          </a:p>
        </p:txBody>
      </p:sp>
      <p:cxnSp>
        <p:nvCxnSpPr>
          <p:cNvPr id="70" name="直接连接符 69"/>
          <p:cNvCxnSpPr/>
          <p:nvPr/>
        </p:nvCxnSpPr>
        <p:spPr>
          <a:xfrm>
            <a:off x="2753292" y="5977349"/>
            <a:ext cx="7536081"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椭圆 70"/>
          <p:cNvSpPr>
            <a:spLocks noChangeAspect="1"/>
          </p:cNvSpPr>
          <p:nvPr/>
        </p:nvSpPr>
        <p:spPr>
          <a:xfrm>
            <a:off x="2696732" y="5882329"/>
            <a:ext cx="187779"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2" name="椭圆 71"/>
          <p:cNvSpPr>
            <a:spLocks noChangeAspect="1"/>
          </p:cNvSpPr>
          <p:nvPr/>
        </p:nvSpPr>
        <p:spPr>
          <a:xfrm>
            <a:off x="5262301" y="5882329"/>
            <a:ext cx="187779"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3" name="椭圆 72"/>
          <p:cNvSpPr>
            <a:spLocks noChangeAspect="1"/>
          </p:cNvSpPr>
          <p:nvPr/>
        </p:nvSpPr>
        <p:spPr>
          <a:xfrm>
            <a:off x="3961416" y="5882329"/>
            <a:ext cx="187781"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4" name="椭圆 73"/>
          <p:cNvSpPr>
            <a:spLocks noChangeAspect="1"/>
          </p:cNvSpPr>
          <p:nvPr/>
        </p:nvSpPr>
        <p:spPr>
          <a:xfrm>
            <a:off x="6474952" y="5882329"/>
            <a:ext cx="187779"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5" name="椭圆 74"/>
          <p:cNvSpPr>
            <a:spLocks noChangeAspect="1"/>
          </p:cNvSpPr>
          <p:nvPr/>
        </p:nvSpPr>
        <p:spPr>
          <a:xfrm>
            <a:off x="7703439" y="5882329"/>
            <a:ext cx="187781"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6" name="椭圆 75"/>
          <p:cNvSpPr>
            <a:spLocks noChangeAspect="1"/>
          </p:cNvSpPr>
          <p:nvPr/>
        </p:nvSpPr>
        <p:spPr>
          <a:xfrm>
            <a:off x="8986225" y="5882329"/>
            <a:ext cx="187779"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7" name="椭圆 76"/>
          <p:cNvSpPr>
            <a:spLocks noChangeAspect="1"/>
          </p:cNvSpPr>
          <p:nvPr/>
        </p:nvSpPr>
        <p:spPr>
          <a:xfrm>
            <a:off x="10155889" y="5882329"/>
            <a:ext cx="187781" cy="1900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00">
              <a:latin typeface="Impact" panose="020B0806030902050204" pitchFamily="34" charset="0"/>
              <a:ea typeface="Adobe 繁黑體 Std B" pitchFamily="34" charset="-128"/>
            </a:endParaRPr>
          </a:p>
        </p:txBody>
      </p:sp>
      <p:sp>
        <p:nvSpPr>
          <p:cNvPr id="78" name="TextBox 159"/>
          <p:cNvSpPr txBox="1">
            <a:spLocks noChangeArrowheads="1"/>
          </p:cNvSpPr>
          <p:nvPr/>
        </p:nvSpPr>
        <p:spPr bwMode="auto">
          <a:xfrm>
            <a:off x="2235200" y="6115356"/>
            <a:ext cx="10927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1</a:t>
            </a:r>
            <a:r>
              <a:rPr lang="en-US" altLang="zh-CN" sz="1400" dirty="0">
                <a:latin typeface="+mj-ea"/>
                <a:ea typeface="+mj-ea"/>
              </a:rPr>
              <a:t>7</a:t>
            </a:r>
            <a:endParaRPr lang="zh-CN" altLang="en-US" sz="1400" dirty="0">
              <a:latin typeface="+mj-ea"/>
              <a:ea typeface="+mj-ea"/>
            </a:endParaRPr>
          </a:p>
        </p:txBody>
      </p:sp>
      <p:sp>
        <p:nvSpPr>
          <p:cNvPr id="79" name="TextBox 160"/>
          <p:cNvSpPr txBox="1">
            <a:spLocks noChangeArrowheads="1"/>
          </p:cNvSpPr>
          <p:nvPr/>
        </p:nvSpPr>
        <p:spPr bwMode="auto">
          <a:xfrm>
            <a:off x="3499885" y="6142505"/>
            <a:ext cx="10927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1</a:t>
            </a:r>
            <a:r>
              <a:rPr lang="en-US" altLang="zh-CN" sz="1400" dirty="0">
                <a:latin typeface="+mj-ea"/>
                <a:ea typeface="+mj-ea"/>
              </a:rPr>
              <a:t>8</a:t>
            </a:r>
            <a:endParaRPr lang="zh-CN" altLang="en-US" sz="1400" dirty="0">
              <a:latin typeface="+mj-ea"/>
              <a:ea typeface="+mj-ea"/>
            </a:endParaRPr>
          </a:p>
        </p:txBody>
      </p:sp>
      <p:sp>
        <p:nvSpPr>
          <p:cNvPr id="80" name="TextBox 161"/>
          <p:cNvSpPr txBox="1">
            <a:spLocks noChangeArrowheads="1"/>
          </p:cNvSpPr>
          <p:nvPr/>
        </p:nvSpPr>
        <p:spPr bwMode="auto">
          <a:xfrm>
            <a:off x="4800770" y="6142505"/>
            <a:ext cx="10927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1</a:t>
            </a:r>
            <a:r>
              <a:rPr lang="en-US" altLang="zh-CN" sz="1400" dirty="0">
                <a:latin typeface="+mj-ea"/>
                <a:ea typeface="+mj-ea"/>
              </a:rPr>
              <a:t>9</a:t>
            </a:r>
            <a:endParaRPr lang="zh-CN" altLang="en-US" sz="1400" dirty="0">
              <a:latin typeface="+mj-ea"/>
              <a:ea typeface="+mj-ea"/>
            </a:endParaRPr>
          </a:p>
        </p:txBody>
      </p:sp>
      <p:sp>
        <p:nvSpPr>
          <p:cNvPr id="81" name="TextBox 162"/>
          <p:cNvSpPr txBox="1">
            <a:spLocks noChangeArrowheads="1"/>
          </p:cNvSpPr>
          <p:nvPr/>
        </p:nvSpPr>
        <p:spPr bwMode="auto">
          <a:xfrm>
            <a:off x="6011158" y="6142505"/>
            <a:ext cx="10927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2</a:t>
            </a:r>
            <a:r>
              <a:rPr lang="en-US" altLang="zh-CN" sz="1400" dirty="0">
                <a:latin typeface="+mj-ea"/>
                <a:ea typeface="+mj-ea"/>
              </a:rPr>
              <a:t>0</a:t>
            </a:r>
            <a:endParaRPr lang="zh-CN" altLang="en-US" sz="1400" dirty="0">
              <a:latin typeface="+mj-ea"/>
              <a:ea typeface="+mj-ea"/>
            </a:endParaRPr>
          </a:p>
        </p:txBody>
      </p:sp>
      <p:sp>
        <p:nvSpPr>
          <p:cNvPr id="82" name="TextBox 163"/>
          <p:cNvSpPr txBox="1">
            <a:spLocks noChangeArrowheads="1"/>
          </p:cNvSpPr>
          <p:nvPr/>
        </p:nvSpPr>
        <p:spPr bwMode="auto">
          <a:xfrm>
            <a:off x="7232858" y="6142505"/>
            <a:ext cx="10927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2</a:t>
            </a:r>
            <a:r>
              <a:rPr lang="en-US" altLang="zh-CN" sz="1400" dirty="0">
                <a:latin typeface="+mj-ea"/>
                <a:ea typeface="+mj-ea"/>
              </a:rPr>
              <a:t>1</a:t>
            </a:r>
            <a:endParaRPr lang="zh-CN" altLang="en-US" sz="1400" dirty="0">
              <a:latin typeface="+mj-ea"/>
              <a:ea typeface="+mj-ea"/>
            </a:endParaRPr>
          </a:p>
        </p:txBody>
      </p:sp>
      <p:sp>
        <p:nvSpPr>
          <p:cNvPr id="83" name="TextBox 164"/>
          <p:cNvSpPr txBox="1">
            <a:spLocks noChangeArrowheads="1"/>
          </p:cNvSpPr>
          <p:nvPr/>
        </p:nvSpPr>
        <p:spPr bwMode="auto">
          <a:xfrm>
            <a:off x="8524694" y="6142505"/>
            <a:ext cx="10927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2</a:t>
            </a:r>
            <a:r>
              <a:rPr lang="en-US" altLang="zh-CN" sz="1400" dirty="0">
                <a:latin typeface="+mj-ea"/>
                <a:ea typeface="+mj-ea"/>
              </a:rPr>
              <a:t>2</a:t>
            </a:r>
            <a:endParaRPr lang="zh-CN" altLang="en-US" sz="1400" dirty="0">
              <a:latin typeface="+mj-ea"/>
              <a:ea typeface="+mj-ea"/>
            </a:endParaRPr>
          </a:p>
        </p:txBody>
      </p:sp>
      <p:sp>
        <p:nvSpPr>
          <p:cNvPr id="84" name="TextBox 165"/>
          <p:cNvSpPr txBox="1">
            <a:spLocks noChangeArrowheads="1"/>
          </p:cNvSpPr>
          <p:nvPr/>
        </p:nvSpPr>
        <p:spPr bwMode="auto">
          <a:xfrm>
            <a:off x="9694357" y="6142505"/>
            <a:ext cx="10927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latin typeface="+mj-ea"/>
                <a:ea typeface="+mj-ea"/>
              </a:rPr>
              <a:t>20</a:t>
            </a:r>
            <a:r>
              <a:rPr lang="en-US" altLang="ja-JP" sz="1400" dirty="0">
                <a:latin typeface="+mj-ea"/>
                <a:ea typeface="+mj-ea"/>
              </a:rPr>
              <a:t>2</a:t>
            </a:r>
            <a:r>
              <a:rPr lang="en-US" altLang="zh-CN" sz="1400" dirty="0">
                <a:latin typeface="+mj-ea"/>
                <a:ea typeface="+mj-ea"/>
              </a:rPr>
              <a:t>3</a:t>
            </a:r>
            <a:endParaRPr lang="zh-CN" altLang="en-US" sz="1400" dirty="0">
              <a:latin typeface="+mj-ea"/>
              <a:ea typeface="+mj-ea"/>
            </a:endParaRPr>
          </a:p>
        </p:txBody>
      </p:sp>
      <p:sp>
        <p:nvSpPr>
          <p:cNvPr id="2" name="Freeform 2">
            <a:extLst>
              <a:ext uri="{FF2B5EF4-FFF2-40B4-BE49-F238E27FC236}">
                <a16:creationId xmlns:a16="http://schemas.microsoft.com/office/drawing/2014/main" id="{5B7F9495-D604-2D5B-FA9B-DCB26EE670BA}"/>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3" name="図 2">
            <a:extLst>
              <a:ext uri="{FF2B5EF4-FFF2-40B4-BE49-F238E27FC236}">
                <a16:creationId xmlns:a16="http://schemas.microsoft.com/office/drawing/2014/main" id="{FA7B38B3-DDE2-2316-5BEB-4852A2EA91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sp>
        <p:nvSpPr>
          <p:cNvPr id="85" name="テキスト ボックス 84">
            <a:extLst>
              <a:ext uri="{FF2B5EF4-FFF2-40B4-BE49-F238E27FC236}">
                <a16:creationId xmlns:a16="http://schemas.microsoft.com/office/drawing/2014/main" id="{B1FA35DF-7FA8-5691-1C18-34339D7A287A}"/>
              </a:ext>
            </a:extLst>
          </p:cNvPr>
          <p:cNvSpPr txBox="1"/>
          <p:nvPr/>
        </p:nvSpPr>
        <p:spPr>
          <a:xfrm>
            <a:off x="958706" y="-17100"/>
            <a:ext cx="3285943" cy="777200"/>
          </a:xfrm>
          <a:prstGeom prst="rect">
            <a:avLst/>
          </a:prstGeom>
          <a:noFill/>
        </p:spPr>
        <p:txBody>
          <a:bodyPr wrap="square">
            <a:spAutoFit/>
          </a:bodyPr>
          <a:lstStyle/>
          <a:p>
            <a:pPr defTabSz="609630">
              <a:lnSpc>
                <a:spcPts val="6666"/>
              </a:lnSpc>
              <a:defRPr/>
            </a:pPr>
            <a:r>
              <a:rPr kumimoji="0" lang="ja-JP" altLang="en-US" sz="1867" dirty="0">
                <a:solidFill>
                  <a:prstClr val="black">
                    <a:lumMod val="65000"/>
                    <a:lumOff val="35000"/>
                  </a:prstClr>
                </a:solidFill>
                <a:latin typeface="Chakra Petch"/>
                <a:ea typeface="ＭＳ Ｐゴシック" panose="020B0600070205080204" pitchFamily="50" charset="-128"/>
              </a:rPr>
              <a:t>不登校の児童生徒数の推移</a:t>
            </a:r>
            <a:endParaRPr kumimoji="0" lang="en-US" altLang="ja-JP" sz="1867" dirty="0">
              <a:solidFill>
                <a:prstClr val="black">
                  <a:lumMod val="65000"/>
                  <a:lumOff val="35000"/>
                </a:prstClr>
              </a:solidFill>
              <a:latin typeface="Chakra Petch"/>
            </a:endParaRPr>
          </a:p>
        </p:txBody>
      </p:sp>
    </p:spTree>
    <p:extLst>
      <p:ext uri="{BB962C8B-B14F-4D97-AF65-F5344CB8AC3E}">
        <p14:creationId xmlns:p14="http://schemas.microsoft.com/office/powerpoint/2010/main" val="41850101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0BDB-DA6F-8A98-2BF1-51322C7B3663}"/>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D8FA03C3-4014-CA6B-B1A8-DA0B9B67DF3A}"/>
              </a:ext>
            </a:extLst>
          </p:cNvPr>
          <p:cNvSpPr/>
          <p:nvPr/>
        </p:nvSpPr>
        <p:spPr>
          <a:xfrm>
            <a:off x="1" y="0"/>
            <a:ext cx="711200" cy="6858000"/>
          </a:xfrm>
          <a:custGeom>
            <a:avLst/>
            <a:gdLst/>
            <a:ahLst/>
            <a:cxnLst/>
            <a:rect l="l" t="t" r="r" b="b"/>
            <a:pathLst>
              <a:path w="11722361" h="10287000">
                <a:moveTo>
                  <a:pt x="0" y="0"/>
                </a:moveTo>
                <a:lnTo>
                  <a:pt x="11722361" y="0"/>
                </a:lnTo>
                <a:lnTo>
                  <a:pt x="11722361" y="10287000"/>
                </a:lnTo>
                <a:lnTo>
                  <a:pt x="0" y="10287000"/>
                </a:lnTo>
                <a:lnTo>
                  <a:pt x="0" y="0"/>
                </a:lnTo>
                <a:close/>
              </a:path>
            </a:pathLst>
          </a:custGeom>
          <a:solidFill>
            <a:srgbClr val="52C3F1"/>
          </a:solidFill>
        </p:spPr>
        <p:txBody>
          <a:bodyPr/>
          <a:lstStyle/>
          <a:p>
            <a:endParaRPr lang="ja-JP" altLang="en-US"/>
          </a:p>
        </p:txBody>
      </p:sp>
      <p:pic>
        <p:nvPicPr>
          <p:cNvPr id="4" name="図 3">
            <a:extLst>
              <a:ext uri="{FF2B5EF4-FFF2-40B4-BE49-F238E27FC236}">
                <a16:creationId xmlns:a16="http://schemas.microsoft.com/office/drawing/2014/main" id="{D1EA82DD-4867-116D-FB9D-CDAEBEF50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0" y="241808"/>
            <a:ext cx="2409957" cy="481585"/>
          </a:xfrm>
          <a:prstGeom prst="rect">
            <a:avLst/>
          </a:prstGeom>
        </p:spPr>
      </p:pic>
      <p:pic>
        <p:nvPicPr>
          <p:cNvPr id="2" name="図 1">
            <a:extLst>
              <a:ext uri="{FF2B5EF4-FFF2-40B4-BE49-F238E27FC236}">
                <a16:creationId xmlns:a16="http://schemas.microsoft.com/office/drawing/2014/main" id="{CB613EAE-E874-FDB5-070A-6F4E945750C8}"/>
              </a:ext>
            </a:extLst>
          </p:cNvPr>
          <p:cNvPicPr>
            <a:picLocks noChangeAspect="1"/>
          </p:cNvPicPr>
          <p:nvPr/>
        </p:nvPicPr>
        <p:blipFill>
          <a:blip r:embed="rId4"/>
          <a:stretch>
            <a:fillRect/>
          </a:stretch>
        </p:blipFill>
        <p:spPr>
          <a:xfrm>
            <a:off x="1429488" y="723392"/>
            <a:ext cx="10327669" cy="5987904"/>
          </a:xfrm>
          <a:prstGeom prst="rect">
            <a:avLst/>
          </a:prstGeom>
        </p:spPr>
      </p:pic>
      <p:sp>
        <p:nvSpPr>
          <p:cNvPr id="6" name="テキスト ボックス 5">
            <a:extLst>
              <a:ext uri="{FF2B5EF4-FFF2-40B4-BE49-F238E27FC236}">
                <a16:creationId xmlns:a16="http://schemas.microsoft.com/office/drawing/2014/main" id="{2E56047B-E296-27A0-4E52-D52E81C2218F}"/>
              </a:ext>
            </a:extLst>
          </p:cNvPr>
          <p:cNvSpPr txBox="1"/>
          <p:nvPr/>
        </p:nvSpPr>
        <p:spPr>
          <a:xfrm>
            <a:off x="711201" y="6321446"/>
            <a:ext cx="11480799" cy="420564"/>
          </a:xfrm>
          <a:prstGeom prst="rect">
            <a:avLst/>
          </a:prstGeom>
          <a:noFill/>
        </p:spPr>
        <p:txBody>
          <a:bodyPr wrap="square">
            <a:spAutoFit/>
          </a:bodyPr>
          <a:lstStyle/>
          <a:p>
            <a:pPr algn="ctr"/>
            <a:r>
              <a:rPr lang="en-US" altLang="ja-JP" sz="2133" dirty="0">
                <a:solidFill>
                  <a:srgbClr val="333333"/>
                </a:solidFill>
                <a:latin typeface="メイリオ" panose="020B0604030504040204" pitchFamily="50" charset="-128"/>
                <a:ea typeface="メイリオ" panose="020B0604030504040204" pitchFamily="50" charset="-128"/>
              </a:rPr>
              <a:t>e-Stat</a:t>
            </a:r>
            <a:r>
              <a:rPr lang="ja-JP" altLang="en-US" sz="2133" dirty="0">
                <a:solidFill>
                  <a:srgbClr val="333333"/>
                </a:solidFill>
                <a:latin typeface="メイリオ" panose="020B0604030504040204" pitchFamily="50" charset="-128"/>
                <a:ea typeface="メイリオ" panose="020B0604030504040204" pitchFamily="50" charset="-128"/>
              </a:rPr>
              <a:t>（日本の統計が閲覧できる政府統計ポータルサイト）から引用</a:t>
            </a:r>
            <a:endParaRPr lang="ja-JP" altLang="en-US" sz="2133"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91417789"/>
      </p:ext>
    </p:extLst>
  </p:cSld>
  <p:clrMapOvr>
    <a:masterClrMapping/>
  </p:clrMapOvr>
  <p:transition spd="slow" advTm="5383">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2.1"/>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3.3"/>
</p:tagLst>
</file>

<file path=ppt/tags/tag7.xml><?xml version="1.0" encoding="utf-8"?>
<p:tagLst xmlns:a="http://schemas.openxmlformats.org/drawingml/2006/main" xmlns:r="http://schemas.openxmlformats.org/officeDocument/2006/relationships" xmlns:p="http://schemas.openxmlformats.org/presentationml/2006/main">
  <p:tag name="TIMING" val="|9.7|8|11.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1591</Words>
  <Application>Microsoft Office PowerPoint</Application>
  <PresentationFormat>ワイド画面</PresentationFormat>
  <Paragraphs>206</Paragraphs>
  <Slides>45</Slides>
  <Notes>29</Notes>
  <HiddenSlides>4</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45</vt:i4>
      </vt:variant>
    </vt:vector>
  </HeadingPairs>
  <TitlesOfParts>
    <vt:vector size="55" baseType="lpstr">
      <vt:lpstr>Adobe 繁黑體 Std B</vt:lpstr>
      <vt:lpstr>Chakra Petch</vt:lpstr>
      <vt:lpstr>ＭＳ ゴシック</vt:lpstr>
      <vt:lpstr>メイリオ</vt:lpstr>
      <vt:lpstr>游ゴシック</vt:lpstr>
      <vt:lpstr>游ゴシック Light</vt:lpstr>
      <vt:lpstr>Arial</vt:lpstr>
      <vt:lpstr>Impact</vt:lpstr>
      <vt:lpstr>Verdana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広海 伊藤</dc:creator>
  <cp:lastModifiedBy>裕一 奥村</cp:lastModifiedBy>
  <cp:revision>5</cp:revision>
  <dcterms:created xsi:type="dcterms:W3CDTF">2024-03-11T05:36:30Z</dcterms:created>
  <dcterms:modified xsi:type="dcterms:W3CDTF">2024-03-11T06:30:41Z</dcterms:modified>
</cp:coreProperties>
</file>